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media/image2.jpg" ContentType="image/png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49349FEC-F366-460A-968A-1C16C01BA243}">
          <p14:sldIdLst>
            <p14:sldId id="258"/>
            <p14:sldId id="259"/>
            <p14:sldId id="260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softwaretrain" TargetMode="External"/><Relationship Id="rId2" Type="http://schemas.openxmlformats.org/officeDocument/2006/relationships/hyperlink" Target="https://www.youtube.com/@SoftwareTrain" TargetMode="External"/><Relationship Id="rId1" Type="http://schemas.openxmlformats.org/officeDocument/2006/relationships/hyperlink" Target="https://www.instagram.com/SoftwareTrain" TargetMode="External"/><Relationship Id="rId5" Type="http://schemas.openxmlformats.org/officeDocument/2006/relationships/hyperlink" Target="https://github.com/Softwaretrain" TargetMode="External"/><Relationship Id="rId4" Type="http://schemas.openxmlformats.org/officeDocument/2006/relationships/hyperlink" Target="https://www.arshad-hesabdar.ir/" TargetMode="Externa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hyperlink" Target="https://gorilla.bi/" TargetMode="External"/><Relationship Id="rId2" Type="http://schemas.openxmlformats.org/officeDocument/2006/relationships/hyperlink" Target="https://www.vahiddm.com/post/free-sample-data-sources-to-learn-and-practice-power-bi" TargetMode="External"/><Relationship Id="rId1" Type="http://schemas.openxmlformats.org/officeDocument/2006/relationships/hyperlink" Target="https://powerquery.microsoft.com/en-us/resources/" TargetMode="External"/><Relationship Id="rId4" Type="http://schemas.openxmlformats.org/officeDocument/2006/relationships/hyperlink" Target="https://www.thebiccountant.com/2023/02/07/reference-intermediate-step-from-a-different-query-in-power-query/" TargetMode="External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softwaretrain" TargetMode="External"/><Relationship Id="rId2" Type="http://schemas.openxmlformats.org/officeDocument/2006/relationships/hyperlink" Target="https://www.youtube.com/@SoftwareTrain" TargetMode="External"/><Relationship Id="rId1" Type="http://schemas.openxmlformats.org/officeDocument/2006/relationships/hyperlink" Target="https://www.instagram.com/SoftwareTrain" TargetMode="External"/><Relationship Id="rId5" Type="http://schemas.openxmlformats.org/officeDocument/2006/relationships/hyperlink" Target="https://www.arshad-hesabdar.ir/" TargetMode="External"/><Relationship Id="rId4" Type="http://schemas.openxmlformats.org/officeDocument/2006/relationships/hyperlink" Target="https://github.com/Softwaretrain" TargetMode="External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biccountant.com/2023/02/07/reference-intermediate-step-from-a-different-query-in-power-query/" TargetMode="External"/><Relationship Id="rId2" Type="http://schemas.openxmlformats.org/officeDocument/2006/relationships/hyperlink" Target="https://gorilla.bi/" TargetMode="External"/><Relationship Id="rId1" Type="http://schemas.openxmlformats.org/officeDocument/2006/relationships/hyperlink" Target="https://powerquery.microsoft.com/en-us/resources/" TargetMode="External"/><Relationship Id="rId4" Type="http://schemas.openxmlformats.org/officeDocument/2006/relationships/hyperlink" Target="https://www.vahiddm.com/post/free-sample-data-sources-to-learn-and-practice-power-bi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44486F-7E41-4964-A27F-CC5EB9567FDB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A24745E-A3FC-427F-BB82-3B18A23E13CB}">
      <dgm:prSet/>
      <dgm:spPr/>
      <dgm:t>
        <a:bodyPr/>
        <a:lstStyle/>
        <a:p>
          <a:r>
            <a:rPr lang="en-US" b="1" dirty="0"/>
            <a:t>MA in Accounting</a:t>
          </a:r>
          <a:endParaRPr lang="en-US" dirty="0"/>
        </a:p>
      </dgm:t>
    </dgm:pt>
    <dgm:pt modelId="{0DC1C008-65AF-48C9-BAFC-B20104797842}" type="parTrans" cxnId="{17DAF81C-76FF-45DC-950C-2E5AB5C44AAA}">
      <dgm:prSet/>
      <dgm:spPr/>
      <dgm:t>
        <a:bodyPr/>
        <a:lstStyle/>
        <a:p>
          <a:endParaRPr lang="en-US"/>
        </a:p>
      </dgm:t>
    </dgm:pt>
    <dgm:pt modelId="{6B2A791C-902C-4642-BFA3-0A3492836135}" type="sibTrans" cxnId="{17DAF81C-76FF-45DC-950C-2E5AB5C44AAA}">
      <dgm:prSet/>
      <dgm:spPr/>
      <dgm:t>
        <a:bodyPr/>
        <a:lstStyle/>
        <a:p>
          <a:endParaRPr lang="en-US"/>
        </a:p>
      </dgm:t>
    </dgm:pt>
    <dgm:pt modelId="{92F40A23-8C79-46EA-A401-A811DB69E64B}">
      <dgm:prSet/>
      <dgm:spPr/>
      <dgm:t>
        <a:bodyPr/>
        <a:lstStyle/>
        <a:p>
          <a:r>
            <a:rPr lang="en-US" b="1" dirty="0"/>
            <a:t>Excel and Power BI Trainer</a:t>
          </a:r>
          <a:endParaRPr lang="en-US" dirty="0"/>
        </a:p>
      </dgm:t>
    </dgm:pt>
    <dgm:pt modelId="{74CE1C07-FBB0-4DA8-9E2E-2512D7D76629}" type="parTrans" cxnId="{B66D7C66-56E4-4DE2-A514-F228017876B5}">
      <dgm:prSet/>
      <dgm:spPr/>
      <dgm:t>
        <a:bodyPr/>
        <a:lstStyle/>
        <a:p>
          <a:endParaRPr lang="en-US"/>
        </a:p>
      </dgm:t>
    </dgm:pt>
    <dgm:pt modelId="{0165479B-7644-4615-8C3E-1C2FFAF73560}" type="sibTrans" cxnId="{B66D7C66-56E4-4DE2-A514-F228017876B5}">
      <dgm:prSet/>
      <dgm:spPr/>
      <dgm:t>
        <a:bodyPr/>
        <a:lstStyle/>
        <a:p>
          <a:endParaRPr lang="en-US"/>
        </a:p>
      </dgm:t>
    </dgm:pt>
    <dgm:pt modelId="{8BA4722C-16C4-4B67-94C7-5005F0A228D5}">
      <dgm:prSet/>
      <dgm:spPr/>
      <dgm:t>
        <a:bodyPr/>
        <a:lstStyle/>
        <a:p>
          <a:r>
            <a:rPr lang="en-US" b="1" dirty="0"/>
            <a:t>Business consultant</a:t>
          </a:r>
          <a:endParaRPr lang="en-US" dirty="0"/>
        </a:p>
      </dgm:t>
    </dgm:pt>
    <dgm:pt modelId="{06C5710E-5860-4D91-896B-9120487E886F}" type="parTrans" cxnId="{B4BCFD4F-0840-4290-A11D-948D28641CB6}">
      <dgm:prSet/>
      <dgm:spPr/>
      <dgm:t>
        <a:bodyPr/>
        <a:lstStyle/>
        <a:p>
          <a:endParaRPr lang="en-US"/>
        </a:p>
      </dgm:t>
    </dgm:pt>
    <dgm:pt modelId="{C83734C0-4AD6-4A22-A75F-40C2409DCA71}" type="sibTrans" cxnId="{B4BCFD4F-0840-4290-A11D-948D28641CB6}">
      <dgm:prSet/>
      <dgm:spPr/>
      <dgm:t>
        <a:bodyPr/>
        <a:lstStyle/>
        <a:p>
          <a:endParaRPr lang="en-US"/>
        </a:p>
      </dgm:t>
    </dgm:pt>
    <dgm:pt modelId="{C11E7A6D-E94B-41FA-BEA6-CB925E98B73A}" type="pres">
      <dgm:prSet presAssocID="{A044486F-7E41-4964-A27F-CC5EB9567FDB}" presName="outerComposite" presStyleCnt="0">
        <dgm:presLayoutVars>
          <dgm:chMax val="5"/>
          <dgm:dir/>
          <dgm:resizeHandles val="exact"/>
        </dgm:presLayoutVars>
      </dgm:prSet>
      <dgm:spPr/>
    </dgm:pt>
    <dgm:pt modelId="{FBB39C66-AC3C-43E2-B7B5-191215F10597}" type="pres">
      <dgm:prSet presAssocID="{A044486F-7E41-4964-A27F-CC5EB9567FDB}" presName="dummyMaxCanvas" presStyleCnt="0">
        <dgm:presLayoutVars/>
      </dgm:prSet>
      <dgm:spPr/>
    </dgm:pt>
    <dgm:pt modelId="{BB0BEE5A-55C6-4C01-9657-6ED3487443AF}" type="pres">
      <dgm:prSet presAssocID="{A044486F-7E41-4964-A27F-CC5EB9567FDB}" presName="ThreeNodes_1" presStyleLbl="node1" presStyleIdx="0" presStyleCnt="3">
        <dgm:presLayoutVars>
          <dgm:bulletEnabled val="1"/>
        </dgm:presLayoutVars>
      </dgm:prSet>
      <dgm:spPr/>
    </dgm:pt>
    <dgm:pt modelId="{2560F778-73FC-48BF-BDBE-94AE96A9B2F4}" type="pres">
      <dgm:prSet presAssocID="{A044486F-7E41-4964-A27F-CC5EB9567FDB}" presName="ThreeNodes_2" presStyleLbl="node1" presStyleIdx="1" presStyleCnt="3">
        <dgm:presLayoutVars>
          <dgm:bulletEnabled val="1"/>
        </dgm:presLayoutVars>
      </dgm:prSet>
      <dgm:spPr/>
    </dgm:pt>
    <dgm:pt modelId="{C0B8F02D-6F3D-437F-BD6C-66859763490A}" type="pres">
      <dgm:prSet presAssocID="{A044486F-7E41-4964-A27F-CC5EB9567FDB}" presName="ThreeNodes_3" presStyleLbl="node1" presStyleIdx="2" presStyleCnt="3">
        <dgm:presLayoutVars>
          <dgm:bulletEnabled val="1"/>
        </dgm:presLayoutVars>
      </dgm:prSet>
      <dgm:spPr/>
    </dgm:pt>
    <dgm:pt modelId="{877C10E9-D53C-4AF6-A473-FF2D9E518CB3}" type="pres">
      <dgm:prSet presAssocID="{A044486F-7E41-4964-A27F-CC5EB9567FDB}" presName="ThreeConn_1-2" presStyleLbl="fgAccFollowNode1" presStyleIdx="0" presStyleCnt="2">
        <dgm:presLayoutVars>
          <dgm:bulletEnabled val="1"/>
        </dgm:presLayoutVars>
      </dgm:prSet>
      <dgm:spPr/>
    </dgm:pt>
    <dgm:pt modelId="{A9FCBAB7-93E7-4AD6-B25B-66B1C81F920D}" type="pres">
      <dgm:prSet presAssocID="{A044486F-7E41-4964-A27F-CC5EB9567FDB}" presName="ThreeConn_2-3" presStyleLbl="fgAccFollowNode1" presStyleIdx="1" presStyleCnt="2">
        <dgm:presLayoutVars>
          <dgm:bulletEnabled val="1"/>
        </dgm:presLayoutVars>
      </dgm:prSet>
      <dgm:spPr/>
    </dgm:pt>
    <dgm:pt modelId="{7063D7A5-3294-40F9-B6F6-C4EE90F06792}" type="pres">
      <dgm:prSet presAssocID="{A044486F-7E41-4964-A27F-CC5EB9567FDB}" presName="ThreeNodes_1_text" presStyleLbl="node1" presStyleIdx="2" presStyleCnt="3">
        <dgm:presLayoutVars>
          <dgm:bulletEnabled val="1"/>
        </dgm:presLayoutVars>
      </dgm:prSet>
      <dgm:spPr/>
    </dgm:pt>
    <dgm:pt modelId="{785EAD60-24D9-4182-83D6-88828B118F6B}" type="pres">
      <dgm:prSet presAssocID="{A044486F-7E41-4964-A27F-CC5EB9567FDB}" presName="ThreeNodes_2_text" presStyleLbl="node1" presStyleIdx="2" presStyleCnt="3">
        <dgm:presLayoutVars>
          <dgm:bulletEnabled val="1"/>
        </dgm:presLayoutVars>
      </dgm:prSet>
      <dgm:spPr/>
    </dgm:pt>
    <dgm:pt modelId="{CB09BFA1-6182-4B41-A882-ADC8F22B5CCC}" type="pres">
      <dgm:prSet presAssocID="{A044486F-7E41-4964-A27F-CC5EB9567FDB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173D4B04-26A4-44C5-9C3E-CD1908B644F9}" type="presOf" srcId="{A044486F-7E41-4964-A27F-CC5EB9567FDB}" destId="{C11E7A6D-E94B-41FA-BEA6-CB925E98B73A}" srcOrd="0" destOrd="0" presId="urn:microsoft.com/office/officeart/2005/8/layout/vProcess5"/>
    <dgm:cxn modelId="{BDD00E06-E1B0-4FE6-B0FA-1E101B7F1B76}" type="presOf" srcId="{8BA4722C-16C4-4B67-94C7-5005F0A228D5}" destId="{785EAD60-24D9-4182-83D6-88828B118F6B}" srcOrd="1" destOrd="0" presId="urn:microsoft.com/office/officeart/2005/8/layout/vProcess5"/>
    <dgm:cxn modelId="{17DAF81C-76FF-45DC-950C-2E5AB5C44AAA}" srcId="{A044486F-7E41-4964-A27F-CC5EB9567FDB}" destId="{0A24745E-A3FC-427F-BB82-3B18A23E13CB}" srcOrd="2" destOrd="0" parTransId="{0DC1C008-65AF-48C9-BAFC-B20104797842}" sibTransId="{6B2A791C-902C-4642-BFA3-0A3492836135}"/>
    <dgm:cxn modelId="{3D57AD2B-CCFE-4ECA-868D-4C0F07851280}" type="presOf" srcId="{8BA4722C-16C4-4B67-94C7-5005F0A228D5}" destId="{2560F778-73FC-48BF-BDBE-94AE96A9B2F4}" srcOrd="0" destOrd="0" presId="urn:microsoft.com/office/officeart/2005/8/layout/vProcess5"/>
    <dgm:cxn modelId="{B66D7C66-56E4-4DE2-A514-F228017876B5}" srcId="{A044486F-7E41-4964-A27F-CC5EB9567FDB}" destId="{92F40A23-8C79-46EA-A401-A811DB69E64B}" srcOrd="0" destOrd="0" parTransId="{74CE1C07-FBB0-4DA8-9E2E-2512D7D76629}" sibTransId="{0165479B-7644-4615-8C3E-1C2FFAF73560}"/>
    <dgm:cxn modelId="{E37F576C-9333-4D9A-90FA-524D949A9065}" type="presOf" srcId="{92F40A23-8C79-46EA-A401-A811DB69E64B}" destId="{7063D7A5-3294-40F9-B6F6-C4EE90F06792}" srcOrd="1" destOrd="0" presId="urn:microsoft.com/office/officeart/2005/8/layout/vProcess5"/>
    <dgm:cxn modelId="{B4BCFD4F-0840-4290-A11D-948D28641CB6}" srcId="{A044486F-7E41-4964-A27F-CC5EB9567FDB}" destId="{8BA4722C-16C4-4B67-94C7-5005F0A228D5}" srcOrd="1" destOrd="0" parTransId="{06C5710E-5860-4D91-896B-9120487E886F}" sibTransId="{C83734C0-4AD6-4A22-A75F-40C2409DCA71}"/>
    <dgm:cxn modelId="{F9F5AE56-72E8-45CC-80BB-3C4FBAA58D1B}" type="presOf" srcId="{0165479B-7644-4615-8C3E-1C2FFAF73560}" destId="{877C10E9-D53C-4AF6-A473-FF2D9E518CB3}" srcOrd="0" destOrd="0" presId="urn:microsoft.com/office/officeart/2005/8/layout/vProcess5"/>
    <dgm:cxn modelId="{539D9B9B-22C2-43D7-AD93-9C4A1D13402B}" type="presOf" srcId="{0A24745E-A3FC-427F-BB82-3B18A23E13CB}" destId="{CB09BFA1-6182-4B41-A882-ADC8F22B5CCC}" srcOrd="1" destOrd="0" presId="urn:microsoft.com/office/officeart/2005/8/layout/vProcess5"/>
    <dgm:cxn modelId="{3ADFF5BF-3301-4201-A802-C11041C29D4B}" type="presOf" srcId="{0A24745E-A3FC-427F-BB82-3B18A23E13CB}" destId="{C0B8F02D-6F3D-437F-BD6C-66859763490A}" srcOrd="0" destOrd="0" presId="urn:microsoft.com/office/officeart/2005/8/layout/vProcess5"/>
    <dgm:cxn modelId="{EC8390CB-3B70-44F1-84FB-A72F1D94BF1E}" type="presOf" srcId="{C83734C0-4AD6-4A22-A75F-40C2409DCA71}" destId="{A9FCBAB7-93E7-4AD6-B25B-66B1C81F920D}" srcOrd="0" destOrd="0" presId="urn:microsoft.com/office/officeart/2005/8/layout/vProcess5"/>
    <dgm:cxn modelId="{738EE5EB-5D9C-4143-8A06-9A65944F6801}" type="presOf" srcId="{92F40A23-8C79-46EA-A401-A811DB69E64B}" destId="{BB0BEE5A-55C6-4C01-9657-6ED3487443AF}" srcOrd="0" destOrd="0" presId="urn:microsoft.com/office/officeart/2005/8/layout/vProcess5"/>
    <dgm:cxn modelId="{176FF1CF-A819-4A0A-A43B-037F9FDC5002}" type="presParOf" srcId="{C11E7A6D-E94B-41FA-BEA6-CB925E98B73A}" destId="{FBB39C66-AC3C-43E2-B7B5-191215F10597}" srcOrd="0" destOrd="0" presId="urn:microsoft.com/office/officeart/2005/8/layout/vProcess5"/>
    <dgm:cxn modelId="{FCFCA144-D498-4829-A050-E919A26DDECA}" type="presParOf" srcId="{C11E7A6D-E94B-41FA-BEA6-CB925E98B73A}" destId="{BB0BEE5A-55C6-4C01-9657-6ED3487443AF}" srcOrd="1" destOrd="0" presId="urn:microsoft.com/office/officeart/2005/8/layout/vProcess5"/>
    <dgm:cxn modelId="{175BB9D3-3B78-4AD1-A601-A86F80494C30}" type="presParOf" srcId="{C11E7A6D-E94B-41FA-BEA6-CB925E98B73A}" destId="{2560F778-73FC-48BF-BDBE-94AE96A9B2F4}" srcOrd="2" destOrd="0" presId="urn:microsoft.com/office/officeart/2005/8/layout/vProcess5"/>
    <dgm:cxn modelId="{9469FF74-017E-4FAF-99B1-E7C060B3B068}" type="presParOf" srcId="{C11E7A6D-E94B-41FA-BEA6-CB925E98B73A}" destId="{C0B8F02D-6F3D-437F-BD6C-66859763490A}" srcOrd="3" destOrd="0" presId="urn:microsoft.com/office/officeart/2005/8/layout/vProcess5"/>
    <dgm:cxn modelId="{E4929204-52C9-4453-9A65-B71F3B86610B}" type="presParOf" srcId="{C11E7A6D-E94B-41FA-BEA6-CB925E98B73A}" destId="{877C10E9-D53C-4AF6-A473-FF2D9E518CB3}" srcOrd="4" destOrd="0" presId="urn:microsoft.com/office/officeart/2005/8/layout/vProcess5"/>
    <dgm:cxn modelId="{B8BA2CE1-5407-4851-BB47-EFE24AA9C6A5}" type="presParOf" srcId="{C11E7A6D-E94B-41FA-BEA6-CB925E98B73A}" destId="{A9FCBAB7-93E7-4AD6-B25B-66B1C81F920D}" srcOrd="5" destOrd="0" presId="urn:microsoft.com/office/officeart/2005/8/layout/vProcess5"/>
    <dgm:cxn modelId="{2A92903D-D810-462D-B14E-6EBDDC6811E8}" type="presParOf" srcId="{C11E7A6D-E94B-41FA-BEA6-CB925E98B73A}" destId="{7063D7A5-3294-40F9-B6F6-C4EE90F06792}" srcOrd="6" destOrd="0" presId="urn:microsoft.com/office/officeart/2005/8/layout/vProcess5"/>
    <dgm:cxn modelId="{E348E9A5-4626-44DE-94B2-7D29F616DC74}" type="presParOf" srcId="{C11E7A6D-E94B-41FA-BEA6-CB925E98B73A}" destId="{785EAD60-24D9-4182-83D6-88828B118F6B}" srcOrd="7" destOrd="0" presId="urn:microsoft.com/office/officeart/2005/8/layout/vProcess5"/>
    <dgm:cxn modelId="{7D2C302E-26E0-41F9-B89C-52CF63F5E1AA}" type="presParOf" srcId="{C11E7A6D-E94B-41FA-BEA6-CB925E98B73A}" destId="{CB09BFA1-6182-4B41-A882-ADC8F22B5CCC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F9AF073-4B4F-4FA6-9874-941573D6229E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F52817A-9068-4998-A6EB-3F62F0B76BB6}">
      <dgm:prSet/>
      <dgm:spPr/>
      <dgm:t>
        <a:bodyPr/>
        <a:lstStyle/>
        <a:p>
          <a:r>
            <a:rPr lang="en-US" dirty="0"/>
            <a:t>I've been an Excel enthusiast since my first job as an Accountant in Iran, Isfahan.</a:t>
          </a:r>
        </a:p>
      </dgm:t>
    </dgm:pt>
    <dgm:pt modelId="{6FF31322-956A-4EAD-8CD1-CF0550E08F46}" type="parTrans" cxnId="{26BC0C09-209C-4331-9813-2935CEDA2249}">
      <dgm:prSet/>
      <dgm:spPr/>
      <dgm:t>
        <a:bodyPr/>
        <a:lstStyle/>
        <a:p>
          <a:endParaRPr lang="en-US"/>
        </a:p>
      </dgm:t>
    </dgm:pt>
    <dgm:pt modelId="{806D22DE-7D52-4AFB-8428-32188EDE5909}" type="sibTrans" cxnId="{26BC0C09-209C-4331-9813-2935CEDA2249}">
      <dgm:prSet/>
      <dgm:spPr/>
      <dgm:t>
        <a:bodyPr/>
        <a:lstStyle/>
        <a:p>
          <a:endParaRPr lang="en-US"/>
        </a:p>
      </dgm:t>
    </dgm:pt>
    <dgm:pt modelId="{2068B41F-C9F9-418A-8677-122F865C87D6}">
      <dgm:prSet/>
      <dgm:spPr/>
      <dgm:t>
        <a:bodyPr/>
        <a:lstStyle/>
        <a:p>
          <a:r>
            <a:rPr lang="en-US"/>
            <a:t>After about 4 years, I moved to Tehran and start working in an international company.</a:t>
          </a:r>
        </a:p>
      </dgm:t>
    </dgm:pt>
    <dgm:pt modelId="{A2086583-578E-4681-B842-DE6D7578AEC5}" type="parTrans" cxnId="{3E5C585E-3093-4F7D-A4BA-5A99BBA130C1}">
      <dgm:prSet/>
      <dgm:spPr/>
      <dgm:t>
        <a:bodyPr/>
        <a:lstStyle/>
        <a:p>
          <a:endParaRPr lang="en-US"/>
        </a:p>
      </dgm:t>
    </dgm:pt>
    <dgm:pt modelId="{66CE0F99-6384-4045-BD9E-58455DAAFC9D}" type="sibTrans" cxnId="{3E5C585E-3093-4F7D-A4BA-5A99BBA130C1}">
      <dgm:prSet/>
      <dgm:spPr/>
      <dgm:t>
        <a:bodyPr/>
        <a:lstStyle/>
        <a:p>
          <a:endParaRPr lang="en-US"/>
        </a:p>
      </dgm:t>
    </dgm:pt>
    <dgm:pt modelId="{806FE192-C8CB-4CC1-8025-07CDA34B5CA4}">
      <dgm:prSet/>
      <dgm:spPr/>
      <dgm:t>
        <a:bodyPr/>
        <a:lstStyle/>
        <a:p>
          <a:r>
            <a:rPr lang="en-US"/>
            <a:t>My passion is teaching and solving difficult Excel problems. </a:t>
          </a:r>
        </a:p>
      </dgm:t>
    </dgm:pt>
    <dgm:pt modelId="{3C762886-E0EB-4D4B-A666-CD6641CAE93F}" type="parTrans" cxnId="{31E1EEEF-D37E-4ABA-B18E-F8849E17D26A}">
      <dgm:prSet/>
      <dgm:spPr/>
      <dgm:t>
        <a:bodyPr/>
        <a:lstStyle/>
        <a:p>
          <a:endParaRPr lang="en-US"/>
        </a:p>
      </dgm:t>
    </dgm:pt>
    <dgm:pt modelId="{97252826-F02A-435C-8427-5831BA948D99}" type="sibTrans" cxnId="{31E1EEEF-D37E-4ABA-B18E-F8849E17D26A}">
      <dgm:prSet/>
      <dgm:spPr/>
      <dgm:t>
        <a:bodyPr/>
        <a:lstStyle/>
        <a:p>
          <a:endParaRPr lang="en-US"/>
        </a:p>
      </dgm:t>
    </dgm:pt>
    <dgm:pt modelId="{6476A0CA-9C45-4DCC-BA2B-4C02EEB32ACE}">
      <dgm:prSet/>
      <dgm:spPr/>
      <dgm:t>
        <a:bodyPr/>
        <a:lstStyle/>
        <a:p>
          <a:r>
            <a:rPr lang="en-US"/>
            <a:t>I help people use Excel better to improve their reports with customized training sessions.</a:t>
          </a:r>
        </a:p>
      </dgm:t>
    </dgm:pt>
    <dgm:pt modelId="{F50ACD3E-311A-4573-BFAE-D084B6C285A8}" type="parTrans" cxnId="{FB84EC80-A60C-495A-8FD9-D270797EBCE5}">
      <dgm:prSet/>
      <dgm:spPr/>
      <dgm:t>
        <a:bodyPr/>
        <a:lstStyle/>
        <a:p>
          <a:endParaRPr lang="en-US"/>
        </a:p>
      </dgm:t>
    </dgm:pt>
    <dgm:pt modelId="{C9FD9318-A504-46F3-A4B0-6962C92ED323}" type="sibTrans" cxnId="{FB84EC80-A60C-495A-8FD9-D270797EBCE5}">
      <dgm:prSet/>
      <dgm:spPr/>
      <dgm:t>
        <a:bodyPr/>
        <a:lstStyle/>
        <a:p>
          <a:endParaRPr lang="en-US"/>
        </a:p>
      </dgm:t>
    </dgm:pt>
    <dgm:pt modelId="{6ECEBA23-E132-4510-AB29-0C3D091F6A06}">
      <dgm:prSet/>
      <dgm:spPr/>
      <dgm:t>
        <a:bodyPr/>
        <a:lstStyle/>
        <a:p>
          <a:r>
            <a:rPr lang="en-US"/>
            <a:t>I look forward to contributing as well as learning from the Excel community.</a:t>
          </a:r>
        </a:p>
      </dgm:t>
    </dgm:pt>
    <dgm:pt modelId="{E6F2B671-302C-448F-A18C-9D2F92E4256B}" type="parTrans" cxnId="{F8F8C151-B222-4A57-92F4-E724A09402B9}">
      <dgm:prSet/>
      <dgm:spPr/>
      <dgm:t>
        <a:bodyPr/>
        <a:lstStyle/>
        <a:p>
          <a:endParaRPr lang="en-US"/>
        </a:p>
      </dgm:t>
    </dgm:pt>
    <dgm:pt modelId="{75F97155-5A0B-49BF-A540-A237A8E06017}" type="sibTrans" cxnId="{F8F8C151-B222-4A57-92F4-E724A09402B9}">
      <dgm:prSet/>
      <dgm:spPr/>
      <dgm:t>
        <a:bodyPr/>
        <a:lstStyle/>
        <a:p>
          <a:endParaRPr lang="en-US"/>
        </a:p>
      </dgm:t>
    </dgm:pt>
    <dgm:pt modelId="{EA14832A-806C-4E4F-8433-A66330E898DB}" type="pres">
      <dgm:prSet presAssocID="{6F9AF073-4B4F-4FA6-9874-941573D6229E}" presName="vert0" presStyleCnt="0">
        <dgm:presLayoutVars>
          <dgm:dir/>
          <dgm:animOne val="branch"/>
          <dgm:animLvl val="lvl"/>
        </dgm:presLayoutVars>
      </dgm:prSet>
      <dgm:spPr/>
    </dgm:pt>
    <dgm:pt modelId="{5C79AD60-A390-4F89-B191-44EDE639D915}" type="pres">
      <dgm:prSet presAssocID="{AF52817A-9068-4998-A6EB-3F62F0B76BB6}" presName="thickLine" presStyleLbl="alignNode1" presStyleIdx="0" presStyleCnt="5"/>
      <dgm:spPr/>
    </dgm:pt>
    <dgm:pt modelId="{8B7112EC-7DE4-4D0F-BF54-2F95DD114A99}" type="pres">
      <dgm:prSet presAssocID="{AF52817A-9068-4998-A6EB-3F62F0B76BB6}" presName="horz1" presStyleCnt="0"/>
      <dgm:spPr/>
    </dgm:pt>
    <dgm:pt modelId="{2E0A2660-925D-42DB-A667-095CD3F6AFAA}" type="pres">
      <dgm:prSet presAssocID="{AF52817A-9068-4998-A6EB-3F62F0B76BB6}" presName="tx1" presStyleLbl="revTx" presStyleIdx="0" presStyleCnt="5"/>
      <dgm:spPr/>
    </dgm:pt>
    <dgm:pt modelId="{19347720-2008-49C3-823F-3D870C137105}" type="pres">
      <dgm:prSet presAssocID="{AF52817A-9068-4998-A6EB-3F62F0B76BB6}" presName="vert1" presStyleCnt="0"/>
      <dgm:spPr/>
    </dgm:pt>
    <dgm:pt modelId="{2F790059-CC47-4F7A-8ADF-5E57F7C9794E}" type="pres">
      <dgm:prSet presAssocID="{2068B41F-C9F9-418A-8677-122F865C87D6}" presName="thickLine" presStyleLbl="alignNode1" presStyleIdx="1" presStyleCnt="5"/>
      <dgm:spPr/>
    </dgm:pt>
    <dgm:pt modelId="{962CAAED-8EFB-4005-A635-F1BF8A9B3A49}" type="pres">
      <dgm:prSet presAssocID="{2068B41F-C9F9-418A-8677-122F865C87D6}" presName="horz1" presStyleCnt="0"/>
      <dgm:spPr/>
    </dgm:pt>
    <dgm:pt modelId="{0CE72F7D-9124-4B68-897B-5307FDEEE96D}" type="pres">
      <dgm:prSet presAssocID="{2068B41F-C9F9-418A-8677-122F865C87D6}" presName="tx1" presStyleLbl="revTx" presStyleIdx="1" presStyleCnt="5"/>
      <dgm:spPr/>
    </dgm:pt>
    <dgm:pt modelId="{F6D8E187-92D3-47FF-ADDA-D5182872049C}" type="pres">
      <dgm:prSet presAssocID="{2068B41F-C9F9-418A-8677-122F865C87D6}" presName="vert1" presStyleCnt="0"/>
      <dgm:spPr/>
    </dgm:pt>
    <dgm:pt modelId="{5E08F6F6-9109-4EF5-885F-CE7D897CAAF4}" type="pres">
      <dgm:prSet presAssocID="{806FE192-C8CB-4CC1-8025-07CDA34B5CA4}" presName="thickLine" presStyleLbl="alignNode1" presStyleIdx="2" presStyleCnt="5"/>
      <dgm:spPr/>
    </dgm:pt>
    <dgm:pt modelId="{4B767DAA-9662-481F-957C-F2651ACA2E45}" type="pres">
      <dgm:prSet presAssocID="{806FE192-C8CB-4CC1-8025-07CDA34B5CA4}" presName="horz1" presStyleCnt="0"/>
      <dgm:spPr/>
    </dgm:pt>
    <dgm:pt modelId="{8FE2EDCD-B2D6-4475-BB43-B3AEF6248059}" type="pres">
      <dgm:prSet presAssocID="{806FE192-C8CB-4CC1-8025-07CDA34B5CA4}" presName="tx1" presStyleLbl="revTx" presStyleIdx="2" presStyleCnt="5"/>
      <dgm:spPr/>
    </dgm:pt>
    <dgm:pt modelId="{DA9146A0-5352-484E-BFE6-D577E4D6EEC1}" type="pres">
      <dgm:prSet presAssocID="{806FE192-C8CB-4CC1-8025-07CDA34B5CA4}" presName="vert1" presStyleCnt="0"/>
      <dgm:spPr/>
    </dgm:pt>
    <dgm:pt modelId="{F876D8AC-83B4-4025-AFE2-239B7E479E6B}" type="pres">
      <dgm:prSet presAssocID="{6476A0CA-9C45-4DCC-BA2B-4C02EEB32ACE}" presName="thickLine" presStyleLbl="alignNode1" presStyleIdx="3" presStyleCnt="5"/>
      <dgm:spPr/>
    </dgm:pt>
    <dgm:pt modelId="{59A438D9-B4E1-472C-BF0E-C32EBC2A7C46}" type="pres">
      <dgm:prSet presAssocID="{6476A0CA-9C45-4DCC-BA2B-4C02EEB32ACE}" presName="horz1" presStyleCnt="0"/>
      <dgm:spPr/>
    </dgm:pt>
    <dgm:pt modelId="{7A2BB09A-3667-434A-A900-30AA5C4ACB8D}" type="pres">
      <dgm:prSet presAssocID="{6476A0CA-9C45-4DCC-BA2B-4C02EEB32ACE}" presName="tx1" presStyleLbl="revTx" presStyleIdx="3" presStyleCnt="5"/>
      <dgm:spPr/>
    </dgm:pt>
    <dgm:pt modelId="{63C99809-F4CA-47DC-9315-EA0C5E53BB73}" type="pres">
      <dgm:prSet presAssocID="{6476A0CA-9C45-4DCC-BA2B-4C02EEB32ACE}" presName="vert1" presStyleCnt="0"/>
      <dgm:spPr/>
    </dgm:pt>
    <dgm:pt modelId="{4473062C-4C9C-455A-9104-2EBF20732307}" type="pres">
      <dgm:prSet presAssocID="{6ECEBA23-E132-4510-AB29-0C3D091F6A06}" presName="thickLine" presStyleLbl="alignNode1" presStyleIdx="4" presStyleCnt="5"/>
      <dgm:spPr/>
    </dgm:pt>
    <dgm:pt modelId="{8F671D49-AA2C-4ED9-A1C7-540A62A2F427}" type="pres">
      <dgm:prSet presAssocID="{6ECEBA23-E132-4510-AB29-0C3D091F6A06}" presName="horz1" presStyleCnt="0"/>
      <dgm:spPr/>
    </dgm:pt>
    <dgm:pt modelId="{53DEFF06-3783-4668-88A6-14B8138D00EB}" type="pres">
      <dgm:prSet presAssocID="{6ECEBA23-E132-4510-AB29-0C3D091F6A06}" presName="tx1" presStyleLbl="revTx" presStyleIdx="4" presStyleCnt="5"/>
      <dgm:spPr/>
    </dgm:pt>
    <dgm:pt modelId="{A89D3074-AB6D-4B12-9AF8-891D68BFFC83}" type="pres">
      <dgm:prSet presAssocID="{6ECEBA23-E132-4510-AB29-0C3D091F6A06}" presName="vert1" presStyleCnt="0"/>
      <dgm:spPr/>
    </dgm:pt>
  </dgm:ptLst>
  <dgm:cxnLst>
    <dgm:cxn modelId="{26BC0C09-209C-4331-9813-2935CEDA2249}" srcId="{6F9AF073-4B4F-4FA6-9874-941573D6229E}" destId="{AF52817A-9068-4998-A6EB-3F62F0B76BB6}" srcOrd="0" destOrd="0" parTransId="{6FF31322-956A-4EAD-8CD1-CF0550E08F46}" sibTransId="{806D22DE-7D52-4AFB-8428-32188EDE5909}"/>
    <dgm:cxn modelId="{3E5C585E-3093-4F7D-A4BA-5A99BBA130C1}" srcId="{6F9AF073-4B4F-4FA6-9874-941573D6229E}" destId="{2068B41F-C9F9-418A-8677-122F865C87D6}" srcOrd="1" destOrd="0" parTransId="{A2086583-578E-4681-B842-DE6D7578AEC5}" sibTransId="{66CE0F99-6384-4045-BD9E-58455DAAFC9D}"/>
    <dgm:cxn modelId="{F8F8C151-B222-4A57-92F4-E724A09402B9}" srcId="{6F9AF073-4B4F-4FA6-9874-941573D6229E}" destId="{6ECEBA23-E132-4510-AB29-0C3D091F6A06}" srcOrd="4" destOrd="0" parTransId="{E6F2B671-302C-448F-A18C-9D2F92E4256B}" sibTransId="{75F97155-5A0B-49BF-A540-A237A8E06017}"/>
    <dgm:cxn modelId="{FB84EC80-A60C-495A-8FD9-D270797EBCE5}" srcId="{6F9AF073-4B4F-4FA6-9874-941573D6229E}" destId="{6476A0CA-9C45-4DCC-BA2B-4C02EEB32ACE}" srcOrd="3" destOrd="0" parTransId="{F50ACD3E-311A-4573-BFAE-D084B6C285A8}" sibTransId="{C9FD9318-A504-46F3-A4B0-6962C92ED323}"/>
    <dgm:cxn modelId="{3EE70C89-9F08-4624-812F-429A28DF1167}" type="presOf" srcId="{AF52817A-9068-4998-A6EB-3F62F0B76BB6}" destId="{2E0A2660-925D-42DB-A667-095CD3F6AFAA}" srcOrd="0" destOrd="0" presId="urn:microsoft.com/office/officeart/2008/layout/LinedList"/>
    <dgm:cxn modelId="{E670548C-B0A3-4F99-B202-F95EBE8B62D5}" type="presOf" srcId="{6476A0CA-9C45-4DCC-BA2B-4C02EEB32ACE}" destId="{7A2BB09A-3667-434A-A900-30AA5C4ACB8D}" srcOrd="0" destOrd="0" presId="urn:microsoft.com/office/officeart/2008/layout/LinedList"/>
    <dgm:cxn modelId="{498C7AC4-9AD3-447C-AEB7-277A0949EF96}" type="presOf" srcId="{806FE192-C8CB-4CC1-8025-07CDA34B5CA4}" destId="{8FE2EDCD-B2D6-4475-BB43-B3AEF6248059}" srcOrd="0" destOrd="0" presId="urn:microsoft.com/office/officeart/2008/layout/LinedList"/>
    <dgm:cxn modelId="{981488EA-352F-43BF-B6CB-89CA5C10FC11}" type="presOf" srcId="{6F9AF073-4B4F-4FA6-9874-941573D6229E}" destId="{EA14832A-806C-4E4F-8433-A66330E898DB}" srcOrd="0" destOrd="0" presId="urn:microsoft.com/office/officeart/2008/layout/LinedList"/>
    <dgm:cxn modelId="{B96376EE-5EEE-4E6F-AD62-4A6BBDC0AFA9}" type="presOf" srcId="{6ECEBA23-E132-4510-AB29-0C3D091F6A06}" destId="{53DEFF06-3783-4668-88A6-14B8138D00EB}" srcOrd="0" destOrd="0" presId="urn:microsoft.com/office/officeart/2008/layout/LinedList"/>
    <dgm:cxn modelId="{0A2D84EF-575C-44DF-8D12-F836C064C0EE}" type="presOf" srcId="{2068B41F-C9F9-418A-8677-122F865C87D6}" destId="{0CE72F7D-9124-4B68-897B-5307FDEEE96D}" srcOrd="0" destOrd="0" presId="urn:microsoft.com/office/officeart/2008/layout/LinedList"/>
    <dgm:cxn modelId="{31E1EEEF-D37E-4ABA-B18E-F8849E17D26A}" srcId="{6F9AF073-4B4F-4FA6-9874-941573D6229E}" destId="{806FE192-C8CB-4CC1-8025-07CDA34B5CA4}" srcOrd="2" destOrd="0" parTransId="{3C762886-E0EB-4D4B-A666-CD6641CAE93F}" sibTransId="{97252826-F02A-435C-8427-5831BA948D99}"/>
    <dgm:cxn modelId="{E997255E-E7A3-4CBF-A639-EC9EF6F7BF01}" type="presParOf" srcId="{EA14832A-806C-4E4F-8433-A66330E898DB}" destId="{5C79AD60-A390-4F89-B191-44EDE639D915}" srcOrd="0" destOrd="0" presId="urn:microsoft.com/office/officeart/2008/layout/LinedList"/>
    <dgm:cxn modelId="{48BE7ABC-8B62-4444-B16F-59B9E3309450}" type="presParOf" srcId="{EA14832A-806C-4E4F-8433-A66330E898DB}" destId="{8B7112EC-7DE4-4D0F-BF54-2F95DD114A99}" srcOrd="1" destOrd="0" presId="urn:microsoft.com/office/officeart/2008/layout/LinedList"/>
    <dgm:cxn modelId="{09EAB305-56BD-48A6-AB8B-F3A0D57BB034}" type="presParOf" srcId="{8B7112EC-7DE4-4D0F-BF54-2F95DD114A99}" destId="{2E0A2660-925D-42DB-A667-095CD3F6AFAA}" srcOrd="0" destOrd="0" presId="urn:microsoft.com/office/officeart/2008/layout/LinedList"/>
    <dgm:cxn modelId="{8833382A-05CA-4E05-B1EC-117B023A5B77}" type="presParOf" srcId="{8B7112EC-7DE4-4D0F-BF54-2F95DD114A99}" destId="{19347720-2008-49C3-823F-3D870C137105}" srcOrd="1" destOrd="0" presId="urn:microsoft.com/office/officeart/2008/layout/LinedList"/>
    <dgm:cxn modelId="{68E31814-B012-4E1B-BC96-1C890507D35D}" type="presParOf" srcId="{EA14832A-806C-4E4F-8433-A66330E898DB}" destId="{2F790059-CC47-4F7A-8ADF-5E57F7C9794E}" srcOrd="2" destOrd="0" presId="urn:microsoft.com/office/officeart/2008/layout/LinedList"/>
    <dgm:cxn modelId="{17CD5FAA-15EA-4CC0-9C3D-0478BE12BB6A}" type="presParOf" srcId="{EA14832A-806C-4E4F-8433-A66330E898DB}" destId="{962CAAED-8EFB-4005-A635-F1BF8A9B3A49}" srcOrd="3" destOrd="0" presId="urn:microsoft.com/office/officeart/2008/layout/LinedList"/>
    <dgm:cxn modelId="{3BAC7C3A-61A8-4D84-8ACD-C0C631E30BDC}" type="presParOf" srcId="{962CAAED-8EFB-4005-A635-F1BF8A9B3A49}" destId="{0CE72F7D-9124-4B68-897B-5307FDEEE96D}" srcOrd="0" destOrd="0" presId="urn:microsoft.com/office/officeart/2008/layout/LinedList"/>
    <dgm:cxn modelId="{66805967-39E4-4CF7-9AB5-0B8EC5A6CB95}" type="presParOf" srcId="{962CAAED-8EFB-4005-A635-F1BF8A9B3A49}" destId="{F6D8E187-92D3-47FF-ADDA-D5182872049C}" srcOrd="1" destOrd="0" presId="urn:microsoft.com/office/officeart/2008/layout/LinedList"/>
    <dgm:cxn modelId="{E27FAEAF-FA90-480A-91D4-66AC8554854A}" type="presParOf" srcId="{EA14832A-806C-4E4F-8433-A66330E898DB}" destId="{5E08F6F6-9109-4EF5-885F-CE7D897CAAF4}" srcOrd="4" destOrd="0" presId="urn:microsoft.com/office/officeart/2008/layout/LinedList"/>
    <dgm:cxn modelId="{D1D2A470-99CD-4110-AA3F-ABA8BD8748CA}" type="presParOf" srcId="{EA14832A-806C-4E4F-8433-A66330E898DB}" destId="{4B767DAA-9662-481F-957C-F2651ACA2E45}" srcOrd="5" destOrd="0" presId="urn:microsoft.com/office/officeart/2008/layout/LinedList"/>
    <dgm:cxn modelId="{BD075AE9-04BF-4FBC-ABF0-01DD312D2339}" type="presParOf" srcId="{4B767DAA-9662-481F-957C-F2651ACA2E45}" destId="{8FE2EDCD-B2D6-4475-BB43-B3AEF6248059}" srcOrd="0" destOrd="0" presId="urn:microsoft.com/office/officeart/2008/layout/LinedList"/>
    <dgm:cxn modelId="{58A0233E-6E34-4C6F-99D9-50D1016C6BA3}" type="presParOf" srcId="{4B767DAA-9662-481F-957C-F2651ACA2E45}" destId="{DA9146A0-5352-484E-BFE6-D577E4D6EEC1}" srcOrd="1" destOrd="0" presId="urn:microsoft.com/office/officeart/2008/layout/LinedList"/>
    <dgm:cxn modelId="{6CF6216D-8273-468D-A5DE-25DC6ED181B3}" type="presParOf" srcId="{EA14832A-806C-4E4F-8433-A66330E898DB}" destId="{F876D8AC-83B4-4025-AFE2-239B7E479E6B}" srcOrd="6" destOrd="0" presId="urn:microsoft.com/office/officeart/2008/layout/LinedList"/>
    <dgm:cxn modelId="{84CB72C9-2771-4C04-9BCE-1BA6A5AE161E}" type="presParOf" srcId="{EA14832A-806C-4E4F-8433-A66330E898DB}" destId="{59A438D9-B4E1-472C-BF0E-C32EBC2A7C46}" srcOrd="7" destOrd="0" presId="urn:microsoft.com/office/officeart/2008/layout/LinedList"/>
    <dgm:cxn modelId="{6E4D95A9-0CDB-490D-A7E3-12DB437E19A3}" type="presParOf" srcId="{59A438D9-B4E1-472C-BF0E-C32EBC2A7C46}" destId="{7A2BB09A-3667-434A-A900-30AA5C4ACB8D}" srcOrd="0" destOrd="0" presId="urn:microsoft.com/office/officeart/2008/layout/LinedList"/>
    <dgm:cxn modelId="{25C23282-1CCF-4948-96E5-718E88BB8117}" type="presParOf" srcId="{59A438D9-B4E1-472C-BF0E-C32EBC2A7C46}" destId="{63C99809-F4CA-47DC-9315-EA0C5E53BB73}" srcOrd="1" destOrd="0" presId="urn:microsoft.com/office/officeart/2008/layout/LinedList"/>
    <dgm:cxn modelId="{9247DA70-653B-45FC-BD43-D548B1794AEC}" type="presParOf" srcId="{EA14832A-806C-4E4F-8433-A66330E898DB}" destId="{4473062C-4C9C-455A-9104-2EBF20732307}" srcOrd="8" destOrd="0" presId="urn:microsoft.com/office/officeart/2008/layout/LinedList"/>
    <dgm:cxn modelId="{095C8812-E8F8-4985-97CF-F202907749D5}" type="presParOf" srcId="{EA14832A-806C-4E4F-8433-A66330E898DB}" destId="{8F671D49-AA2C-4ED9-A1C7-540A62A2F427}" srcOrd="9" destOrd="0" presId="urn:microsoft.com/office/officeart/2008/layout/LinedList"/>
    <dgm:cxn modelId="{AF83EEDF-2275-4292-8ED6-4EFA63880B6F}" type="presParOf" srcId="{8F671D49-AA2C-4ED9-A1C7-540A62A2F427}" destId="{53DEFF06-3783-4668-88A6-14B8138D00EB}" srcOrd="0" destOrd="0" presId="urn:microsoft.com/office/officeart/2008/layout/LinedList"/>
    <dgm:cxn modelId="{8EC9D6AD-1111-430A-9C50-C8BF0BFA10EA}" type="presParOf" srcId="{8F671D49-AA2C-4ED9-A1C7-540A62A2F427}" destId="{A89D3074-AB6D-4B12-9AF8-891D68BFFC8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1E213B6-D182-4733-851C-041B9D26138D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573478F-BF55-45AD-AA34-91AF5264381B}">
      <dgm:prSet/>
      <dgm:spPr/>
      <dgm:t>
        <a:bodyPr/>
        <a:lstStyle/>
        <a:p>
          <a:r>
            <a:rPr lang="en-US" dirty="0"/>
            <a:t>Instagram: 110K Followers (</a:t>
          </a:r>
          <a:r>
            <a:rPr lang="en-US" dirty="0">
              <a:solidFill>
                <a:srgbClr val="FFFF00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https://www.Instagram.com/SoftwareTrain</a:t>
          </a:r>
          <a:r>
            <a:rPr lang="en-US" dirty="0"/>
            <a:t>)</a:t>
          </a:r>
        </a:p>
      </dgm:t>
    </dgm:pt>
    <dgm:pt modelId="{94FED60D-4CA2-4591-B153-F2743ABB756C}" type="parTrans" cxnId="{189173BD-0CE5-4705-BBA2-EC4CB90FE273}">
      <dgm:prSet/>
      <dgm:spPr/>
      <dgm:t>
        <a:bodyPr/>
        <a:lstStyle/>
        <a:p>
          <a:endParaRPr lang="en-US"/>
        </a:p>
      </dgm:t>
    </dgm:pt>
    <dgm:pt modelId="{F8AEF2A5-FB16-4A36-9DC2-476D6C7F30CE}" type="sibTrans" cxnId="{189173BD-0CE5-4705-BBA2-EC4CB90FE273}">
      <dgm:prSet/>
      <dgm:spPr/>
      <dgm:t>
        <a:bodyPr/>
        <a:lstStyle/>
        <a:p>
          <a:endParaRPr lang="en-US"/>
        </a:p>
      </dgm:t>
    </dgm:pt>
    <dgm:pt modelId="{8418616C-24AF-425F-AC38-BEF27662E307}">
      <dgm:prSet/>
      <dgm:spPr/>
      <dgm:t>
        <a:bodyPr/>
        <a:lstStyle/>
        <a:p>
          <a:r>
            <a:rPr lang="en-US" dirty="0"/>
            <a:t>YouTube: 2.8 K Followers</a:t>
          </a:r>
        </a:p>
        <a:p>
          <a:r>
            <a:rPr lang="en-US" dirty="0"/>
            <a:t>(</a:t>
          </a:r>
          <a:r>
            <a:rPr lang="en-US" dirty="0">
              <a:solidFill>
                <a:schemeClr val="bg1">
                  <a:lumMod val="95000"/>
                </a:schemeClr>
              </a:solidFill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https://www.YouTube.com/@SoftwareTrain</a:t>
          </a:r>
          <a:r>
            <a:rPr lang="en-US" dirty="0"/>
            <a:t>)</a:t>
          </a:r>
        </a:p>
      </dgm:t>
    </dgm:pt>
    <dgm:pt modelId="{B86F0022-251A-41B3-AB18-1DA6AD62C0D8}" type="parTrans" cxnId="{849276BC-37BA-415C-B6AC-2FBDA9A19DA5}">
      <dgm:prSet/>
      <dgm:spPr/>
      <dgm:t>
        <a:bodyPr/>
        <a:lstStyle/>
        <a:p>
          <a:endParaRPr lang="en-US"/>
        </a:p>
      </dgm:t>
    </dgm:pt>
    <dgm:pt modelId="{AF9E0564-497B-474C-95EC-3F5CE09B59B8}" type="sibTrans" cxnId="{849276BC-37BA-415C-B6AC-2FBDA9A19DA5}">
      <dgm:prSet/>
      <dgm:spPr/>
      <dgm:t>
        <a:bodyPr/>
        <a:lstStyle/>
        <a:p>
          <a:endParaRPr lang="en-US"/>
        </a:p>
      </dgm:t>
    </dgm:pt>
    <dgm:pt modelId="{CA7B63C6-E618-4F2C-A124-37AC6B57D6DE}">
      <dgm:prSet/>
      <dgm:spPr/>
      <dgm:t>
        <a:bodyPr/>
        <a:lstStyle/>
        <a:p>
          <a:r>
            <a:rPr lang="en-US" dirty="0"/>
            <a:t>LinkedIn: 1.9 K Followers</a:t>
          </a:r>
        </a:p>
        <a:p>
          <a:r>
            <a:rPr lang="en-US" dirty="0"/>
            <a:t>(</a:t>
          </a:r>
          <a:r>
            <a:rPr lang="en-US" b="0" i="0" dirty="0">
              <a:solidFill>
                <a:srgbClr val="99FF99"/>
              </a:solidFill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https://www.linkedin.com/in/softwaretrain</a:t>
          </a:r>
          <a:r>
            <a:rPr lang="en-US" b="0" i="0" dirty="0"/>
            <a:t>)</a:t>
          </a:r>
        </a:p>
      </dgm:t>
    </dgm:pt>
    <dgm:pt modelId="{240C67A1-AA52-4F75-824E-6159C872CC11}" type="parTrans" cxnId="{A2EB7100-02F7-4942-8F21-0F94FC43CB57}">
      <dgm:prSet/>
      <dgm:spPr/>
      <dgm:t>
        <a:bodyPr/>
        <a:lstStyle/>
        <a:p>
          <a:endParaRPr lang="en-US"/>
        </a:p>
      </dgm:t>
    </dgm:pt>
    <dgm:pt modelId="{ED9CD947-ABED-4418-9151-3DA9B784A2CE}" type="sibTrans" cxnId="{A2EB7100-02F7-4942-8F21-0F94FC43CB57}">
      <dgm:prSet/>
      <dgm:spPr/>
      <dgm:t>
        <a:bodyPr/>
        <a:lstStyle/>
        <a:p>
          <a:endParaRPr lang="en-US"/>
        </a:p>
      </dgm:t>
    </dgm:pt>
    <dgm:pt modelId="{C78DAB75-4522-4F86-98EB-844878C53298}">
      <dgm:prSet/>
      <dgm:spPr/>
      <dgm:t>
        <a:bodyPr/>
        <a:lstStyle/>
        <a:p>
          <a:r>
            <a:rPr lang="en-US"/>
            <a:t>Website    (</a:t>
          </a:r>
          <a:r>
            <a:rPr lang="en-US">
              <a:hlinkClick xmlns:r="http://schemas.openxmlformats.org/officeDocument/2006/relationships" r:id="rId4"/>
            </a:rPr>
            <a:t>https://www.Arshad-hesabdar.ir</a:t>
          </a:r>
          <a:r>
            <a:rPr lang="en-US"/>
            <a:t>)</a:t>
          </a:r>
        </a:p>
      </dgm:t>
    </dgm:pt>
    <dgm:pt modelId="{1E496CD5-AB34-429A-9CF2-49BC07A6CACC}" type="parTrans" cxnId="{709C2011-0246-49CD-AA1C-9B49F169ED1D}">
      <dgm:prSet/>
      <dgm:spPr/>
      <dgm:t>
        <a:bodyPr/>
        <a:lstStyle/>
        <a:p>
          <a:endParaRPr lang="en-US"/>
        </a:p>
      </dgm:t>
    </dgm:pt>
    <dgm:pt modelId="{15829AAA-8668-455F-98F5-12FDB1278BF6}" type="sibTrans" cxnId="{709C2011-0246-49CD-AA1C-9B49F169ED1D}">
      <dgm:prSet/>
      <dgm:spPr/>
      <dgm:t>
        <a:bodyPr/>
        <a:lstStyle/>
        <a:p>
          <a:endParaRPr lang="en-US"/>
        </a:p>
      </dgm:t>
    </dgm:pt>
    <dgm:pt modelId="{02DD2541-D20F-49BC-8AA0-CA6E4D0544D7}">
      <dgm:prSet/>
      <dgm:spPr/>
      <dgm:t>
        <a:bodyPr/>
        <a:lstStyle/>
        <a:p>
          <a:r>
            <a:rPr lang="en-US" b="0" i="0" dirty="0" err="1"/>
            <a:t>Github</a:t>
          </a:r>
          <a:r>
            <a:rPr lang="en-US" b="0" i="0" dirty="0"/>
            <a:t> (</a:t>
          </a:r>
          <a:r>
            <a:rPr lang="en-US" b="0" i="0" dirty="0">
              <a:solidFill>
                <a:srgbClr val="00B0F0"/>
              </a:solidFill>
              <a:hlinkClick xmlns:r="http://schemas.openxmlformats.org/officeDocument/2006/relationships"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https://github.com/Softwaretrain</a:t>
          </a:r>
          <a:r>
            <a:rPr lang="en-US" b="0" i="0" dirty="0"/>
            <a:t>)</a:t>
          </a:r>
        </a:p>
      </dgm:t>
    </dgm:pt>
    <dgm:pt modelId="{5D9F29F3-8D2A-4B3E-B624-38A757D219A2}" type="parTrans" cxnId="{13B36236-EE47-4859-891F-99A1714D1317}">
      <dgm:prSet/>
      <dgm:spPr/>
      <dgm:t>
        <a:bodyPr/>
        <a:lstStyle/>
        <a:p>
          <a:endParaRPr lang="en-US"/>
        </a:p>
      </dgm:t>
    </dgm:pt>
    <dgm:pt modelId="{D1F603CA-258D-4404-934D-C4E0A48B2AED}" type="sibTrans" cxnId="{13B36236-EE47-4859-891F-99A1714D1317}">
      <dgm:prSet/>
      <dgm:spPr/>
      <dgm:t>
        <a:bodyPr/>
        <a:lstStyle/>
        <a:p>
          <a:endParaRPr lang="en-US"/>
        </a:p>
      </dgm:t>
    </dgm:pt>
    <dgm:pt modelId="{0A767673-E2F4-4998-8764-7FB261E46022}" type="pres">
      <dgm:prSet presAssocID="{B1E213B6-D182-4733-851C-041B9D26138D}" presName="linear" presStyleCnt="0">
        <dgm:presLayoutVars>
          <dgm:animLvl val="lvl"/>
          <dgm:resizeHandles val="exact"/>
        </dgm:presLayoutVars>
      </dgm:prSet>
      <dgm:spPr/>
    </dgm:pt>
    <dgm:pt modelId="{77B2C632-9B06-4BDF-ADD6-2D9203BE8274}" type="pres">
      <dgm:prSet presAssocID="{0573478F-BF55-45AD-AA34-91AF5264381B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DB44E893-8603-479E-A33D-4C62C38D5BDC}" type="pres">
      <dgm:prSet presAssocID="{F8AEF2A5-FB16-4A36-9DC2-476D6C7F30CE}" presName="spacer" presStyleCnt="0"/>
      <dgm:spPr/>
    </dgm:pt>
    <dgm:pt modelId="{804AEBCF-CE91-48E9-BCF3-553B105357B6}" type="pres">
      <dgm:prSet presAssocID="{8418616C-24AF-425F-AC38-BEF27662E307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9963D206-49BE-4EE8-89EC-EBDDB9F9DA89}" type="pres">
      <dgm:prSet presAssocID="{AF9E0564-497B-474C-95EC-3F5CE09B59B8}" presName="spacer" presStyleCnt="0"/>
      <dgm:spPr/>
    </dgm:pt>
    <dgm:pt modelId="{DEED43AA-48BF-4277-A20C-3651834C834D}" type="pres">
      <dgm:prSet presAssocID="{CA7B63C6-E618-4F2C-A124-37AC6B57D6DE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BB09CE06-F678-4776-93DD-6D7248E1E9B7}" type="pres">
      <dgm:prSet presAssocID="{ED9CD947-ABED-4418-9151-3DA9B784A2CE}" presName="spacer" presStyleCnt="0"/>
      <dgm:spPr/>
    </dgm:pt>
    <dgm:pt modelId="{E3E4D508-4B35-4007-A97B-6351B51A8D68}" type="pres">
      <dgm:prSet presAssocID="{02DD2541-D20F-49BC-8AA0-CA6E4D0544D7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1A3073FF-CFA9-45AA-BF93-530B2A8DA531}" type="pres">
      <dgm:prSet presAssocID="{D1F603CA-258D-4404-934D-C4E0A48B2AED}" presName="spacer" presStyleCnt="0"/>
      <dgm:spPr/>
    </dgm:pt>
    <dgm:pt modelId="{23655BD7-20EB-4A67-AC6F-17AE60C550BB}" type="pres">
      <dgm:prSet presAssocID="{C78DAB75-4522-4F86-98EB-844878C53298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A2EB7100-02F7-4942-8F21-0F94FC43CB57}" srcId="{B1E213B6-D182-4733-851C-041B9D26138D}" destId="{CA7B63C6-E618-4F2C-A124-37AC6B57D6DE}" srcOrd="2" destOrd="0" parTransId="{240C67A1-AA52-4F75-824E-6159C872CC11}" sibTransId="{ED9CD947-ABED-4418-9151-3DA9B784A2CE}"/>
    <dgm:cxn modelId="{67B18904-D131-4CCB-AAC8-0F54438CC56F}" type="presOf" srcId="{B1E213B6-D182-4733-851C-041B9D26138D}" destId="{0A767673-E2F4-4998-8764-7FB261E46022}" srcOrd="0" destOrd="0" presId="urn:microsoft.com/office/officeart/2005/8/layout/vList2"/>
    <dgm:cxn modelId="{709C2011-0246-49CD-AA1C-9B49F169ED1D}" srcId="{B1E213B6-D182-4733-851C-041B9D26138D}" destId="{C78DAB75-4522-4F86-98EB-844878C53298}" srcOrd="4" destOrd="0" parTransId="{1E496CD5-AB34-429A-9CF2-49BC07A6CACC}" sibTransId="{15829AAA-8668-455F-98F5-12FDB1278BF6}"/>
    <dgm:cxn modelId="{13B36236-EE47-4859-891F-99A1714D1317}" srcId="{B1E213B6-D182-4733-851C-041B9D26138D}" destId="{02DD2541-D20F-49BC-8AA0-CA6E4D0544D7}" srcOrd="3" destOrd="0" parTransId="{5D9F29F3-8D2A-4B3E-B624-38A757D219A2}" sibTransId="{D1F603CA-258D-4404-934D-C4E0A48B2AED}"/>
    <dgm:cxn modelId="{210F8E5E-3909-4194-BF73-A50996EFAD1C}" type="presOf" srcId="{02DD2541-D20F-49BC-8AA0-CA6E4D0544D7}" destId="{E3E4D508-4B35-4007-A97B-6351B51A8D68}" srcOrd="0" destOrd="0" presId="urn:microsoft.com/office/officeart/2005/8/layout/vList2"/>
    <dgm:cxn modelId="{5DB09974-8BB7-4EB5-BFD3-BD5E8E7ED293}" type="presOf" srcId="{CA7B63C6-E618-4F2C-A124-37AC6B57D6DE}" destId="{DEED43AA-48BF-4277-A20C-3651834C834D}" srcOrd="0" destOrd="0" presId="urn:microsoft.com/office/officeart/2005/8/layout/vList2"/>
    <dgm:cxn modelId="{E07B3575-986C-4AC6-A936-E2EA1CBE6E0D}" type="presOf" srcId="{C78DAB75-4522-4F86-98EB-844878C53298}" destId="{23655BD7-20EB-4A67-AC6F-17AE60C550BB}" srcOrd="0" destOrd="0" presId="urn:microsoft.com/office/officeart/2005/8/layout/vList2"/>
    <dgm:cxn modelId="{70F793B1-A7C7-45A8-AF02-CF6B23C6D9B6}" type="presOf" srcId="{0573478F-BF55-45AD-AA34-91AF5264381B}" destId="{77B2C632-9B06-4BDF-ADD6-2D9203BE8274}" srcOrd="0" destOrd="0" presId="urn:microsoft.com/office/officeart/2005/8/layout/vList2"/>
    <dgm:cxn modelId="{849276BC-37BA-415C-B6AC-2FBDA9A19DA5}" srcId="{B1E213B6-D182-4733-851C-041B9D26138D}" destId="{8418616C-24AF-425F-AC38-BEF27662E307}" srcOrd="1" destOrd="0" parTransId="{B86F0022-251A-41B3-AB18-1DA6AD62C0D8}" sibTransId="{AF9E0564-497B-474C-95EC-3F5CE09B59B8}"/>
    <dgm:cxn modelId="{189173BD-0CE5-4705-BBA2-EC4CB90FE273}" srcId="{B1E213B6-D182-4733-851C-041B9D26138D}" destId="{0573478F-BF55-45AD-AA34-91AF5264381B}" srcOrd="0" destOrd="0" parTransId="{94FED60D-4CA2-4591-B153-F2743ABB756C}" sibTransId="{F8AEF2A5-FB16-4A36-9DC2-476D6C7F30CE}"/>
    <dgm:cxn modelId="{BBD1B6FB-BF1E-4FDC-B51F-4FAB6E1E9997}" type="presOf" srcId="{8418616C-24AF-425F-AC38-BEF27662E307}" destId="{804AEBCF-CE91-48E9-BCF3-553B105357B6}" srcOrd="0" destOrd="0" presId="urn:microsoft.com/office/officeart/2005/8/layout/vList2"/>
    <dgm:cxn modelId="{9EE67066-9D1B-46A2-A932-9176573DBBCB}" type="presParOf" srcId="{0A767673-E2F4-4998-8764-7FB261E46022}" destId="{77B2C632-9B06-4BDF-ADD6-2D9203BE8274}" srcOrd="0" destOrd="0" presId="urn:microsoft.com/office/officeart/2005/8/layout/vList2"/>
    <dgm:cxn modelId="{E5F7A471-FBF7-4E04-B8A2-8A5523037C98}" type="presParOf" srcId="{0A767673-E2F4-4998-8764-7FB261E46022}" destId="{DB44E893-8603-479E-A33D-4C62C38D5BDC}" srcOrd="1" destOrd="0" presId="urn:microsoft.com/office/officeart/2005/8/layout/vList2"/>
    <dgm:cxn modelId="{A6A4FFE3-C60C-489A-B93B-246092A61FD5}" type="presParOf" srcId="{0A767673-E2F4-4998-8764-7FB261E46022}" destId="{804AEBCF-CE91-48E9-BCF3-553B105357B6}" srcOrd="2" destOrd="0" presId="urn:microsoft.com/office/officeart/2005/8/layout/vList2"/>
    <dgm:cxn modelId="{51DA548F-642D-45FE-A6DD-14940236E371}" type="presParOf" srcId="{0A767673-E2F4-4998-8764-7FB261E46022}" destId="{9963D206-49BE-4EE8-89EC-EBDDB9F9DA89}" srcOrd="3" destOrd="0" presId="urn:microsoft.com/office/officeart/2005/8/layout/vList2"/>
    <dgm:cxn modelId="{6345D19B-6DB0-4D76-9DF4-A778CFFD0593}" type="presParOf" srcId="{0A767673-E2F4-4998-8764-7FB261E46022}" destId="{DEED43AA-48BF-4277-A20C-3651834C834D}" srcOrd="4" destOrd="0" presId="urn:microsoft.com/office/officeart/2005/8/layout/vList2"/>
    <dgm:cxn modelId="{35E7FBF5-860A-4FE4-8DB3-4C26C3BE772E}" type="presParOf" srcId="{0A767673-E2F4-4998-8764-7FB261E46022}" destId="{BB09CE06-F678-4776-93DD-6D7248E1E9B7}" srcOrd="5" destOrd="0" presId="urn:microsoft.com/office/officeart/2005/8/layout/vList2"/>
    <dgm:cxn modelId="{CD476A13-585B-455D-8E9B-34156E10DD64}" type="presParOf" srcId="{0A767673-E2F4-4998-8764-7FB261E46022}" destId="{E3E4D508-4B35-4007-A97B-6351B51A8D68}" srcOrd="6" destOrd="0" presId="urn:microsoft.com/office/officeart/2005/8/layout/vList2"/>
    <dgm:cxn modelId="{594C27FE-7E97-4485-A299-49336D47B56E}" type="presParOf" srcId="{0A767673-E2F4-4998-8764-7FB261E46022}" destId="{1A3073FF-CFA9-45AA-BF93-530B2A8DA531}" srcOrd="7" destOrd="0" presId="urn:microsoft.com/office/officeart/2005/8/layout/vList2"/>
    <dgm:cxn modelId="{B5F8D4A0-3D50-4015-8759-2130CE07B267}" type="presParOf" srcId="{0A767673-E2F4-4998-8764-7FB261E46022}" destId="{23655BD7-20EB-4A67-AC6F-17AE60C550BB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92708CD-B323-4CFA-8E4A-BCEECB8DCEC2}" type="doc">
      <dgm:prSet loTypeId="urn:microsoft.com/office/officeart/2008/layout/LinedList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CC0F5715-E451-4677-9A67-A371BAEE0A2D}">
      <dgm:prSet/>
      <dgm:spPr/>
      <dgm:t>
        <a:bodyPr/>
        <a:lstStyle/>
        <a:p>
          <a:r>
            <a:rPr lang="en-US" dirty="0">
              <a:hlinkClick xmlns:r="http://schemas.openxmlformats.org/officeDocument/2006/relationships" r:id="rId1"/>
            </a:rPr>
            <a:t>https://powerquery.microsoft.com/en-us/resources/</a:t>
          </a:r>
          <a:endParaRPr lang="en-US" dirty="0"/>
        </a:p>
        <a:p>
          <a:endParaRPr lang="en-US" dirty="0"/>
        </a:p>
      </dgm:t>
    </dgm:pt>
    <dgm:pt modelId="{7A76B819-3420-47C8-8738-E4D487F6794B}" type="parTrans" cxnId="{168E2951-ABE2-44BA-BB48-7D9291A18CB5}">
      <dgm:prSet/>
      <dgm:spPr/>
      <dgm:t>
        <a:bodyPr/>
        <a:lstStyle/>
        <a:p>
          <a:endParaRPr lang="en-US"/>
        </a:p>
      </dgm:t>
    </dgm:pt>
    <dgm:pt modelId="{25894792-19EC-4F77-8689-CED95580699B}" type="sibTrans" cxnId="{168E2951-ABE2-44BA-BB48-7D9291A18CB5}">
      <dgm:prSet/>
      <dgm:spPr/>
      <dgm:t>
        <a:bodyPr/>
        <a:lstStyle/>
        <a:p>
          <a:endParaRPr lang="en-US"/>
        </a:p>
      </dgm:t>
    </dgm:pt>
    <dgm:pt modelId="{0D041356-9070-4E0C-B769-55639C7E658B}">
      <dgm:prSet/>
      <dgm:spPr/>
      <dgm:t>
        <a:bodyPr/>
        <a:lstStyle/>
        <a:p>
          <a:r>
            <a:rPr lang="en-US" dirty="0">
              <a:hlinkClick xmlns:r="http://schemas.openxmlformats.org/officeDocument/2006/relationships" r:id="rId2"/>
            </a:rPr>
            <a:t>https://www.vahiddm.com/post/free-sample-data-sources-to-learn-and-practice-power-bi</a:t>
          </a:r>
          <a:endParaRPr lang="en-US" dirty="0"/>
        </a:p>
        <a:p>
          <a:endParaRPr lang="en-US" dirty="0"/>
        </a:p>
      </dgm:t>
    </dgm:pt>
    <dgm:pt modelId="{2C9C0135-4099-4BB3-9A10-08B688953B3D}" type="parTrans" cxnId="{8869999B-A524-4808-9736-B9CD2E995757}">
      <dgm:prSet/>
      <dgm:spPr/>
      <dgm:t>
        <a:bodyPr/>
        <a:lstStyle/>
        <a:p>
          <a:endParaRPr lang="en-US"/>
        </a:p>
      </dgm:t>
    </dgm:pt>
    <dgm:pt modelId="{FABB702D-4069-4260-B4F3-27DD3B45E362}" type="sibTrans" cxnId="{8869999B-A524-4808-9736-B9CD2E995757}">
      <dgm:prSet/>
      <dgm:spPr/>
      <dgm:t>
        <a:bodyPr/>
        <a:lstStyle/>
        <a:p>
          <a:endParaRPr lang="en-US"/>
        </a:p>
      </dgm:t>
    </dgm:pt>
    <dgm:pt modelId="{F2960CC0-51F9-4061-86CE-1FDA8FDA475D}">
      <dgm:prSet/>
      <dgm:spPr/>
      <dgm:t>
        <a:bodyPr/>
        <a:lstStyle/>
        <a:p>
          <a:r>
            <a:rPr lang="en-US" dirty="0">
              <a:hlinkClick xmlns:r="http://schemas.openxmlformats.org/officeDocument/2006/relationships" r:id="rId3"/>
            </a:rPr>
            <a:t>https://gorilla.bi/</a:t>
          </a:r>
          <a:endParaRPr lang="en-US" dirty="0"/>
        </a:p>
      </dgm:t>
    </dgm:pt>
    <dgm:pt modelId="{C5928540-A380-42FF-B8CE-A44DF2E3AB2F}" type="parTrans" cxnId="{25B27A32-05DB-4BC9-B5B2-A4699D1E9D8D}">
      <dgm:prSet/>
      <dgm:spPr/>
      <dgm:t>
        <a:bodyPr/>
        <a:lstStyle/>
        <a:p>
          <a:endParaRPr lang="en-US"/>
        </a:p>
      </dgm:t>
    </dgm:pt>
    <dgm:pt modelId="{C6705CA5-8D6A-4B68-9377-9719FC75B938}" type="sibTrans" cxnId="{25B27A32-05DB-4BC9-B5B2-A4699D1E9D8D}">
      <dgm:prSet/>
      <dgm:spPr/>
      <dgm:t>
        <a:bodyPr/>
        <a:lstStyle/>
        <a:p>
          <a:endParaRPr lang="en-US"/>
        </a:p>
      </dgm:t>
    </dgm:pt>
    <dgm:pt modelId="{BEA8CC8A-A728-4308-BD73-BFDB3882B5A8}">
      <dgm:prSet/>
      <dgm:spPr/>
      <dgm:t>
        <a:bodyPr/>
        <a:lstStyle/>
        <a:p>
          <a:r>
            <a:rPr lang="en-US" dirty="0">
              <a:hlinkClick xmlns:r="http://schemas.openxmlformats.org/officeDocument/2006/relationships" r:id="rId4"/>
            </a:rPr>
            <a:t>https://www.thebiccountant.com/2023/02/07/reference-intermediate-step-from-a-different-query-in-power-query/</a:t>
          </a:r>
          <a:endParaRPr lang="en-US" dirty="0"/>
        </a:p>
      </dgm:t>
    </dgm:pt>
    <dgm:pt modelId="{3A450F7F-42B3-4E9A-B4E9-9A7E1DE7D881}" type="parTrans" cxnId="{1F1060A9-FEB1-4195-B0E2-E5A7E785314E}">
      <dgm:prSet/>
      <dgm:spPr/>
      <dgm:t>
        <a:bodyPr/>
        <a:lstStyle/>
        <a:p>
          <a:endParaRPr lang="en-US"/>
        </a:p>
      </dgm:t>
    </dgm:pt>
    <dgm:pt modelId="{2DBD868F-ADA6-4208-AE48-62CC71E76B94}" type="sibTrans" cxnId="{1F1060A9-FEB1-4195-B0E2-E5A7E785314E}">
      <dgm:prSet/>
      <dgm:spPr/>
      <dgm:t>
        <a:bodyPr/>
        <a:lstStyle/>
        <a:p>
          <a:endParaRPr lang="en-US"/>
        </a:p>
      </dgm:t>
    </dgm:pt>
    <dgm:pt modelId="{4F117185-FB00-46A0-B875-6E66FD9FAED9}" type="pres">
      <dgm:prSet presAssocID="{992708CD-B323-4CFA-8E4A-BCEECB8DCEC2}" presName="vert0" presStyleCnt="0">
        <dgm:presLayoutVars>
          <dgm:dir/>
          <dgm:animOne val="branch"/>
          <dgm:animLvl val="lvl"/>
        </dgm:presLayoutVars>
      </dgm:prSet>
      <dgm:spPr/>
    </dgm:pt>
    <dgm:pt modelId="{1861F59C-EF2C-4CEE-9C5A-EFED1687F4C5}" type="pres">
      <dgm:prSet presAssocID="{CC0F5715-E451-4677-9A67-A371BAEE0A2D}" presName="thickLine" presStyleLbl="alignNode1" presStyleIdx="0" presStyleCnt="4"/>
      <dgm:spPr/>
    </dgm:pt>
    <dgm:pt modelId="{C8EA06EF-6885-485A-A9A7-485EF5C772C1}" type="pres">
      <dgm:prSet presAssocID="{CC0F5715-E451-4677-9A67-A371BAEE0A2D}" presName="horz1" presStyleCnt="0"/>
      <dgm:spPr/>
    </dgm:pt>
    <dgm:pt modelId="{320895AB-3F53-4808-97D7-6C5328B6319B}" type="pres">
      <dgm:prSet presAssocID="{CC0F5715-E451-4677-9A67-A371BAEE0A2D}" presName="tx1" presStyleLbl="revTx" presStyleIdx="0" presStyleCnt="4"/>
      <dgm:spPr/>
    </dgm:pt>
    <dgm:pt modelId="{C7808585-2036-4845-A0BC-2C7329AD958E}" type="pres">
      <dgm:prSet presAssocID="{CC0F5715-E451-4677-9A67-A371BAEE0A2D}" presName="vert1" presStyleCnt="0"/>
      <dgm:spPr/>
    </dgm:pt>
    <dgm:pt modelId="{24C54E5D-C41F-49F0-8B37-B7C111FCD8A9}" type="pres">
      <dgm:prSet presAssocID="{F2960CC0-51F9-4061-86CE-1FDA8FDA475D}" presName="thickLine" presStyleLbl="alignNode1" presStyleIdx="1" presStyleCnt="4"/>
      <dgm:spPr/>
    </dgm:pt>
    <dgm:pt modelId="{89FF87BE-7A33-4369-8741-FF30B9C25349}" type="pres">
      <dgm:prSet presAssocID="{F2960CC0-51F9-4061-86CE-1FDA8FDA475D}" presName="horz1" presStyleCnt="0"/>
      <dgm:spPr/>
    </dgm:pt>
    <dgm:pt modelId="{69D87009-416E-4D4A-B6C4-7C0CA8E5889D}" type="pres">
      <dgm:prSet presAssocID="{F2960CC0-51F9-4061-86CE-1FDA8FDA475D}" presName="tx1" presStyleLbl="revTx" presStyleIdx="1" presStyleCnt="4"/>
      <dgm:spPr/>
    </dgm:pt>
    <dgm:pt modelId="{CAB5B21D-08DF-4CAD-9B9B-02D1B9BF7EC0}" type="pres">
      <dgm:prSet presAssocID="{F2960CC0-51F9-4061-86CE-1FDA8FDA475D}" presName="vert1" presStyleCnt="0"/>
      <dgm:spPr/>
    </dgm:pt>
    <dgm:pt modelId="{328641AE-C2FC-491D-9343-5FBCB8572C62}" type="pres">
      <dgm:prSet presAssocID="{BEA8CC8A-A728-4308-BD73-BFDB3882B5A8}" presName="thickLine" presStyleLbl="alignNode1" presStyleIdx="2" presStyleCnt="4"/>
      <dgm:spPr/>
    </dgm:pt>
    <dgm:pt modelId="{5695DB4E-DA92-4FE0-AB1F-41378CDECD02}" type="pres">
      <dgm:prSet presAssocID="{BEA8CC8A-A728-4308-BD73-BFDB3882B5A8}" presName="horz1" presStyleCnt="0"/>
      <dgm:spPr/>
    </dgm:pt>
    <dgm:pt modelId="{65CDF21E-06B6-4CA2-8687-5BF3B2DBB01D}" type="pres">
      <dgm:prSet presAssocID="{BEA8CC8A-A728-4308-BD73-BFDB3882B5A8}" presName="tx1" presStyleLbl="revTx" presStyleIdx="2" presStyleCnt="4"/>
      <dgm:spPr/>
    </dgm:pt>
    <dgm:pt modelId="{5D7E9E15-D719-4121-A431-2B88F360B544}" type="pres">
      <dgm:prSet presAssocID="{BEA8CC8A-A728-4308-BD73-BFDB3882B5A8}" presName="vert1" presStyleCnt="0"/>
      <dgm:spPr/>
    </dgm:pt>
    <dgm:pt modelId="{B15819FE-4A4F-4233-BE1D-4CE91A819F12}" type="pres">
      <dgm:prSet presAssocID="{0D041356-9070-4E0C-B769-55639C7E658B}" presName="thickLine" presStyleLbl="alignNode1" presStyleIdx="3" presStyleCnt="4"/>
      <dgm:spPr/>
    </dgm:pt>
    <dgm:pt modelId="{8CFAC917-C273-4EFD-B9D7-70EED80D5935}" type="pres">
      <dgm:prSet presAssocID="{0D041356-9070-4E0C-B769-55639C7E658B}" presName="horz1" presStyleCnt="0"/>
      <dgm:spPr/>
    </dgm:pt>
    <dgm:pt modelId="{3D6A0668-D75D-4B3A-AF8C-530BCDA8748A}" type="pres">
      <dgm:prSet presAssocID="{0D041356-9070-4E0C-B769-55639C7E658B}" presName="tx1" presStyleLbl="revTx" presStyleIdx="3" presStyleCnt="4"/>
      <dgm:spPr/>
    </dgm:pt>
    <dgm:pt modelId="{0111CABF-EB19-482D-B66E-A071A1F30A78}" type="pres">
      <dgm:prSet presAssocID="{0D041356-9070-4E0C-B769-55639C7E658B}" presName="vert1" presStyleCnt="0"/>
      <dgm:spPr/>
    </dgm:pt>
  </dgm:ptLst>
  <dgm:cxnLst>
    <dgm:cxn modelId="{B7799717-6AA3-4F23-98AA-53E86C1E294A}" type="presOf" srcId="{0D041356-9070-4E0C-B769-55639C7E658B}" destId="{3D6A0668-D75D-4B3A-AF8C-530BCDA8748A}" srcOrd="0" destOrd="0" presId="urn:microsoft.com/office/officeart/2008/layout/LinedList"/>
    <dgm:cxn modelId="{25B27A32-05DB-4BC9-B5B2-A4699D1E9D8D}" srcId="{992708CD-B323-4CFA-8E4A-BCEECB8DCEC2}" destId="{F2960CC0-51F9-4061-86CE-1FDA8FDA475D}" srcOrd="1" destOrd="0" parTransId="{C5928540-A380-42FF-B8CE-A44DF2E3AB2F}" sibTransId="{C6705CA5-8D6A-4B68-9377-9719FC75B938}"/>
    <dgm:cxn modelId="{FB52A860-FB8E-47CF-858F-DD11AD4C7C04}" type="presOf" srcId="{BEA8CC8A-A728-4308-BD73-BFDB3882B5A8}" destId="{65CDF21E-06B6-4CA2-8687-5BF3B2DBB01D}" srcOrd="0" destOrd="0" presId="urn:microsoft.com/office/officeart/2008/layout/LinedList"/>
    <dgm:cxn modelId="{168E2951-ABE2-44BA-BB48-7D9291A18CB5}" srcId="{992708CD-B323-4CFA-8E4A-BCEECB8DCEC2}" destId="{CC0F5715-E451-4677-9A67-A371BAEE0A2D}" srcOrd="0" destOrd="0" parTransId="{7A76B819-3420-47C8-8738-E4D487F6794B}" sibTransId="{25894792-19EC-4F77-8689-CED95580699B}"/>
    <dgm:cxn modelId="{BAC04B52-20E2-4218-8645-32AD3E41F2D2}" type="presOf" srcId="{CC0F5715-E451-4677-9A67-A371BAEE0A2D}" destId="{320895AB-3F53-4808-97D7-6C5328B6319B}" srcOrd="0" destOrd="0" presId="urn:microsoft.com/office/officeart/2008/layout/LinedList"/>
    <dgm:cxn modelId="{A1245273-6C5A-4A1A-B0C2-096CF0662C82}" type="presOf" srcId="{992708CD-B323-4CFA-8E4A-BCEECB8DCEC2}" destId="{4F117185-FB00-46A0-B875-6E66FD9FAED9}" srcOrd="0" destOrd="0" presId="urn:microsoft.com/office/officeart/2008/layout/LinedList"/>
    <dgm:cxn modelId="{8869999B-A524-4808-9736-B9CD2E995757}" srcId="{992708CD-B323-4CFA-8E4A-BCEECB8DCEC2}" destId="{0D041356-9070-4E0C-B769-55639C7E658B}" srcOrd="3" destOrd="0" parTransId="{2C9C0135-4099-4BB3-9A10-08B688953B3D}" sibTransId="{FABB702D-4069-4260-B4F3-27DD3B45E362}"/>
    <dgm:cxn modelId="{1F1060A9-FEB1-4195-B0E2-E5A7E785314E}" srcId="{992708CD-B323-4CFA-8E4A-BCEECB8DCEC2}" destId="{BEA8CC8A-A728-4308-BD73-BFDB3882B5A8}" srcOrd="2" destOrd="0" parTransId="{3A450F7F-42B3-4E9A-B4E9-9A7E1DE7D881}" sibTransId="{2DBD868F-ADA6-4208-AE48-62CC71E76B94}"/>
    <dgm:cxn modelId="{2C183EEA-568A-41DD-8D55-1847D264ECC1}" type="presOf" srcId="{F2960CC0-51F9-4061-86CE-1FDA8FDA475D}" destId="{69D87009-416E-4D4A-B6C4-7C0CA8E5889D}" srcOrd="0" destOrd="0" presId="urn:microsoft.com/office/officeart/2008/layout/LinedList"/>
    <dgm:cxn modelId="{B0EAD3BE-16CE-4064-953B-783259AEA03F}" type="presParOf" srcId="{4F117185-FB00-46A0-B875-6E66FD9FAED9}" destId="{1861F59C-EF2C-4CEE-9C5A-EFED1687F4C5}" srcOrd="0" destOrd="0" presId="urn:microsoft.com/office/officeart/2008/layout/LinedList"/>
    <dgm:cxn modelId="{E235F420-9CBE-4312-A7CE-CC938551580A}" type="presParOf" srcId="{4F117185-FB00-46A0-B875-6E66FD9FAED9}" destId="{C8EA06EF-6885-485A-A9A7-485EF5C772C1}" srcOrd="1" destOrd="0" presId="urn:microsoft.com/office/officeart/2008/layout/LinedList"/>
    <dgm:cxn modelId="{6F0DDD21-4916-4779-8BC3-3D5942EDCBA3}" type="presParOf" srcId="{C8EA06EF-6885-485A-A9A7-485EF5C772C1}" destId="{320895AB-3F53-4808-97D7-6C5328B6319B}" srcOrd="0" destOrd="0" presId="urn:microsoft.com/office/officeart/2008/layout/LinedList"/>
    <dgm:cxn modelId="{CFEDEBA2-D023-41C3-9198-72C28B53916A}" type="presParOf" srcId="{C8EA06EF-6885-485A-A9A7-485EF5C772C1}" destId="{C7808585-2036-4845-A0BC-2C7329AD958E}" srcOrd="1" destOrd="0" presId="urn:microsoft.com/office/officeart/2008/layout/LinedList"/>
    <dgm:cxn modelId="{3DABBE77-2D7C-4830-8BD1-929555DDC624}" type="presParOf" srcId="{4F117185-FB00-46A0-B875-6E66FD9FAED9}" destId="{24C54E5D-C41F-49F0-8B37-B7C111FCD8A9}" srcOrd="2" destOrd="0" presId="urn:microsoft.com/office/officeart/2008/layout/LinedList"/>
    <dgm:cxn modelId="{2B973935-0E90-4B5A-B296-766866010CF8}" type="presParOf" srcId="{4F117185-FB00-46A0-B875-6E66FD9FAED9}" destId="{89FF87BE-7A33-4369-8741-FF30B9C25349}" srcOrd="3" destOrd="0" presId="urn:microsoft.com/office/officeart/2008/layout/LinedList"/>
    <dgm:cxn modelId="{E1598535-857E-4BFC-BEF5-55B78F94A4A4}" type="presParOf" srcId="{89FF87BE-7A33-4369-8741-FF30B9C25349}" destId="{69D87009-416E-4D4A-B6C4-7C0CA8E5889D}" srcOrd="0" destOrd="0" presId="urn:microsoft.com/office/officeart/2008/layout/LinedList"/>
    <dgm:cxn modelId="{0D9A17F6-6A4F-45F2-BD13-83916DA087D5}" type="presParOf" srcId="{89FF87BE-7A33-4369-8741-FF30B9C25349}" destId="{CAB5B21D-08DF-4CAD-9B9B-02D1B9BF7EC0}" srcOrd="1" destOrd="0" presId="urn:microsoft.com/office/officeart/2008/layout/LinedList"/>
    <dgm:cxn modelId="{8C5F378C-2506-4114-A31F-CFC2D4E46B91}" type="presParOf" srcId="{4F117185-FB00-46A0-B875-6E66FD9FAED9}" destId="{328641AE-C2FC-491D-9343-5FBCB8572C62}" srcOrd="4" destOrd="0" presId="urn:microsoft.com/office/officeart/2008/layout/LinedList"/>
    <dgm:cxn modelId="{99541926-C21B-46E3-B04B-506C2F2775B0}" type="presParOf" srcId="{4F117185-FB00-46A0-B875-6E66FD9FAED9}" destId="{5695DB4E-DA92-4FE0-AB1F-41378CDECD02}" srcOrd="5" destOrd="0" presId="urn:microsoft.com/office/officeart/2008/layout/LinedList"/>
    <dgm:cxn modelId="{33F28BDC-4530-413B-A0A1-A22345A549FC}" type="presParOf" srcId="{5695DB4E-DA92-4FE0-AB1F-41378CDECD02}" destId="{65CDF21E-06B6-4CA2-8687-5BF3B2DBB01D}" srcOrd="0" destOrd="0" presId="urn:microsoft.com/office/officeart/2008/layout/LinedList"/>
    <dgm:cxn modelId="{F06AA60B-6A55-483E-A3A3-C96A24C5CBB2}" type="presParOf" srcId="{5695DB4E-DA92-4FE0-AB1F-41378CDECD02}" destId="{5D7E9E15-D719-4121-A431-2B88F360B544}" srcOrd="1" destOrd="0" presId="urn:microsoft.com/office/officeart/2008/layout/LinedList"/>
    <dgm:cxn modelId="{F640BA53-E7BA-45F4-82CB-5D84B8F86FEF}" type="presParOf" srcId="{4F117185-FB00-46A0-B875-6E66FD9FAED9}" destId="{B15819FE-4A4F-4233-BE1D-4CE91A819F12}" srcOrd="6" destOrd="0" presId="urn:microsoft.com/office/officeart/2008/layout/LinedList"/>
    <dgm:cxn modelId="{D366CDCE-E5F6-4960-91DC-14A8C0F327C3}" type="presParOf" srcId="{4F117185-FB00-46A0-B875-6E66FD9FAED9}" destId="{8CFAC917-C273-4EFD-B9D7-70EED80D5935}" srcOrd="7" destOrd="0" presId="urn:microsoft.com/office/officeart/2008/layout/LinedList"/>
    <dgm:cxn modelId="{FF002470-E8CD-4594-8DE9-17A4DC23C5D6}" type="presParOf" srcId="{8CFAC917-C273-4EFD-B9D7-70EED80D5935}" destId="{3D6A0668-D75D-4B3A-AF8C-530BCDA8748A}" srcOrd="0" destOrd="0" presId="urn:microsoft.com/office/officeart/2008/layout/LinedList"/>
    <dgm:cxn modelId="{6417E768-2B93-43C7-8509-978B0C7166EA}" type="presParOf" srcId="{8CFAC917-C273-4EFD-B9D7-70EED80D5935}" destId="{0111CABF-EB19-482D-B66E-A071A1F30A7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0BEE5A-55C6-4C01-9657-6ED3487443AF}">
      <dsp:nvSpPr>
        <dsp:cNvPr id="0" name=""/>
        <dsp:cNvSpPr/>
      </dsp:nvSpPr>
      <dsp:spPr>
        <a:xfrm>
          <a:off x="0" y="0"/>
          <a:ext cx="7717141" cy="7571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 dirty="0"/>
            <a:t>Excel and Power BI Trainer</a:t>
          </a:r>
          <a:endParaRPr lang="en-US" sz="3300" kern="1200" dirty="0"/>
        </a:p>
      </dsp:txBody>
      <dsp:txXfrm>
        <a:off x="22175" y="22175"/>
        <a:ext cx="6900147" cy="712773"/>
      </dsp:txXfrm>
    </dsp:sp>
    <dsp:sp modelId="{2560F778-73FC-48BF-BDBE-94AE96A9B2F4}">
      <dsp:nvSpPr>
        <dsp:cNvPr id="0" name=""/>
        <dsp:cNvSpPr/>
      </dsp:nvSpPr>
      <dsp:spPr>
        <a:xfrm>
          <a:off x="680924" y="883310"/>
          <a:ext cx="7717141" cy="7571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 dirty="0"/>
            <a:t>Business consultant</a:t>
          </a:r>
          <a:endParaRPr lang="en-US" sz="3300" kern="1200" dirty="0"/>
        </a:p>
      </dsp:txBody>
      <dsp:txXfrm>
        <a:off x="703099" y="905485"/>
        <a:ext cx="6499737" cy="712773"/>
      </dsp:txXfrm>
    </dsp:sp>
    <dsp:sp modelId="{C0B8F02D-6F3D-437F-BD6C-66859763490A}">
      <dsp:nvSpPr>
        <dsp:cNvPr id="0" name=""/>
        <dsp:cNvSpPr/>
      </dsp:nvSpPr>
      <dsp:spPr>
        <a:xfrm>
          <a:off x="1361848" y="1766620"/>
          <a:ext cx="7717141" cy="7571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 dirty="0"/>
            <a:t>MA in Accounting</a:t>
          </a:r>
          <a:endParaRPr lang="en-US" sz="3300" kern="1200" dirty="0"/>
        </a:p>
      </dsp:txBody>
      <dsp:txXfrm>
        <a:off x="1384023" y="1788795"/>
        <a:ext cx="6499737" cy="712773"/>
      </dsp:txXfrm>
    </dsp:sp>
    <dsp:sp modelId="{877C10E9-D53C-4AF6-A473-FF2D9E518CB3}">
      <dsp:nvSpPr>
        <dsp:cNvPr id="0" name=""/>
        <dsp:cNvSpPr/>
      </dsp:nvSpPr>
      <dsp:spPr>
        <a:xfrm>
          <a:off x="7225011" y="574151"/>
          <a:ext cx="492130" cy="49213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7335740" y="574151"/>
        <a:ext cx="270672" cy="370328"/>
      </dsp:txXfrm>
    </dsp:sp>
    <dsp:sp modelId="{A9FCBAB7-93E7-4AD6-B25B-66B1C81F920D}">
      <dsp:nvSpPr>
        <dsp:cNvPr id="0" name=""/>
        <dsp:cNvSpPr/>
      </dsp:nvSpPr>
      <dsp:spPr>
        <a:xfrm>
          <a:off x="7905935" y="1452414"/>
          <a:ext cx="492130" cy="49213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8016664" y="1452414"/>
        <a:ext cx="270672" cy="3703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79AD60-A390-4F89-B191-44EDE639D915}">
      <dsp:nvSpPr>
        <dsp:cNvPr id="0" name=""/>
        <dsp:cNvSpPr/>
      </dsp:nvSpPr>
      <dsp:spPr>
        <a:xfrm>
          <a:off x="0" y="462"/>
          <a:ext cx="100583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0A2660-925D-42DB-A667-095CD3F6AFAA}">
      <dsp:nvSpPr>
        <dsp:cNvPr id="0" name=""/>
        <dsp:cNvSpPr/>
      </dsp:nvSpPr>
      <dsp:spPr>
        <a:xfrm>
          <a:off x="0" y="462"/>
          <a:ext cx="10058399" cy="757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I've been an Excel enthusiast since my first job as an Accountant in Iran, Isfahan.</a:t>
          </a:r>
        </a:p>
      </dsp:txBody>
      <dsp:txXfrm>
        <a:off x="0" y="462"/>
        <a:ext cx="10058399" cy="757031"/>
      </dsp:txXfrm>
    </dsp:sp>
    <dsp:sp modelId="{2F790059-CC47-4F7A-8ADF-5E57F7C9794E}">
      <dsp:nvSpPr>
        <dsp:cNvPr id="0" name=""/>
        <dsp:cNvSpPr/>
      </dsp:nvSpPr>
      <dsp:spPr>
        <a:xfrm>
          <a:off x="0" y="757493"/>
          <a:ext cx="10058399" cy="0"/>
        </a:xfrm>
        <a:prstGeom prst="line">
          <a:avLst/>
        </a:prstGeom>
        <a:solidFill>
          <a:schemeClr val="accent2">
            <a:hueOff val="-691987"/>
            <a:satOff val="-398"/>
            <a:lumOff val="1078"/>
            <a:alphaOff val="0"/>
          </a:schemeClr>
        </a:solidFill>
        <a:ln w="15875" cap="flat" cmpd="sng" algn="ctr">
          <a:solidFill>
            <a:schemeClr val="accent2">
              <a:hueOff val="-691987"/>
              <a:satOff val="-398"/>
              <a:lumOff val="10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E72F7D-9124-4B68-897B-5307FDEEE96D}">
      <dsp:nvSpPr>
        <dsp:cNvPr id="0" name=""/>
        <dsp:cNvSpPr/>
      </dsp:nvSpPr>
      <dsp:spPr>
        <a:xfrm>
          <a:off x="0" y="757493"/>
          <a:ext cx="10058399" cy="757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After about 4 years, I moved to Tehran and start working in an international company.</a:t>
          </a:r>
        </a:p>
      </dsp:txBody>
      <dsp:txXfrm>
        <a:off x="0" y="757493"/>
        <a:ext cx="10058399" cy="757031"/>
      </dsp:txXfrm>
    </dsp:sp>
    <dsp:sp modelId="{5E08F6F6-9109-4EF5-885F-CE7D897CAAF4}">
      <dsp:nvSpPr>
        <dsp:cNvPr id="0" name=""/>
        <dsp:cNvSpPr/>
      </dsp:nvSpPr>
      <dsp:spPr>
        <a:xfrm>
          <a:off x="0" y="1514524"/>
          <a:ext cx="10058399" cy="0"/>
        </a:xfrm>
        <a:prstGeom prst="line">
          <a:avLst/>
        </a:prstGeom>
        <a:solidFill>
          <a:schemeClr val="accent2">
            <a:hueOff val="-1383973"/>
            <a:satOff val="-795"/>
            <a:lumOff val="2157"/>
            <a:alphaOff val="0"/>
          </a:schemeClr>
        </a:solidFill>
        <a:ln w="15875" cap="flat" cmpd="sng" algn="ctr">
          <a:solidFill>
            <a:schemeClr val="accent2">
              <a:hueOff val="-1383973"/>
              <a:satOff val="-795"/>
              <a:lumOff val="21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E2EDCD-B2D6-4475-BB43-B3AEF6248059}">
      <dsp:nvSpPr>
        <dsp:cNvPr id="0" name=""/>
        <dsp:cNvSpPr/>
      </dsp:nvSpPr>
      <dsp:spPr>
        <a:xfrm>
          <a:off x="0" y="1514524"/>
          <a:ext cx="10058399" cy="757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My passion is teaching and solving difficult Excel problems. </a:t>
          </a:r>
        </a:p>
      </dsp:txBody>
      <dsp:txXfrm>
        <a:off x="0" y="1514524"/>
        <a:ext cx="10058399" cy="757031"/>
      </dsp:txXfrm>
    </dsp:sp>
    <dsp:sp modelId="{F876D8AC-83B4-4025-AFE2-239B7E479E6B}">
      <dsp:nvSpPr>
        <dsp:cNvPr id="0" name=""/>
        <dsp:cNvSpPr/>
      </dsp:nvSpPr>
      <dsp:spPr>
        <a:xfrm>
          <a:off x="0" y="2271555"/>
          <a:ext cx="10058399" cy="0"/>
        </a:xfrm>
        <a:prstGeom prst="line">
          <a:avLst/>
        </a:prstGeom>
        <a:solidFill>
          <a:schemeClr val="accent2">
            <a:hueOff val="-2075960"/>
            <a:satOff val="-1193"/>
            <a:lumOff val="3235"/>
            <a:alphaOff val="0"/>
          </a:schemeClr>
        </a:solidFill>
        <a:ln w="15875" cap="flat" cmpd="sng" algn="ctr">
          <a:solidFill>
            <a:schemeClr val="accent2">
              <a:hueOff val="-2075960"/>
              <a:satOff val="-1193"/>
              <a:lumOff val="323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2BB09A-3667-434A-A900-30AA5C4ACB8D}">
      <dsp:nvSpPr>
        <dsp:cNvPr id="0" name=""/>
        <dsp:cNvSpPr/>
      </dsp:nvSpPr>
      <dsp:spPr>
        <a:xfrm>
          <a:off x="0" y="2271555"/>
          <a:ext cx="10058399" cy="757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 help people use Excel better to improve their reports with customized training sessions.</a:t>
          </a:r>
        </a:p>
      </dsp:txBody>
      <dsp:txXfrm>
        <a:off x="0" y="2271555"/>
        <a:ext cx="10058399" cy="757031"/>
      </dsp:txXfrm>
    </dsp:sp>
    <dsp:sp modelId="{4473062C-4C9C-455A-9104-2EBF20732307}">
      <dsp:nvSpPr>
        <dsp:cNvPr id="0" name=""/>
        <dsp:cNvSpPr/>
      </dsp:nvSpPr>
      <dsp:spPr>
        <a:xfrm>
          <a:off x="0" y="3028586"/>
          <a:ext cx="10058399" cy="0"/>
        </a:xfrm>
        <a:prstGeom prst="line">
          <a:avLst/>
        </a:prstGeom>
        <a:solidFill>
          <a:schemeClr val="accent2">
            <a:hueOff val="-2767946"/>
            <a:satOff val="-1591"/>
            <a:lumOff val="4314"/>
            <a:alphaOff val="0"/>
          </a:schemeClr>
        </a:solidFill>
        <a:ln w="15875" cap="flat" cmpd="sng" algn="ctr">
          <a:solidFill>
            <a:schemeClr val="accent2">
              <a:hueOff val="-2767946"/>
              <a:satOff val="-1591"/>
              <a:lumOff val="43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DEFF06-3783-4668-88A6-14B8138D00EB}">
      <dsp:nvSpPr>
        <dsp:cNvPr id="0" name=""/>
        <dsp:cNvSpPr/>
      </dsp:nvSpPr>
      <dsp:spPr>
        <a:xfrm>
          <a:off x="0" y="3028586"/>
          <a:ext cx="10058399" cy="757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 look forward to contributing as well as learning from the Excel community.</a:t>
          </a:r>
        </a:p>
      </dsp:txBody>
      <dsp:txXfrm>
        <a:off x="0" y="3028586"/>
        <a:ext cx="10058399" cy="75703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B2C632-9B06-4BDF-ADD6-2D9203BE8274}">
      <dsp:nvSpPr>
        <dsp:cNvPr id="0" name=""/>
        <dsp:cNvSpPr/>
      </dsp:nvSpPr>
      <dsp:spPr>
        <a:xfrm>
          <a:off x="0" y="47727"/>
          <a:ext cx="6797675" cy="105789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Instagram: 110K Followers (</a:t>
          </a:r>
          <a:r>
            <a:rPr lang="en-US" sz="2300" kern="1200" dirty="0">
              <a:solidFill>
                <a:srgbClr val="FFFF00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https://www.Instagram.com/SoftwareTrain</a:t>
          </a:r>
          <a:r>
            <a:rPr lang="en-US" sz="2300" kern="1200" dirty="0"/>
            <a:t>)</a:t>
          </a:r>
        </a:p>
      </dsp:txBody>
      <dsp:txXfrm>
        <a:off x="51642" y="99369"/>
        <a:ext cx="6694391" cy="954615"/>
      </dsp:txXfrm>
    </dsp:sp>
    <dsp:sp modelId="{804AEBCF-CE91-48E9-BCF3-553B105357B6}">
      <dsp:nvSpPr>
        <dsp:cNvPr id="0" name=""/>
        <dsp:cNvSpPr/>
      </dsp:nvSpPr>
      <dsp:spPr>
        <a:xfrm>
          <a:off x="0" y="1171866"/>
          <a:ext cx="6797675" cy="1057899"/>
        </a:xfrm>
        <a:prstGeom prst="roundRect">
          <a:avLst/>
        </a:prstGeom>
        <a:solidFill>
          <a:schemeClr val="accent5">
            <a:hueOff val="4650421"/>
            <a:satOff val="-1776"/>
            <a:lumOff val="-53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YouTube: 2.8 K Followers</a:t>
          </a:r>
        </a:p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(</a:t>
          </a:r>
          <a:r>
            <a:rPr lang="en-US" sz="2300" kern="1200" dirty="0">
              <a:solidFill>
                <a:schemeClr val="bg1">
                  <a:lumMod val="95000"/>
                </a:schemeClr>
              </a:solidFill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https://www.YouTube.com/@SoftwareTrain</a:t>
          </a:r>
          <a:r>
            <a:rPr lang="en-US" sz="2300" kern="1200" dirty="0"/>
            <a:t>)</a:t>
          </a:r>
        </a:p>
      </dsp:txBody>
      <dsp:txXfrm>
        <a:off x="51642" y="1223508"/>
        <a:ext cx="6694391" cy="954615"/>
      </dsp:txXfrm>
    </dsp:sp>
    <dsp:sp modelId="{DEED43AA-48BF-4277-A20C-3651834C834D}">
      <dsp:nvSpPr>
        <dsp:cNvPr id="0" name=""/>
        <dsp:cNvSpPr/>
      </dsp:nvSpPr>
      <dsp:spPr>
        <a:xfrm>
          <a:off x="0" y="2296006"/>
          <a:ext cx="6797675" cy="1057899"/>
        </a:xfrm>
        <a:prstGeom prst="roundRect">
          <a:avLst/>
        </a:prstGeom>
        <a:solidFill>
          <a:schemeClr val="accent5">
            <a:hueOff val="9300841"/>
            <a:satOff val="-3552"/>
            <a:lumOff val="-107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LinkedIn: 1.9 K Followers</a:t>
          </a:r>
        </a:p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(</a:t>
          </a:r>
          <a:r>
            <a:rPr lang="en-US" sz="2300" b="0" i="0" kern="1200" dirty="0">
              <a:solidFill>
                <a:srgbClr val="99FF99"/>
              </a:solidFill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https://www.linkedin.com/in/softwaretrain</a:t>
          </a:r>
          <a:r>
            <a:rPr lang="en-US" sz="2300" b="0" i="0" kern="1200" dirty="0"/>
            <a:t>)</a:t>
          </a:r>
        </a:p>
      </dsp:txBody>
      <dsp:txXfrm>
        <a:off x="51642" y="2347648"/>
        <a:ext cx="6694391" cy="954615"/>
      </dsp:txXfrm>
    </dsp:sp>
    <dsp:sp modelId="{E3E4D508-4B35-4007-A97B-6351B51A8D68}">
      <dsp:nvSpPr>
        <dsp:cNvPr id="0" name=""/>
        <dsp:cNvSpPr/>
      </dsp:nvSpPr>
      <dsp:spPr>
        <a:xfrm>
          <a:off x="0" y="3420145"/>
          <a:ext cx="6797675" cy="1057899"/>
        </a:xfrm>
        <a:prstGeom prst="roundRect">
          <a:avLst/>
        </a:prstGeom>
        <a:solidFill>
          <a:schemeClr val="accent5">
            <a:hueOff val="13951262"/>
            <a:satOff val="-5328"/>
            <a:lumOff val="-161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 dirty="0" err="1"/>
            <a:t>Github</a:t>
          </a:r>
          <a:r>
            <a:rPr lang="en-US" sz="2300" b="0" i="0" kern="1200" dirty="0"/>
            <a:t> (</a:t>
          </a:r>
          <a:r>
            <a:rPr lang="en-US" sz="2300" b="0" i="0" kern="1200" dirty="0">
              <a:solidFill>
                <a:srgbClr val="00B0F0"/>
              </a:solidFill>
              <a:hlinkClick xmlns:r="http://schemas.openxmlformats.org/officeDocument/2006/relationships"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https://github.com/Softwaretrain</a:t>
          </a:r>
          <a:r>
            <a:rPr lang="en-US" sz="2300" b="0" i="0" kern="1200" dirty="0"/>
            <a:t>)</a:t>
          </a:r>
        </a:p>
      </dsp:txBody>
      <dsp:txXfrm>
        <a:off x="51642" y="3471787"/>
        <a:ext cx="6694391" cy="954615"/>
      </dsp:txXfrm>
    </dsp:sp>
    <dsp:sp modelId="{23655BD7-20EB-4A67-AC6F-17AE60C550BB}">
      <dsp:nvSpPr>
        <dsp:cNvPr id="0" name=""/>
        <dsp:cNvSpPr/>
      </dsp:nvSpPr>
      <dsp:spPr>
        <a:xfrm>
          <a:off x="0" y="4544285"/>
          <a:ext cx="6797675" cy="1057899"/>
        </a:xfrm>
        <a:prstGeom prst="roundRect">
          <a:avLst/>
        </a:prstGeom>
        <a:solidFill>
          <a:schemeClr val="accent5">
            <a:hueOff val="18601683"/>
            <a:satOff val="-7104"/>
            <a:lumOff val="-215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Website    (</a:t>
          </a:r>
          <a:r>
            <a:rPr lang="en-US" sz="2300" kern="1200">
              <a:hlinkClick xmlns:r="http://schemas.openxmlformats.org/officeDocument/2006/relationships" r:id="rId5"/>
            </a:rPr>
            <a:t>https://www.Arshad-hesabdar.ir</a:t>
          </a:r>
          <a:r>
            <a:rPr lang="en-US" sz="2300" kern="1200"/>
            <a:t>)</a:t>
          </a:r>
        </a:p>
      </dsp:txBody>
      <dsp:txXfrm>
        <a:off x="51642" y="4595927"/>
        <a:ext cx="6694391" cy="95461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61F59C-EF2C-4CEE-9C5A-EFED1687F4C5}">
      <dsp:nvSpPr>
        <dsp:cNvPr id="0" name=""/>
        <dsp:cNvSpPr/>
      </dsp:nvSpPr>
      <dsp:spPr>
        <a:xfrm>
          <a:off x="0" y="0"/>
          <a:ext cx="10126663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0895AB-3F53-4808-97D7-6C5328B6319B}">
      <dsp:nvSpPr>
        <dsp:cNvPr id="0" name=""/>
        <dsp:cNvSpPr/>
      </dsp:nvSpPr>
      <dsp:spPr>
        <a:xfrm>
          <a:off x="0" y="0"/>
          <a:ext cx="10126663" cy="946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hlinkClick xmlns:r="http://schemas.openxmlformats.org/officeDocument/2006/relationships" r:id="rId1"/>
            </a:rPr>
            <a:t>https://powerquery.microsoft.com/en-us/resources/</a:t>
          </a:r>
          <a:endParaRPr lang="en-US" sz="2100" kern="1200" dirty="0"/>
        </a:p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 dirty="0"/>
        </a:p>
      </dsp:txBody>
      <dsp:txXfrm>
        <a:off x="0" y="0"/>
        <a:ext cx="10126663" cy="946520"/>
      </dsp:txXfrm>
    </dsp:sp>
    <dsp:sp modelId="{24C54E5D-C41F-49F0-8B37-B7C111FCD8A9}">
      <dsp:nvSpPr>
        <dsp:cNvPr id="0" name=""/>
        <dsp:cNvSpPr/>
      </dsp:nvSpPr>
      <dsp:spPr>
        <a:xfrm>
          <a:off x="0" y="946520"/>
          <a:ext cx="10126663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D87009-416E-4D4A-B6C4-7C0CA8E5889D}">
      <dsp:nvSpPr>
        <dsp:cNvPr id="0" name=""/>
        <dsp:cNvSpPr/>
      </dsp:nvSpPr>
      <dsp:spPr>
        <a:xfrm>
          <a:off x="0" y="946520"/>
          <a:ext cx="10126663" cy="946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hlinkClick xmlns:r="http://schemas.openxmlformats.org/officeDocument/2006/relationships" r:id="rId2"/>
            </a:rPr>
            <a:t>https://gorilla.bi/</a:t>
          </a:r>
          <a:endParaRPr lang="en-US" sz="2100" kern="1200" dirty="0"/>
        </a:p>
      </dsp:txBody>
      <dsp:txXfrm>
        <a:off x="0" y="946520"/>
        <a:ext cx="10126663" cy="946520"/>
      </dsp:txXfrm>
    </dsp:sp>
    <dsp:sp modelId="{328641AE-C2FC-491D-9343-5FBCB8572C62}">
      <dsp:nvSpPr>
        <dsp:cNvPr id="0" name=""/>
        <dsp:cNvSpPr/>
      </dsp:nvSpPr>
      <dsp:spPr>
        <a:xfrm>
          <a:off x="0" y="1893040"/>
          <a:ext cx="10126663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CDF21E-06B6-4CA2-8687-5BF3B2DBB01D}">
      <dsp:nvSpPr>
        <dsp:cNvPr id="0" name=""/>
        <dsp:cNvSpPr/>
      </dsp:nvSpPr>
      <dsp:spPr>
        <a:xfrm>
          <a:off x="0" y="1893040"/>
          <a:ext cx="10126663" cy="946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hlinkClick xmlns:r="http://schemas.openxmlformats.org/officeDocument/2006/relationships" r:id="rId3"/>
            </a:rPr>
            <a:t>https://www.thebiccountant.com/2023/02/07/reference-intermediate-step-from-a-different-query-in-power-query/</a:t>
          </a:r>
          <a:endParaRPr lang="en-US" sz="2100" kern="1200" dirty="0"/>
        </a:p>
      </dsp:txBody>
      <dsp:txXfrm>
        <a:off x="0" y="1893040"/>
        <a:ext cx="10126663" cy="946520"/>
      </dsp:txXfrm>
    </dsp:sp>
    <dsp:sp modelId="{B15819FE-4A4F-4233-BE1D-4CE91A819F12}">
      <dsp:nvSpPr>
        <dsp:cNvPr id="0" name=""/>
        <dsp:cNvSpPr/>
      </dsp:nvSpPr>
      <dsp:spPr>
        <a:xfrm>
          <a:off x="0" y="2839560"/>
          <a:ext cx="10126663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6A0668-D75D-4B3A-AF8C-530BCDA8748A}">
      <dsp:nvSpPr>
        <dsp:cNvPr id="0" name=""/>
        <dsp:cNvSpPr/>
      </dsp:nvSpPr>
      <dsp:spPr>
        <a:xfrm>
          <a:off x="0" y="2839560"/>
          <a:ext cx="10126663" cy="946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hlinkClick xmlns:r="http://schemas.openxmlformats.org/officeDocument/2006/relationships" r:id="rId4"/>
            </a:rPr>
            <a:t>https://www.vahiddm.com/post/free-sample-data-sources-to-learn-and-practice-power-bi</a:t>
          </a:r>
          <a:endParaRPr lang="en-US" sz="2100" kern="1200" dirty="0"/>
        </a:p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 dirty="0"/>
        </a:p>
      </dsp:txBody>
      <dsp:txXfrm>
        <a:off x="0" y="2839560"/>
        <a:ext cx="10126663" cy="9465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59EFF-E9E3-4C8A-9336-BFA584034351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15F17-7994-484C-84BA-E8CAC055DDD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7487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59EFF-E9E3-4C8A-9336-BFA584034351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15F17-7994-484C-84BA-E8CAC055D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336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59EFF-E9E3-4C8A-9336-BFA584034351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15F17-7994-484C-84BA-E8CAC055D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021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59EFF-E9E3-4C8A-9336-BFA584034351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15F17-7994-484C-84BA-E8CAC055D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077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59EFF-E9E3-4C8A-9336-BFA584034351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15F17-7994-484C-84BA-E8CAC055DDD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6442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59EFF-E9E3-4C8A-9336-BFA584034351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15F17-7994-484C-84BA-E8CAC055D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092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59EFF-E9E3-4C8A-9336-BFA584034351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15F17-7994-484C-84BA-E8CAC055D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78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59EFF-E9E3-4C8A-9336-BFA584034351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15F17-7994-484C-84BA-E8CAC055D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398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59EFF-E9E3-4C8A-9336-BFA584034351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15F17-7994-484C-84BA-E8CAC055D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429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2E59EFF-E9E3-4C8A-9336-BFA584034351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2415F17-7994-484C-84BA-E8CAC055D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75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59EFF-E9E3-4C8A-9336-BFA584034351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15F17-7994-484C-84BA-E8CAC055D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76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2E59EFF-E9E3-4C8A-9336-BFA584034351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2415F17-7994-484C-84BA-E8CAC055DDD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3029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person, person, wall, posing&#10;&#10;Description automatically generated">
            <a:extLst>
              <a:ext uri="{FF2B5EF4-FFF2-40B4-BE49-F238E27FC236}">
                <a16:creationId xmlns:a16="http://schemas.microsoft.com/office/drawing/2014/main" id="{C7ABD04D-47E6-4F06-920E-C5B2D0DB4D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811" y="362929"/>
            <a:ext cx="2713646" cy="271364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A7EBDDA-1CE7-4C37-BC9E-332C81CE7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708" y="520460"/>
            <a:ext cx="5692953" cy="1086011"/>
          </a:xfrm>
        </p:spPr>
        <p:txBody>
          <a:bodyPr anchor="b">
            <a:normAutofit/>
          </a:bodyPr>
          <a:lstStyle/>
          <a:p>
            <a:r>
              <a:rPr lang="en-US" sz="5400" b="1" dirty="0">
                <a:ln w="1016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About me</a:t>
            </a:r>
          </a:p>
        </p:txBody>
      </p:sp>
      <p:graphicFrame>
        <p:nvGraphicFramePr>
          <p:cNvPr id="30" name="Content Placeholder 8">
            <a:extLst>
              <a:ext uri="{FF2B5EF4-FFF2-40B4-BE49-F238E27FC236}">
                <a16:creationId xmlns:a16="http://schemas.microsoft.com/office/drawing/2014/main" id="{9348133A-7432-E863-E6EF-ED23F1F123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5943520"/>
              </p:ext>
            </p:extLst>
          </p:nvPr>
        </p:nvGraphicFramePr>
        <p:xfrm>
          <a:off x="287268" y="3652395"/>
          <a:ext cx="9078990" cy="25237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8" name="Title 1">
            <a:extLst>
              <a:ext uri="{FF2B5EF4-FFF2-40B4-BE49-F238E27FC236}">
                <a16:creationId xmlns:a16="http://schemas.microsoft.com/office/drawing/2014/main" id="{B34CEB6F-FF42-414C-B98D-027B836D05F3}"/>
              </a:ext>
            </a:extLst>
          </p:cNvPr>
          <p:cNvSpPr txBox="1">
            <a:spLocks/>
          </p:cNvSpPr>
          <p:nvPr/>
        </p:nvSpPr>
        <p:spPr>
          <a:xfrm>
            <a:off x="656708" y="1692495"/>
            <a:ext cx="5692953" cy="108601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>
                <a:ln w="13462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rlow Condensed ExtraBold" panose="00000906000000000000" pitchFamily="2" charset="0"/>
              </a:rPr>
              <a:t>Mahmoud</a:t>
            </a:r>
            <a:r>
              <a:rPr lang="en-US" sz="6000" b="1" dirty="0">
                <a:ln w="13462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rlow Condensed ExtraBold" panose="00000906000000000000" pitchFamily="2" charset="0"/>
              </a:rPr>
              <a:t> </a:t>
            </a:r>
            <a:r>
              <a:rPr lang="en-US" sz="6000" b="1" dirty="0">
                <a:ln w="13462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rlow Condensed ExtraBold" panose="00000906000000000000" pitchFamily="2" charset="0"/>
              </a:rPr>
              <a:t>Bani</a:t>
            </a:r>
            <a:r>
              <a:rPr lang="en-US" sz="6000" b="1" dirty="0">
                <a:ln w="13462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rlow Condensed ExtraBold" panose="00000906000000000000" pitchFamily="2" charset="0"/>
              </a:rPr>
              <a:t> </a:t>
            </a:r>
            <a:r>
              <a:rPr lang="en-US" sz="6000" b="1" dirty="0">
                <a:ln w="13462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rlow Condensed ExtraBold" panose="00000906000000000000" pitchFamily="2" charset="0"/>
              </a:rPr>
              <a:t>Asadi</a:t>
            </a:r>
          </a:p>
        </p:txBody>
      </p:sp>
      <p:pic>
        <p:nvPicPr>
          <p:cNvPr id="4" name="Picture 3" descr="Text&#10;&#10;Description automatically generated with low confidence">
            <a:extLst>
              <a:ext uri="{FF2B5EF4-FFF2-40B4-BE49-F238E27FC236}">
                <a16:creationId xmlns:a16="http://schemas.microsoft.com/office/drawing/2014/main" id="{9E46D7F1-5392-D4EA-6EED-DDC443E9B26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3746" y="3314700"/>
            <a:ext cx="2820706" cy="113804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30784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EBDDA-1CE7-4C37-BC9E-332C81CE7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b="1">
                <a:ln w="1016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Biography</a:t>
            </a:r>
            <a:endParaRPr lang="en-US" b="1" dirty="0">
              <a:ln w="10160">
                <a:solidFill>
                  <a:schemeClr val="bg2">
                    <a:lumMod val="10000"/>
                  </a:schemeClr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graphicFrame>
        <p:nvGraphicFramePr>
          <p:cNvPr id="11" name="Content Placeholder 8">
            <a:extLst>
              <a:ext uri="{FF2B5EF4-FFF2-40B4-BE49-F238E27FC236}">
                <a16:creationId xmlns:a16="http://schemas.microsoft.com/office/drawing/2014/main" id="{303D5148-0B08-014C-3AB3-8B54FFF0BD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8226878"/>
              </p:ext>
            </p:extLst>
          </p:nvPr>
        </p:nvGraphicFramePr>
        <p:xfrm>
          <a:off x="1096963" y="196516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75030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7F93CB3-555F-4601-A486-59E82D9E81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62F2601-C4CE-4B73-A162-D5A14E5191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7EBDDA-1CE7-4C37-BC9E-332C81CE7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dirty="0">
                <a:ln w="1016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Social Networks and Website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FAE6B79-0440-457F-9036-C4C3042254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3" name="Content Placeholder 8">
            <a:extLst>
              <a:ext uri="{FF2B5EF4-FFF2-40B4-BE49-F238E27FC236}">
                <a16:creationId xmlns:a16="http://schemas.microsoft.com/office/drawing/2014/main" id="{D9CC9DD4-86C6-A48A-96FF-9DED45AA8D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8786355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90279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7EA1A8-BF9D-276D-F298-51EC121ED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" y="605896"/>
            <a:ext cx="3829050" cy="5646208"/>
          </a:xfrm>
        </p:spPr>
        <p:txBody>
          <a:bodyPr anchor="ctr">
            <a:normAutofit/>
          </a:bodyPr>
          <a:lstStyle/>
          <a:p>
            <a:r>
              <a:rPr lang="en-US" b="1" dirty="0">
                <a:ln w="1016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Power Query Tips and Tricks:</a:t>
            </a:r>
            <a:br>
              <a:rPr lang="en-US" sz="3600" b="1" dirty="0">
                <a:ln w="1016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</a:br>
            <a:br>
              <a:rPr lang="en-US" sz="3600" b="1" dirty="0">
                <a:ln w="1016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</a:br>
            <a:br>
              <a:rPr lang="en-US" sz="3600" b="1" dirty="0">
                <a:ln w="1016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</a:br>
            <a:r>
              <a:rPr lang="en-US" sz="3600" b="1" dirty="0">
                <a:ln w="1016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br>
              <a:rPr lang="en-US" sz="3600" b="1" dirty="0">
                <a:ln w="1016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</a:br>
            <a:r>
              <a:rPr lang="en-US" sz="3600" b="1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What you may not know!</a:t>
            </a:r>
            <a:endParaRPr lang="en-US" sz="3600" b="1" dirty="0">
              <a:ln w="10160">
                <a:solidFill>
                  <a:schemeClr val="bg2">
                    <a:lumMod val="1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387A271-5384-4753-B8F5-DC16E2F87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7675" y="605896"/>
            <a:ext cx="7715249" cy="5646208"/>
          </a:xfrm>
        </p:spPr>
        <p:txBody>
          <a:bodyPr anchor="ctr">
            <a:normAutofit/>
          </a:bodyPr>
          <a:lstStyle/>
          <a:p>
            <a:pPr marL="228600" indent="-228600" rtl="0" eaLnBrk="1" latinLnBrk="0" hangingPunct="1">
              <a:spcBef>
                <a:spcPts val="1000"/>
              </a:spcBef>
              <a:spcAft>
                <a:spcPts val="0"/>
              </a:spcAft>
              <a:buClrTx/>
              <a:buSzPts val="1800"/>
              <a:buFont typeface="Arial" panose="020B0604020202020204" pitchFamily="34" charset="0"/>
              <a:buChar char="•"/>
            </a:pPr>
            <a:endParaRPr lang="en-US" dirty="0">
              <a:effectLst/>
              <a:latin typeface="Arial Nova" panose="020B0504020202020204" pitchFamily="34" charset="0"/>
              <a:cs typeface="Badr Mazar" pitchFamily="2" charset="-78"/>
            </a:endParaRPr>
          </a:p>
          <a:p>
            <a:pPr marL="228600" indent="-228600" rtl="0" eaLnBrk="1" latinLnBrk="0" hangingPunct="1">
              <a:spcBef>
                <a:spcPts val="1000"/>
              </a:spcBef>
              <a:spcAft>
                <a:spcPts val="0"/>
              </a:spcAft>
              <a:buClrTx/>
              <a:buSzPts val="1800"/>
              <a:buFont typeface="Arial" panose="020B0604020202020204" pitchFamily="34" charset="0"/>
              <a:buChar char="•"/>
            </a:pPr>
            <a:endParaRPr lang="en-US" dirty="0">
              <a:latin typeface="Arial Nova" panose="020B0504020202020204" pitchFamily="34" charset="0"/>
              <a:cs typeface="Badr Mazar" pitchFamily="2" charset="-78"/>
            </a:endParaRPr>
          </a:p>
          <a:p>
            <a:pPr marL="0" indent="0" rtl="0" eaLnBrk="1" latinLnBrk="0" hangingPunct="1">
              <a:spcBef>
                <a:spcPts val="1000"/>
              </a:spcBef>
              <a:spcAft>
                <a:spcPts val="0"/>
              </a:spcAft>
              <a:buClrTx/>
              <a:buSzPts val="1800"/>
              <a:buNone/>
            </a:pPr>
            <a:r>
              <a:rPr lang="en-US" sz="2400" dirty="0">
                <a:latin typeface="Arial Nova" panose="020B0504020202020204" pitchFamily="34" charset="0"/>
                <a:cs typeface="Badr Mazar" pitchFamily="2" charset="-78"/>
              </a:rPr>
              <a:t>Topics:</a:t>
            </a:r>
          </a:p>
          <a:p>
            <a:pPr marL="1069848" lvl="4" indent="-228600">
              <a:spcBef>
                <a:spcPts val="1000"/>
              </a:spcBef>
              <a:spcAft>
                <a:spcPts val="0"/>
              </a:spcAft>
              <a:buClrTx/>
              <a:buSzPts val="1800"/>
              <a:buFont typeface="Arial" panose="020B0604020202020204" pitchFamily="34" charset="0"/>
              <a:buChar char="•"/>
            </a:pPr>
            <a:r>
              <a:rPr lang="en-US" sz="1800" dirty="0">
                <a:latin typeface="Arial Nova" panose="020B0504020202020204" pitchFamily="34" charset="0"/>
                <a:cs typeface="Badr Mazar" pitchFamily="2" charset="-78"/>
              </a:rPr>
              <a:t>Introduction and Power Query learning path</a:t>
            </a:r>
          </a:p>
          <a:p>
            <a:pPr marL="1069848" lvl="4" indent="-228600">
              <a:spcBef>
                <a:spcPts val="1000"/>
              </a:spcBef>
              <a:spcAft>
                <a:spcPts val="0"/>
              </a:spcAft>
              <a:buClrTx/>
              <a:buSzPts val="1800"/>
              <a:buFont typeface="Arial" panose="020B0604020202020204" pitchFamily="34" charset="0"/>
              <a:buChar char="•"/>
            </a:pPr>
            <a:r>
              <a:rPr lang="en-US" sz="1800" dirty="0">
                <a:latin typeface="Arial Nova" panose="020B0504020202020204" pitchFamily="34" charset="0"/>
                <a:cs typeface="Badr Mazar" pitchFamily="2" charset="-78"/>
              </a:rPr>
              <a:t>Table Projection</a:t>
            </a:r>
          </a:p>
          <a:p>
            <a:pPr marL="1069848" lvl="4" indent="-228600">
              <a:spcBef>
                <a:spcPts val="1000"/>
              </a:spcBef>
              <a:spcAft>
                <a:spcPts val="0"/>
              </a:spcAft>
              <a:buClrTx/>
              <a:buSzPts val="1800"/>
              <a:buFont typeface="Arial" panose="020B0604020202020204" pitchFamily="34" charset="0"/>
              <a:buChar char="•"/>
            </a:pPr>
            <a:r>
              <a:rPr lang="en-US" sz="1800" dirty="0">
                <a:latin typeface="Arial Nova" panose="020B0504020202020204" pitchFamily="34" charset="0"/>
                <a:cs typeface="Badr Mazar" pitchFamily="2" charset="-78"/>
              </a:rPr>
              <a:t>Solving the problem of repeat name of function by pressing Tab</a:t>
            </a:r>
          </a:p>
          <a:p>
            <a:pPr marL="1069848" lvl="4" indent="-228600">
              <a:spcBef>
                <a:spcPts val="1000"/>
              </a:spcBef>
              <a:spcAft>
                <a:spcPts val="0"/>
              </a:spcAft>
              <a:buClrTx/>
              <a:buSzPts val="1800"/>
              <a:buFont typeface="Arial" panose="020B0604020202020204" pitchFamily="34" charset="0"/>
              <a:buChar char="•"/>
            </a:pPr>
            <a:r>
              <a:rPr lang="en-US" sz="1800" dirty="0">
                <a:latin typeface="Arial Nova" panose="020B0504020202020204" pitchFamily="34" charset="0"/>
                <a:cs typeface="Badr Mazar" pitchFamily="2" charset="-78"/>
              </a:rPr>
              <a:t>Live query which is linked to the GitHub</a:t>
            </a:r>
          </a:p>
          <a:p>
            <a:pPr marL="1069848" lvl="4" indent="-228600">
              <a:spcBef>
                <a:spcPts val="1000"/>
              </a:spcBef>
              <a:spcAft>
                <a:spcPts val="0"/>
              </a:spcAft>
              <a:buClrTx/>
              <a:buSzPts val="1800"/>
              <a:buFont typeface="Arial" panose="020B0604020202020204" pitchFamily="34" charset="0"/>
              <a:buChar char="•"/>
            </a:pPr>
            <a:r>
              <a:rPr lang="en-US" sz="1800" dirty="0">
                <a:latin typeface="Arial Nova" panose="020B0504020202020204" pitchFamily="34" charset="0"/>
                <a:cs typeface="Badr Mazar" pitchFamily="2" charset="-78"/>
              </a:rPr>
              <a:t>Cheating in Power Query functions</a:t>
            </a:r>
          </a:p>
          <a:p>
            <a:pPr marL="1069848" lvl="4" indent="-228600">
              <a:spcBef>
                <a:spcPts val="1000"/>
              </a:spcBef>
              <a:spcAft>
                <a:spcPts val="0"/>
              </a:spcAft>
              <a:buClrTx/>
              <a:buSzPts val="1800"/>
              <a:buFont typeface="Arial" panose="020B0604020202020204" pitchFamily="34" charset="0"/>
              <a:buChar char="•"/>
            </a:pPr>
            <a:r>
              <a:rPr lang="en-US" sz="1800" dirty="0">
                <a:latin typeface="Arial Nova" panose="020B0504020202020204" pitchFamily="34" charset="0"/>
                <a:cs typeface="Badr Mazar" pitchFamily="2" charset="-78"/>
              </a:rPr>
              <a:t>Dealing with two or more headers</a:t>
            </a:r>
          </a:p>
          <a:p>
            <a:pPr marL="1069848" lvl="4" indent="-228600">
              <a:spcBef>
                <a:spcPts val="1000"/>
              </a:spcBef>
              <a:spcAft>
                <a:spcPts val="0"/>
              </a:spcAft>
              <a:buClrTx/>
              <a:buSzPts val="1800"/>
              <a:buFont typeface="Arial" panose="020B0604020202020204" pitchFamily="34" charset="0"/>
              <a:buChar char="•"/>
            </a:pPr>
            <a:r>
              <a:rPr lang="en-US" sz="1800" dirty="0">
                <a:latin typeface="Arial Nova" panose="020B0504020202020204" pitchFamily="34" charset="0"/>
                <a:cs typeface="Badr Mazar" pitchFamily="2" charset="-78"/>
              </a:rPr>
              <a:t>Converting Persian number characters to its normal equivalent</a:t>
            </a:r>
          </a:p>
          <a:p>
            <a:pPr marL="1069848" lvl="4" indent="-228600">
              <a:spcBef>
                <a:spcPts val="1000"/>
              </a:spcBef>
              <a:spcAft>
                <a:spcPts val="0"/>
              </a:spcAft>
              <a:buClrTx/>
              <a:buSzPts val="1800"/>
              <a:buFont typeface="Arial" panose="020B0604020202020204" pitchFamily="34" charset="0"/>
              <a:buChar char="•"/>
            </a:pPr>
            <a:r>
              <a:rPr lang="en-US" sz="1800" dirty="0">
                <a:latin typeface="Arial Nova" panose="020B0504020202020204" pitchFamily="34" charset="0"/>
                <a:cs typeface="Badr Mazar" pitchFamily="2" charset="-78"/>
              </a:rPr>
              <a:t>Reference an intermediate step from a different query</a:t>
            </a:r>
          </a:p>
          <a:p>
            <a:pPr marL="1069848" lvl="4" indent="-228600">
              <a:spcBef>
                <a:spcPts val="1000"/>
              </a:spcBef>
              <a:spcAft>
                <a:spcPts val="0"/>
              </a:spcAft>
              <a:buClrTx/>
              <a:buSzPts val="1800"/>
              <a:buFont typeface="Arial" panose="020B0604020202020204" pitchFamily="34" charset="0"/>
              <a:buChar char="•"/>
            </a:pPr>
            <a:r>
              <a:rPr lang="en-US" sz="1800" dirty="0">
                <a:latin typeface="Arial Nova" panose="020B0504020202020204" pitchFamily="34" charset="0"/>
                <a:cs typeface="Badr Mazar" pitchFamily="2" charset="-78"/>
              </a:rPr>
              <a:t>Excel BI challenge</a:t>
            </a:r>
          </a:p>
          <a:p>
            <a:pPr marL="1069848" lvl="4" indent="-228600">
              <a:spcBef>
                <a:spcPts val="1000"/>
              </a:spcBef>
              <a:spcAft>
                <a:spcPts val="0"/>
              </a:spcAft>
              <a:buClrTx/>
              <a:buSzPts val="1800"/>
              <a:buFont typeface="Arial" panose="020B0604020202020204" pitchFamily="34" charset="0"/>
              <a:buChar char="•"/>
            </a:pPr>
            <a:r>
              <a:rPr lang="en-US" sz="1800" dirty="0">
                <a:latin typeface="Arial Nova" panose="020B0504020202020204" pitchFamily="34" charset="0"/>
                <a:cs typeface="Badr Mazar" pitchFamily="2" charset="-78"/>
              </a:rPr>
              <a:t>Cleaning dirty data (Persian example)</a:t>
            </a:r>
          </a:p>
          <a:p>
            <a:pPr marL="228600" indent="-228600" rtl="0" eaLnBrk="1" latinLnBrk="0" hangingPunct="1">
              <a:spcBef>
                <a:spcPts val="1000"/>
              </a:spcBef>
              <a:spcAft>
                <a:spcPts val="0"/>
              </a:spcAft>
              <a:buClrTx/>
              <a:buSzPts val="1800"/>
              <a:buFont typeface="Arial" panose="020B0604020202020204" pitchFamily="34" charset="0"/>
              <a:buChar char="•"/>
            </a:pPr>
            <a:endParaRPr lang="en-US" dirty="0">
              <a:effectLst/>
              <a:latin typeface="Arial Nova" panose="020B0504020202020204" pitchFamily="34" charset="0"/>
              <a:cs typeface="Badr Mazar" pitchFamily="2" charset="-78"/>
            </a:endParaRPr>
          </a:p>
          <a:p>
            <a:pPr marL="228600" indent="-228600" rtl="0" eaLnBrk="1" latinLnBrk="0" hangingPunct="1">
              <a:spcBef>
                <a:spcPts val="1000"/>
              </a:spcBef>
              <a:spcAft>
                <a:spcPts val="0"/>
              </a:spcAft>
              <a:buClrTx/>
              <a:buSzPts val="1800"/>
              <a:buFont typeface="Arial" panose="020B0604020202020204" pitchFamily="34" charset="0"/>
              <a:buChar char="•"/>
            </a:pPr>
            <a:endParaRPr lang="en-US" dirty="0">
              <a:latin typeface="Arial Nova" panose="020B0504020202020204" pitchFamily="34" charset="0"/>
              <a:cs typeface="Badr Mazar" pitchFamily="2" charset="-78"/>
            </a:endParaRPr>
          </a:p>
          <a:p>
            <a:pPr marL="228600" indent="-228600" rtl="0" eaLnBrk="1" latinLnBrk="0" hangingPunct="1">
              <a:spcBef>
                <a:spcPts val="1000"/>
              </a:spcBef>
              <a:spcAft>
                <a:spcPts val="0"/>
              </a:spcAft>
              <a:buClrTx/>
              <a:buSzPts val="1800"/>
              <a:buFont typeface="Arial" panose="020B0604020202020204" pitchFamily="34" charset="0"/>
              <a:buChar char="•"/>
            </a:pPr>
            <a:endParaRPr lang="en-US" dirty="0">
              <a:effectLst/>
              <a:latin typeface="Arial Nova" panose="020B0504020202020204" pitchFamily="34" charset="0"/>
              <a:cs typeface="Badr Mazar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505080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EBDDA-1CE7-4C37-BC9E-332C81CE7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b="1" dirty="0">
                <a:ln w="1016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Resources</a:t>
            </a:r>
          </a:p>
        </p:txBody>
      </p:sp>
      <p:graphicFrame>
        <p:nvGraphicFramePr>
          <p:cNvPr id="11" name="Content Placeholder 8">
            <a:extLst>
              <a:ext uri="{FF2B5EF4-FFF2-40B4-BE49-F238E27FC236}">
                <a16:creationId xmlns:a16="http://schemas.microsoft.com/office/drawing/2014/main" id="{F2CB00C1-FC65-2070-7D41-62445D37F9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4179547"/>
              </p:ext>
            </p:extLst>
          </p:nvPr>
        </p:nvGraphicFramePr>
        <p:xfrm>
          <a:off x="1028700" y="2098515"/>
          <a:ext cx="10126663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5703888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46464A"/>
      </a:dk2>
      <a:lt2>
        <a:srgbClr val="D1D9E1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BAB94BD4-5D6D-4148-AB57-A4CCF1FD4E0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1762</TotalTime>
  <Words>287</Words>
  <Application>Microsoft Office PowerPoint</Application>
  <PresentationFormat>Widescreen</PresentationFormat>
  <Paragraphs>39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Arial Nova</vt:lpstr>
      <vt:lpstr>Barlow Condensed ExtraBold</vt:lpstr>
      <vt:lpstr>Calibri</vt:lpstr>
      <vt:lpstr>Calibri Light</vt:lpstr>
      <vt:lpstr>Retrospect</vt:lpstr>
      <vt:lpstr>About me</vt:lpstr>
      <vt:lpstr>Biography</vt:lpstr>
      <vt:lpstr>Social Networks and Website</vt:lpstr>
      <vt:lpstr>Power Query Tips and Tricks:     What you may not know!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About me</dc:title>
  <dc:creator>Mahmoud Bani Asadi</dc:creator>
  <cp:lastModifiedBy>Mahmoud Bani Asadi</cp:lastModifiedBy>
  <cp:revision>7</cp:revision>
  <dcterms:created xsi:type="dcterms:W3CDTF">2021-05-22T18:04:29Z</dcterms:created>
  <dcterms:modified xsi:type="dcterms:W3CDTF">2023-03-17T06:17:58Z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2023-03-10T11:06:02Z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1ee83a29-bc70-484e-877e-2e160b2ebbc3</vt:lpwstr>
  </property>
  <property fmtid="{D5CDD505-2E9C-101B-9397-08002B2CF9AE}" pid="7" name="MSIP_Label_defa4170-0d19-0005-0004-bc88714345d2_ActionId">
    <vt:lpwstr>ed0759d4-bf1a-43de-8274-2604b983ad1a</vt:lpwstr>
  </property>
  <property fmtid="{D5CDD505-2E9C-101B-9397-08002B2CF9AE}" pid="8" name="MSIP_Label_defa4170-0d19-0005-0004-bc88714345d2_ContentBits">
    <vt:lpwstr>0</vt:lpwstr>
  </property>
</Properties>
</file>