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820" y="480060"/>
            <a:ext cx="9144000" cy="982980"/>
          </a:xfrm>
        </p:spPr>
        <p:txBody>
          <a:bodyPr>
            <a:normAutofit fontScale="90000"/>
          </a:bodyPr>
          <a:lstStyle/>
          <a:p>
            <a:r>
              <a:rPr lang="en-GB" dirty="0"/>
              <a:t>British Airways Customer Reviews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3A683-FB9F-D23E-4B2C-BF09CF7880B5}"/>
              </a:ext>
            </a:extLst>
          </p:cNvPr>
          <p:cNvSpPr txBox="1"/>
          <p:nvPr/>
        </p:nvSpPr>
        <p:spPr>
          <a:xfrm>
            <a:off x="-2344" y="4993640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above visual, we can say that count of ratings for 1 is comparatively much higher than the other rating scores.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Hence, we can say  for our data that most of the users are highly dissatisfied with their experience of the overall service of the airlines.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D0F286-FBDB-5DCD-322F-B745FB30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1" y="1271270"/>
            <a:ext cx="49403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934FDF3-AD9B-E801-8740-B0F86463B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994" y="1463040"/>
            <a:ext cx="6881982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F5C5DE-0CAC-AC1B-BBA9-6A9A41610C5B}"/>
              </a:ext>
            </a:extLst>
          </p:cNvPr>
          <p:cNvSpPr txBox="1"/>
          <p:nvPr/>
        </p:nvSpPr>
        <p:spPr>
          <a:xfrm>
            <a:off x="6512243" y="5053290"/>
            <a:ext cx="61207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Flight, Seat, time, business </a:t>
            </a:r>
            <a:r>
              <a:rPr lang="en-US" dirty="0" err="1"/>
              <a:t>class,food</a:t>
            </a:r>
            <a:r>
              <a:rPr lang="en-US" dirty="0"/>
              <a:t>, </a:t>
            </a:r>
            <a:r>
              <a:rPr lang="en-US" dirty="0" err="1"/>
              <a:t>staff,cabin</a:t>
            </a:r>
            <a:r>
              <a:rPr lang="en-US" dirty="0"/>
              <a:t> crew, passenger, &amp; service etc. are most commonly used words in overall reviews by customers.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British Airways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raylovely@gmail.com</cp:lastModifiedBy>
  <cp:revision>2</cp:revision>
  <dcterms:created xsi:type="dcterms:W3CDTF">2022-12-06T11:13:27Z</dcterms:created>
  <dcterms:modified xsi:type="dcterms:W3CDTF">2023-04-26T00:43:58Z</dcterms:modified>
</cp:coreProperties>
</file>