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94F-D081-4941-5247-8B828FF4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Building a ML model for predicting an outcome of customer making a booking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A409-2B8E-A2CC-39A8-D184E86DD255}"/>
              </a:ext>
            </a:extLst>
          </p:cNvPr>
          <p:cNvSpPr txBox="1"/>
          <p:nvPr/>
        </p:nvSpPr>
        <p:spPr>
          <a:xfrm>
            <a:off x="3784209" y="1221670"/>
            <a:ext cx="8407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the first task was to do some pre-processing and performing EDA on the dataset. From the pie chart we can see that it is an imbalanced dataset. So we employed 4 classification models viz. Logistic Regression, Random forest, </a:t>
            </a:r>
            <a:r>
              <a:rPr lang="en-US" dirty="0" err="1"/>
              <a:t>XGBoost</a:t>
            </a:r>
            <a:r>
              <a:rPr lang="en-US" dirty="0"/>
              <a:t> classifier and </a:t>
            </a:r>
            <a:r>
              <a:rPr lang="en-US" dirty="0" err="1"/>
              <a:t>KNearestNeighbour</a:t>
            </a:r>
            <a:r>
              <a:rPr lang="en-US" dirty="0"/>
              <a:t>. None of the models could provide an acceptable recall score for the minority class(1). So we had to apply SMOTE technique. And finally after performing feature engineering we could build a good predictive model with </a:t>
            </a:r>
            <a:r>
              <a:rPr lang="en-US" dirty="0" err="1"/>
              <a:t>XGBoostClassifier</a:t>
            </a:r>
            <a:r>
              <a:rPr lang="en-US" dirty="0"/>
              <a:t> with an overall accuracy of 91%, with around 99% precision for class(1), and recall of 82% and 99% for class(1) and class(0) respectively.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E85F6-058A-B17D-6E2B-A5789E48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82339"/>
            <a:ext cx="3803787" cy="155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0C4BE6-3D15-CEC8-3829-6F04A118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8" y="3470276"/>
            <a:ext cx="637661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9F614F-743C-F57E-C8BE-D92072B1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18" y="3470276"/>
            <a:ext cx="6355781" cy="28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3ED6A-9A6A-9C21-CFCB-91C6B800C62C}"/>
              </a:ext>
            </a:extLst>
          </p:cNvPr>
          <p:cNvSpPr txBox="1"/>
          <p:nvPr/>
        </p:nvSpPr>
        <p:spPr>
          <a:xfrm>
            <a:off x="1302610" y="6394187"/>
            <a:ext cx="401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RandomForest</a:t>
            </a:r>
            <a:r>
              <a:rPr lang="en-US" dirty="0"/>
              <a:t> model important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EDAE9-EB24-DC3D-8A16-0791E3B864EF}"/>
              </a:ext>
            </a:extLst>
          </p:cNvPr>
          <p:cNvSpPr txBox="1"/>
          <p:nvPr/>
        </p:nvSpPr>
        <p:spPr>
          <a:xfrm>
            <a:off x="6870854" y="6394187"/>
            <a:ext cx="344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70228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Building a ML model for predicting an outcome of customer making a booking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raylovely@gmail.com</cp:lastModifiedBy>
  <cp:revision>3</cp:revision>
  <dcterms:created xsi:type="dcterms:W3CDTF">2022-12-06T11:13:27Z</dcterms:created>
  <dcterms:modified xsi:type="dcterms:W3CDTF">2023-05-06T08:50:11Z</dcterms:modified>
</cp:coreProperties>
</file>