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urs on a white surface">
            <a:extLst>
              <a:ext uri="{FF2B5EF4-FFF2-40B4-BE49-F238E27FC236}">
                <a16:creationId xmlns:a16="http://schemas.microsoft.com/office/drawing/2014/main" id="{6A8AA8C6-D2A3-7EF2-5671-814652BF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8" b="25325"/>
          <a:stretch/>
        </p:blipFill>
        <p:spPr>
          <a:xfrm>
            <a:off x="533401" y="533398"/>
            <a:ext cx="11125200" cy="579120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17E495-2B89-86E1-A6F5-7486671F634D}"/>
              </a:ext>
            </a:extLst>
          </p:cNvPr>
          <p:cNvSpPr txBox="1"/>
          <p:nvPr/>
        </p:nvSpPr>
        <p:spPr>
          <a:xfrm>
            <a:off x="3100387" y="1418973"/>
            <a:ext cx="6129336" cy="416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“Can we accurately predict the stock levels of products based on sales data and sensor data on an hourly basis in order to more intelligently procure products from our suppliers?”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Firstly, we are thankful to the client for providing us with the data model so as to help us in strategizing and come up with model planning.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after going through the problem statement and data model, we will use regression to predict stock level on hourly basis.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newly added features are quite self explanatory, however, it has not incorporated 2 important features e.g. returned items and stock self-life</a:t>
            </a: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34E34-8794-C3AB-5CCD-744D31EDA4B0}"/>
              </a:ext>
            </a:extLst>
          </p:cNvPr>
          <p:cNvSpPr txBox="1"/>
          <p:nvPr/>
        </p:nvSpPr>
        <p:spPr>
          <a:xfrm>
            <a:off x="3373395" y="1004777"/>
            <a:ext cx="435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 the problem statement goes like this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697756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Microsoft YaHei</vt:lpstr>
      <vt:lpstr>Microsoft YaHei Light</vt:lpstr>
      <vt:lpstr>Arial</vt:lpstr>
      <vt:lpstr>Calibri</vt:lpstr>
      <vt:lpstr>Calibri Light</vt:lpstr>
      <vt:lpstr>Open Sans</vt:lpstr>
      <vt:lpstr>Symbol</vt:lpstr>
      <vt:lpstr>Times New Roman</vt:lpstr>
      <vt:lpstr>AngleLinesVTI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raylovely@gmail.com</dc:creator>
  <cp:lastModifiedBy>raylovely@gmail.com</cp:lastModifiedBy>
  <cp:revision>1</cp:revision>
  <dcterms:created xsi:type="dcterms:W3CDTF">2023-05-14T02:12:56Z</dcterms:created>
  <dcterms:modified xsi:type="dcterms:W3CDTF">2023-05-14T02:24:24Z</dcterms:modified>
</cp:coreProperties>
</file>