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7e1fc91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f7e1fc91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7e1fc91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f7e1fc91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f7e1fc91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f7e1fc91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f7e1fc91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f7e1fc91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f7e1fc9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f7e1fc91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f7e1fc9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f7e1fc9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f7e1fc91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f7e1fc91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f7e1fc91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f7e1fc91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7e1fc91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f7e1fc91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f7e1fc9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f7e1fc9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f7e1fc91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f7e1fc91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7e1fc91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7e1fc91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4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Sofia Gorozhy</dc:creator>
  <cp:lastModifiedBy>Sofia Gorozhy</cp:lastModifiedBy>
  <cp:revision>1</cp:revision>
  <dcterms:modified xsi:type="dcterms:W3CDTF">2023-06-07T10:03:27Z</dcterms:modified>
</cp:coreProperties>
</file>