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0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0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7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6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1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0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4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0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511E-59BA-4A29-8E65-1DE2B7DDAD4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AD19-BDAA-4ABE-8DF8-B8DFA45EB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8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ranchise.ftc.go.kr/user/extra/main/221/firHope/listHq/jsp/LayOutPage.d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589" y="245251"/>
            <a:ext cx="78488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활용할 수 있는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연도별 매출액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연도별 영업 이익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당기 순이익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가맹점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직영점 수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가맹점 변동률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가맹점간 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매장당 인구비율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필요 초기 자본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부담금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인테리어비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가맹점 변동 현황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징계사항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계약기간 </a:t>
            </a:r>
            <a:r>
              <a:rPr lang="en-US" altLang="ko-KR" dirty="0" smtClean="0"/>
              <a:t>+ SNS</a:t>
            </a:r>
            <a:r>
              <a:rPr lang="ko-KR" altLang="en-US" dirty="0" smtClean="0"/>
              <a:t>기반 인지도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선호도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포털 검색 빈도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리뷰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인스타</a:t>
            </a:r>
            <a:r>
              <a:rPr lang="ko-KR" altLang="en-US" dirty="0" smtClean="0"/>
              <a:t> 태그 등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상권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먹자골목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상권별</a:t>
            </a:r>
            <a:r>
              <a:rPr lang="ko-KR" altLang="en-US" dirty="0" smtClean="0"/>
              <a:t> 계층 설정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상품의 가격대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 인원 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별 특징파악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클러스터 내 순위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공정위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프랜차이즈</a:t>
            </a:r>
            <a:r>
              <a:rPr lang="en-US" altLang="ko-KR" dirty="0"/>
              <a:t> </a:t>
            </a:r>
            <a:r>
              <a:rPr lang="ko-KR" altLang="en-US" dirty="0" smtClean="0"/>
              <a:t>가맹사업 정보제공시스템에서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http://franchise.ftc.go.kr/user/extra/main/221/firHope/listHq/jsp/LayOutPage.do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브랜드별</a:t>
            </a:r>
            <a:r>
              <a:rPr lang="ko-KR" altLang="en-US" dirty="0" smtClean="0"/>
              <a:t> 비교정보</a:t>
            </a:r>
            <a:endParaRPr lang="en-US" altLang="ko-KR" dirty="0" smtClean="0"/>
          </a:p>
          <a:p>
            <a:r>
              <a:rPr lang="ko-KR" altLang="en-US" dirty="0" smtClean="0"/>
              <a:t>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외식</a:t>
            </a:r>
            <a:r>
              <a:rPr lang="en-US" altLang="ko-KR" dirty="0" smtClean="0"/>
              <a:t>, 15</a:t>
            </a:r>
            <a:r>
              <a:rPr lang="ko-KR" altLang="en-US" dirty="0" smtClean="0"/>
              <a:t>개의 중분류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일식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), 3</a:t>
            </a:r>
            <a:r>
              <a:rPr lang="ko-KR" altLang="en-US" dirty="0" smtClean="0"/>
              <a:t>개의 소분류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브랜드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가맹점 현황정보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가맹점 창업비용</a:t>
            </a:r>
            <a:r>
              <a:rPr lang="en-US" altLang="ko-KR" dirty="0" smtClean="0"/>
              <a:t>) 3</a:t>
            </a:r>
            <a:r>
              <a:rPr lang="ko-KR" altLang="en-US" dirty="0" smtClean="0"/>
              <a:t>년도</a:t>
            </a:r>
            <a:r>
              <a:rPr lang="en-US" altLang="ko-KR" dirty="0" smtClean="0"/>
              <a:t> X 15 X 3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크롤링한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r>
              <a:rPr lang="ko-KR" altLang="en-US" dirty="0" err="1" smtClean="0"/>
              <a:t>가맹본부별</a:t>
            </a:r>
            <a:r>
              <a:rPr lang="ko-KR" altLang="en-US" dirty="0" smtClean="0"/>
              <a:t> 비교정보 역시 마찬가지로 </a:t>
            </a:r>
            <a:r>
              <a:rPr lang="ko-KR" altLang="en-US" dirty="0" err="1" smtClean="0"/>
              <a:t>크롤링한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r>
              <a:rPr lang="en-US" altLang="ko-KR" dirty="0" smtClean="0"/>
              <a:t>3 X 15 X 3 (</a:t>
            </a:r>
            <a:r>
              <a:rPr lang="ko-KR" altLang="en-US" dirty="0" smtClean="0"/>
              <a:t>성장성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해당데이터를 통합하고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80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332656"/>
            <a:ext cx="78488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우리가 제공하는 서비스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창업아이템 추천서비스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프랜차이즈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연도별 가맹점 증가율</a:t>
            </a:r>
            <a:r>
              <a:rPr lang="en-US" altLang="ko-KR" dirty="0" smtClean="0"/>
              <a:t>, SNS </a:t>
            </a:r>
            <a:r>
              <a:rPr lang="ko-KR" altLang="en-US" dirty="0" smtClean="0"/>
              <a:t>인기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창업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파악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2. 2019</a:t>
            </a:r>
            <a:r>
              <a:rPr lang="ko-KR" altLang="en-US" dirty="0" smtClean="0"/>
              <a:t>년 요식업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예측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곧 망할 것 같은 사업 예측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최저임금 상승으로 타격이 클 것 같은 사업 예측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순이익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매장직원수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시급 등 변수 활용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기대효과 및 활용방안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내가 가진 자본으로 창업했을 때 어떤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프랜차이즈가 유리한지 알려준다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업종 내 순위 비교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상권정보분석페이지를 활용하여 상권분석도 가능함</a:t>
            </a:r>
            <a:endParaRPr lang="en-US" altLang="ko-KR" dirty="0" smtClean="0"/>
          </a:p>
          <a:p>
            <a:r>
              <a:rPr lang="ko-KR" altLang="en-US" dirty="0" smtClean="0"/>
              <a:t>창업아이템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업종 추천부터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 예측 분석까지 </a:t>
            </a:r>
            <a:r>
              <a:rPr lang="ko-KR" altLang="en-US" dirty="0" err="1" smtClean="0"/>
              <a:t>원스톱</a:t>
            </a:r>
            <a:r>
              <a:rPr lang="ko-KR" altLang="en-US" dirty="0" smtClean="0"/>
              <a:t> 서비스 제공가능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상권분석서비스는 어떤 사업을 얼마만큼의 자본금을 가지고 해야 할지 미리 구상을 가진 사람들을 위한 서비스임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32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2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2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297</Words>
  <Application>Microsoft Office PowerPoint</Application>
  <PresentationFormat>화면 슬라이드 쇼(4:3)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ce401Prof</dc:creator>
  <cp:lastModifiedBy>ce401Prof</cp:lastModifiedBy>
  <cp:revision>3</cp:revision>
  <dcterms:created xsi:type="dcterms:W3CDTF">2018-07-26T02:21:48Z</dcterms:created>
  <dcterms:modified xsi:type="dcterms:W3CDTF">2018-07-26T02:47:43Z</dcterms:modified>
</cp:coreProperties>
</file>