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6" r:id="rId4"/>
    <p:sldId id="258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FF8B-7BCD-48F7-92C2-5DCEF1426CDF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648C-BAC4-479E-A018-C1F023522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3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73907-1EF2-4D2E-B362-AD6BDC9787A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73907-1EF2-4D2E-B362-AD6BDC9787A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4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2"/>
            <a:ext cx="9144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5473"/>
            <a:ext cx="3995936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3528" y="1196752"/>
            <a:ext cx="83529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A6B110F-4ABC-47AE-8DB0-ECF48B896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23222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DD70C25-1116-44B2-934C-1E7542E6849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10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86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6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74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00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AA3B-0C13-4564-9C73-538DCB471DFB}" type="datetimeFigureOut">
              <a:rPr lang="ko-KR" altLang="en-US" smtClean="0"/>
              <a:t>2018-07-27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C31B-1BA9-44DB-B174-B0B837F64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"/>
            <a:ext cx="6858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6597352"/>
            <a:ext cx="6858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5473"/>
            <a:ext cx="2996952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FA1EFC-2E46-4A06-B44D-799FB3C917C4}"/>
              </a:ext>
            </a:extLst>
          </p:cNvPr>
          <p:cNvSpPr txBox="1"/>
          <p:nvPr/>
        </p:nvSpPr>
        <p:spPr>
          <a:xfrm>
            <a:off x="0" y="98026"/>
            <a:ext cx="307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일정관리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spc="-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695832-96C5-435A-A2F2-3DDA105DB8FA}"/>
              </a:ext>
            </a:extLst>
          </p:cNvPr>
          <p:cNvSpPr txBox="1"/>
          <p:nvPr/>
        </p:nvSpPr>
        <p:spPr>
          <a:xfrm>
            <a:off x="257136" y="536275"/>
            <a:ext cx="2732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주간 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xmlns="" id="{2908568D-6A90-4A84-8829-BA4AC803A727}"/>
              </a:ext>
            </a:extLst>
          </p:cNvPr>
          <p:cNvGrpSpPr/>
          <p:nvPr/>
        </p:nvGrpSpPr>
        <p:grpSpPr>
          <a:xfrm>
            <a:off x="1208660" y="2984959"/>
            <a:ext cx="6432429" cy="2736304"/>
            <a:chOff x="288107" y="1916832"/>
            <a:chExt cx="10131076" cy="273630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500B9D17-1F40-4A05-BCD1-46491E4A408B}"/>
                </a:ext>
              </a:extLst>
            </p:cNvPr>
            <p:cNvSpPr/>
            <p:nvPr/>
          </p:nvSpPr>
          <p:spPr>
            <a:xfrm>
              <a:off x="288107" y="1916832"/>
              <a:ext cx="2986082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타이포_쌍문동 B" pitchFamily="18" charset="-127"/>
                  <a:ea typeface="타이포_쌍문동 B" pitchFamily="18" charset="-127"/>
                </a:rPr>
                <a:t>UI / </a:t>
              </a:r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프로세스 개선에 따른 고객유입 기대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52D19C1D-EA98-42ED-AED6-D200E853CF42}"/>
                </a:ext>
              </a:extLst>
            </p:cNvPr>
            <p:cNvSpPr/>
            <p:nvPr/>
          </p:nvSpPr>
          <p:spPr>
            <a:xfrm>
              <a:off x="3888507" y="1916832"/>
              <a:ext cx="2958178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고객만족도 증가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8696B05E-5364-4C05-8E87-3BD9D648EE0F}"/>
                </a:ext>
              </a:extLst>
            </p:cNvPr>
            <p:cNvSpPr/>
            <p:nvPr/>
          </p:nvSpPr>
          <p:spPr>
            <a:xfrm>
              <a:off x="7416899" y="1916832"/>
              <a:ext cx="3002284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신뢰도 </a:t>
              </a:r>
              <a:endParaRPr lang="en-US" altLang="ko-KR" sz="2400" dirty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구축</a:t>
              </a: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213"/>
              </p:ext>
            </p:extLst>
          </p:nvPr>
        </p:nvGraphicFramePr>
        <p:xfrm>
          <a:off x="1240465" y="1645922"/>
          <a:ext cx="6422116" cy="353811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242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4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978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3022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프로젝트 일정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2018.07.27 </a:t>
                      </a:r>
                      <a:r>
                        <a:rPr lang="en-US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~ </a:t>
                      </a:r>
                      <a:r>
                        <a:rPr 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2018.08.03 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2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단계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+mn-cs"/>
                        </a:rPr>
                        <a:t>7.27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7.30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7.31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8.1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8.2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8.3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248"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프로젝트 계획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248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설계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데이터 수집 및 전처리 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목표 구체화 회의</a:t>
                      </a: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, </a:t>
                      </a: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산출물 확정 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248"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데이터 분석 및  시각화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/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머신러닝</a:t>
                      </a: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 모델링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개인 </a:t>
                      </a:r>
                      <a:r>
                        <a:rPr lang="ko-KR" altLang="en-US" sz="1400" kern="100" dirty="0" err="1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컴피티션</a:t>
                      </a:r>
                      <a:endParaRPr lang="en-US" altLang="ko-KR" sz="1400" kern="100" dirty="0" smtClean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8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2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PPT</a:t>
                      </a:r>
                      <a:r>
                        <a:rPr lang="en-US" altLang="ko-KR" sz="1400" kern="100" baseline="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 </a:t>
                      </a:r>
                      <a:r>
                        <a:rPr lang="ko-KR" altLang="en-US" sz="1400" kern="100" baseline="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제작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224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중간 발표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  <a:cs typeface="Times New Roman"/>
                        </a:rPr>
                        <a:t>중간 발표</a:t>
                      </a:r>
                      <a:endParaRPr lang="ko-KR" sz="14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00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/>
                      </a:endParaRPr>
                    </a:p>
                  </a:txBody>
                  <a:tcPr marL="7144" marR="7144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9669EC0-D5F8-42B5-8A19-891762EF3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70C25-1116-44B2-934C-1E7542E68497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3000" y="2"/>
            <a:ext cx="6858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3000" y="6597352"/>
            <a:ext cx="6858000" cy="260648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43000" y="5473"/>
            <a:ext cx="2996952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FA1EFC-2E46-4A06-B44D-799FB3C917C4}"/>
              </a:ext>
            </a:extLst>
          </p:cNvPr>
          <p:cNvSpPr txBox="1"/>
          <p:nvPr/>
        </p:nvSpPr>
        <p:spPr>
          <a:xfrm>
            <a:off x="0" y="98026"/>
            <a:ext cx="307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일정관리</a:t>
            </a: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spc="-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695832-96C5-435A-A2F2-3DDA105DB8FA}"/>
              </a:ext>
            </a:extLst>
          </p:cNvPr>
          <p:cNvSpPr txBox="1"/>
          <p:nvPr/>
        </p:nvSpPr>
        <p:spPr>
          <a:xfrm>
            <a:off x="292526" y="736330"/>
            <a:ext cx="273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7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월 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27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 회의록 </a:t>
            </a:r>
            <a:endParaRPr lang="en-US" altLang="ko-KR" sz="20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9">
            <a:extLst>
              <a:ext uri="{FF2B5EF4-FFF2-40B4-BE49-F238E27FC236}">
                <a16:creationId xmlns:a16="http://schemas.microsoft.com/office/drawing/2014/main" xmlns="" id="{2908568D-6A90-4A84-8829-BA4AC803A727}"/>
              </a:ext>
            </a:extLst>
          </p:cNvPr>
          <p:cNvGrpSpPr/>
          <p:nvPr/>
        </p:nvGrpSpPr>
        <p:grpSpPr>
          <a:xfrm>
            <a:off x="1208660" y="2984959"/>
            <a:ext cx="6432429" cy="2736304"/>
            <a:chOff x="288107" y="1916832"/>
            <a:chExt cx="10131076" cy="273630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xmlns="" id="{500B9D17-1F40-4A05-BCD1-46491E4A408B}"/>
                </a:ext>
              </a:extLst>
            </p:cNvPr>
            <p:cNvSpPr/>
            <p:nvPr/>
          </p:nvSpPr>
          <p:spPr>
            <a:xfrm>
              <a:off x="288107" y="1916832"/>
              <a:ext cx="2986082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타이포_쌍문동 B" pitchFamily="18" charset="-127"/>
                  <a:ea typeface="타이포_쌍문동 B" pitchFamily="18" charset="-127"/>
                </a:rPr>
                <a:t>UI / </a:t>
              </a:r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프로세스 개선에 따른 고객유입 기대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52D19C1D-EA98-42ED-AED6-D200E853CF42}"/>
                </a:ext>
              </a:extLst>
            </p:cNvPr>
            <p:cNvSpPr/>
            <p:nvPr/>
          </p:nvSpPr>
          <p:spPr>
            <a:xfrm>
              <a:off x="3888507" y="1916832"/>
              <a:ext cx="2958178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고객만족도 증가</a:t>
              </a: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8696B05E-5364-4C05-8E87-3BD9D648EE0F}"/>
                </a:ext>
              </a:extLst>
            </p:cNvPr>
            <p:cNvSpPr/>
            <p:nvPr/>
          </p:nvSpPr>
          <p:spPr>
            <a:xfrm>
              <a:off x="7416899" y="1916832"/>
              <a:ext cx="3002284" cy="273630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신뢰도 </a:t>
              </a:r>
              <a:endParaRPr lang="en-US" altLang="ko-KR" sz="2400" dirty="0">
                <a:latin typeface="타이포_쌍문동 B" pitchFamily="18" charset="-127"/>
                <a:ea typeface="타이포_쌍문동 B" pitchFamily="18" charset="-127"/>
              </a:endParaRPr>
            </a:p>
            <a:p>
              <a:pPr algn="ctr"/>
              <a:r>
                <a:rPr lang="ko-KR" altLang="en-US" sz="2400" dirty="0">
                  <a:latin typeface="타이포_쌍문동 B" pitchFamily="18" charset="-127"/>
                  <a:ea typeface="타이포_쌍문동 B" pitchFamily="18" charset="-127"/>
                </a:rPr>
                <a:t>구축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2526" y="1556792"/>
            <a:ext cx="8455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 범위는 서울시 한 곳으로 한정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점포 현황 데이터는 전국 데이터로 일단 수집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본사의 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위험성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창업 성공 확률 등을 새로운 변수로 추가하자는 의견</a:t>
            </a:r>
            <a:r>
              <a:rPr lang="en-US" altLang="ko-KR" dirty="0" smtClean="0"/>
              <a:t>( </a:t>
            </a:r>
            <a:r>
              <a:rPr lang="ko-KR" altLang="en-US" dirty="0" smtClean="0"/>
              <a:t>재무제표</a:t>
            </a:r>
            <a:r>
              <a:rPr lang="en-US" altLang="ko-KR" dirty="0"/>
              <a:t> </a:t>
            </a:r>
            <a:r>
              <a:rPr lang="ko-KR" altLang="en-US" dirty="0" smtClean="0"/>
              <a:t>자료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계약 해지 변수 활용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다음 주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전처리한</a:t>
            </a:r>
            <a:r>
              <a:rPr lang="ko-KR" altLang="en-US" dirty="0" smtClean="0"/>
              <a:t> 데이터를 토대로 각자 </a:t>
            </a:r>
            <a:r>
              <a:rPr lang="ko-KR" altLang="en-US" dirty="0" err="1" smtClean="0"/>
              <a:t>머신러닝을</a:t>
            </a:r>
            <a:r>
              <a:rPr lang="ko-KR" altLang="en-US" dirty="0" smtClean="0"/>
              <a:t> 돌리는 것으로 결정함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전처리 과정 완료 후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Mission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자기자본금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업종 중분류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일식 등</a:t>
            </a:r>
            <a:r>
              <a:rPr lang="en-US" altLang="ko-KR" dirty="0" smtClean="0"/>
              <a:t>) Input </a:t>
            </a:r>
            <a:r>
              <a:rPr lang="ko-KR" altLang="en-US" dirty="0" smtClean="0"/>
              <a:t>정보를 받아 우리가 수집한 데이터를 활용하여 창업 아이템 및 프랜차이즈를 추천해 주는 서비스를 구현하는 것임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 S. </a:t>
            </a:r>
          </a:p>
          <a:p>
            <a:r>
              <a:rPr lang="ko-KR" altLang="en-US" dirty="0" smtClean="0"/>
              <a:t>작은 보상이지만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모델의 성능이 좋게 나온 사람에게 </a:t>
            </a:r>
            <a:r>
              <a:rPr lang="ko-KR" altLang="en-US" dirty="0" err="1" smtClean="0"/>
              <a:t>영화표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매를 선물로 드리겠습니다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6206" y="92730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진행 상황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206" y="92730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진행 상황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700808"/>
            <a:ext cx="698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1. 2015, 2016, 2017</a:t>
            </a:r>
            <a:r>
              <a:rPr lang="ko-KR" altLang="en-US" dirty="0" smtClean="0"/>
              <a:t>년도 프랜차이즈 별 브랜드 개요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현황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가맹점 창업 비용의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합치고 </a:t>
            </a:r>
            <a:r>
              <a:rPr lang="ko-KR" altLang="en-US" dirty="0" err="1" smtClean="0"/>
              <a:t>전처리하는</a:t>
            </a:r>
            <a:r>
              <a:rPr lang="ko-KR" altLang="en-US" dirty="0" smtClean="0"/>
              <a:t> 과정을 </a:t>
            </a:r>
            <a:r>
              <a:rPr lang="ko-KR" altLang="en-US" dirty="0" err="1" smtClean="0"/>
              <a:t>진행중</a:t>
            </a:r>
            <a:r>
              <a:rPr lang="en-US" altLang="ko-KR" dirty="0" smtClean="0"/>
              <a:t>. - </a:t>
            </a:r>
            <a:r>
              <a:rPr lang="ko-KR" altLang="en-US" dirty="0" smtClean="0"/>
              <a:t>현석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전처리 된 데이터에 새로이 각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개년도 수익성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성장성 지표를 더해줄 것임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정보공개서에만</a:t>
            </a:r>
            <a:r>
              <a:rPr lang="ko-KR" altLang="en-US" dirty="0" smtClean="0"/>
              <a:t> 있는 자료인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재무상황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개년도 </a:t>
            </a:r>
            <a:r>
              <a:rPr lang="en-US" altLang="ko-KR" dirty="0" smtClean="0"/>
              <a:t>2.</a:t>
            </a:r>
            <a:r>
              <a:rPr lang="ko-KR" altLang="en-US" dirty="0" smtClean="0"/>
              <a:t>가맹사업 개시일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가맹점 및 </a:t>
            </a:r>
            <a:r>
              <a:rPr lang="ko-KR" altLang="en-US" dirty="0" err="1" smtClean="0"/>
              <a:t>직영접</a:t>
            </a:r>
            <a:r>
              <a:rPr lang="ko-KR" altLang="en-US" dirty="0" smtClean="0"/>
              <a:t> 현황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개년도 전국 데이터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더해준 각 </a:t>
            </a:r>
            <a:r>
              <a:rPr lang="ko-KR" altLang="en-US" dirty="0" err="1" smtClean="0"/>
              <a:t>년도별</a:t>
            </a:r>
            <a:r>
              <a:rPr lang="ko-KR" altLang="en-US" dirty="0" smtClean="0"/>
              <a:t> 최종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만들어야함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43000" y="2"/>
            <a:ext cx="6858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3000" y="5473"/>
            <a:ext cx="2996952" cy="346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1223133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66945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가맹점 현황 정보에서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나온 값을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가맹점 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매출액정보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 면적 당 평균 매출액 정보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정보공개서에</a:t>
            </a:r>
            <a:r>
              <a:rPr lang="ko-KR" altLang="en-US" dirty="0" smtClean="0"/>
              <a:t> 나와있는 값이 있다면 그것으로 대체하는 작업을 수행중임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err="1" smtClean="0"/>
              <a:t>인데이터를</a:t>
            </a:r>
            <a:r>
              <a:rPr lang="ko-KR" altLang="en-US" dirty="0" smtClean="0"/>
              <a:t> 찾아서 입력해줄 필요가 없음</a:t>
            </a:r>
            <a:r>
              <a:rPr lang="en-US" altLang="ko-KR" dirty="0" smtClean="0"/>
              <a:t>. - </a:t>
            </a:r>
            <a:r>
              <a:rPr lang="ko-KR" altLang="en-US" dirty="0" smtClean="0"/>
              <a:t>태호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전체 </a:t>
            </a:r>
            <a:r>
              <a:rPr lang="en-US" altLang="ko-KR" dirty="0" smtClean="0"/>
              <a:t>4000</a:t>
            </a:r>
            <a:r>
              <a:rPr lang="ko-KR" altLang="en-US" dirty="0" smtClean="0"/>
              <a:t>개의 데이터에서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데이터 </a:t>
            </a:r>
            <a:r>
              <a:rPr lang="en-US" altLang="ko-KR" dirty="0" smtClean="0"/>
              <a:t>2272</a:t>
            </a:r>
            <a:r>
              <a:rPr lang="ko-KR" altLang="en-US" dirty="0" err="1" smtClean="0"/>
              <a:t>여개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여 개 대체함</a:t>
            </a:r>
            <a:r>
              <a:rPr lang="en-US" altLang="ko-KR" dirty="0" smtClean="0"/>
              <a:t>..  1771</a:t>
            </a:r>
            <a:r>
              <a:rPr lang="ko-KR" altLang="en-US" dirty="0" smtClean="0"/>
              <a:t>개가 아직도 </a:t>
            </a:r>
            <a:r>
              <a:rPr lang="en-US" altLang="ko-KR" dirty="0" smtClean="0"/>
              <a:t>0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코드 수정의 필요성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데이터를 웹에서 긁어오는 것이 아닌 테이블을 긁어오는 방식으로 코드 수정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결측데이터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1771</a:t>
            </a:r>
            <a:r>
              <a:rPr lang="ko-KR" altLang="en-US" dirty="0" smtClean="0"/>
              <a:t>개 중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개 정도 더 채울 수 있었음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살릴 수 있는 데이터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개 정도</a:t>
            </a:r>
            <a:r>
              <a:rPr lang="en-US" altLang="ko-KR" dirty="0" smtClean="0"/>
              <a:t>(2016</a:t>
            </a:r>
            <a:r>
              <a:rPr lang="ko-KR" altLang="en-US" dirty="0" smtClean="0"/>
              <a:t>년도 기준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성장성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수익성을 합친 데이터 레이블 완성 </a:t>
            </a:r>
            <a:r>
              <a:rPr lang="en-US" altLang="ko-KR" dirty="0" smtClean="0"/>
              <a:t>3. 2017</a:t>
            </a:r>
            <a:r>
              <a:rPr lang="ko-KR" altLang="en-US" dirty="0" smtClean="0"/>
              <a:t>년도 </a:t>
            </a:r>
            <a:r>
              <a:rPr lang="ko-KR" altLang="en-US" dirty="0" err="1" smtClean="0"/>
              <a:t>크롤링한</a:t>
            </a:r>
            <a:r>
              <a:rPr lang="ko-KR" altLang="en-US" dirty="0" smtClean="0"/>
              <a:t> 브랜드개요의 숫자가 가맹점 현황정보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창업비용의 숫자와 다름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개수가 둘에 비해 적음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재크롤링중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결과는</a:t>
            </a:r>
            <a:r>
              <a:rPr lang="en-US" altLang="ko-KR" dirty="0" smtClean="0">
                <a:sym typeface="Wingdings" pitchFamily="2" charset="2"/>
              </a:rPr>
              <a:t>?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1198708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6206" y="92730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현재 진행 상황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4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528" y="9929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 주 당면 과제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98086" y="1772816"/>
            <a:ext cx="83223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서울 </a:t>
            </a:r>
            <a:r>
              <a:rPr lang="ko-KR" altLang="en-US" dirty="0" err="1" smtClean="0"/>
              <a:t>행정동</a:t>
            </a:r>
            <a:r>
              <a:rPr lang="ko-KR" altLang="en-US" dirty="0" smtClean="0"/>
              <a:t> 별 임대료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지가 등을 </a:t>
            </a:r>
            <a:r>
              <a:rPr lang="ko-KR" altLang="en-US" dirty="0" err="1" smtClean="0"/>
              <a:t>크롤링할</a:t>
            </a:r>
            <a:r>
              <a:rPr lang="ko-KR" altLang="en-US" dirty="0" smtClean="0"/>
              <a:t>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임대료를 </a:t>
            </a:r>
            <a:r>
              <a:rPr lang="ko-KR" altLang="en-US" dirty="0" err="1" smtClean="0"/>
              <a:t>크롤링하지</a:t>
            </a:r>
            <a:r>
              <a:rPr lang="ko-KR" altLang="en-US" dirty="0" smtClean="0"/>
              <a:t> 않고 소상공인 상권지표 분석 사이트를 활용할 수 있음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최종 전처리 된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활용하여 각자 분석하고 시각화 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PPT </a:t>
            </a:r>
            <a:r>
              <a:rPr lang="ko-KR" altLang="en-US" dirty="0" smtClean="0"/>
              <a:t>자료 만들기</a:t>
            </a:r>
            <a:endParaRPr lang="en-US" altLang="ko-KR" dirty="0" smtClean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0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926600-8B47-4136-9F87-764FF7903BF5}"/>
              </a:ext>
            </a:extLst>
          </p:cNvPr>
          <p:cNvSpPr/>
          <p:nvPr/>
        </p:nvSpPr>
        <p:spPr>
          <a:xfrm>
            <a:off x="1198708" y="2"/>
            <a:ext cx="8001000" cy="582733"/>
          </a:xfrm>
          <a:prstGeom prst="rect">
            <a:avLst/>
          </a:prstGeom>
          <a:solidFill>
            <a:srgbClr val="8B0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453</Words>
  <Application>Microsoft Office PowerPoint</Application>
  <PresentationFormat>화면 슬라이드 쇼(4:3)</PresentationFormat>
  <Paragraphs>110</Paragraphs>
  <Slides>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301-14</dc:creator>
  <cp:lastModifiedBy>301-14</cp:lastModifiedBy>
  <cp:revision>13</cp:revision>
  <dcterms:created xsi:type="dcterms:W3CDTF">2018-07-27T00:40:35Z</dcterms:created>
  <dcterms:modified xsi:type="dcterms:W3CDTF">2018-07-27T07:24:35Z</dcterms:modified>
</cp:coreProperties>
</file>