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45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42" autoAdjust="0"/>
    <p:restoredTop sz="91560" autoAdjust="0"/>
  </p:normalViewPr>
  <p:slideViewPr>
    <p:cSldViewPr>
      <p:cViewPr>
        <p:scale>
          <a:sx n="100" d="100"/>
          <a:sy n="100" d="100"/>
        </p:scale>
        <p:origin x="-2040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Tuesday, August 14, 2018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34701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현 프로젝트 진행 상황 공유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225689"/>
            <a:ext cx="7704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2400" dirty="0" smtClean="0"/>
              <a:t>전체 데이터 전처리 완료</a:t>
            </a:r>
            <a:r>
              <a:rPr lang="en-US" altLang="ko-KR" sz="2400" dirty="0" smtClean="0"/>
              <a:t>. (</a:t>
            </a:r>
            <a:r>
              <a:rPr lang="ko-KR" altLang="en-US" sz="2400" dirty="0" err="1" smtClean="0"/>
              <a:t>소셜</a:t>
            </a:r>
            <a:r>
              <a:rPr lang="ko-KR" altLang="en-US" sz="2400" dirty="0" smtClean="0"/>
              <a:t> 부분 </a:t>
            </a:r>
            <a:r>
              <a:rPr lang="ko-KR" altLang="en-US" sz="2400" dirty="0" err="1" smtClean="0"/>
              <a:t>추가해야함</a:t>
            </a:r>
            <a:r>
              <a:rPr lang="en-US" altLang="ko-KR" sz="2400" dirty="0" smtClean="0"/>
              <a:t>)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400" dirty="0" err="1" smtClean="0"/>
              <a:t>프랜차이즈별</a:t>
            </a:r>
            <a:r>
              <a:rPr lang="ko-KR" altLang="en-US" sz="2400" dirty="0" smtClean="0"/>
              <a:t> 평균 매출액 부분을 </a:t>
            </a:r>
            <a:r>
              <a:rPr lang="ko-KR" altLang="en-US" sz="2400" dirty="0" err="1" smtClean="0"/>
              <a:t>가맹점별</a:t>
            </a:r>
            <a:r>
              <a:rPr lang="ko-KR" altLang="en-US" sz="2400" dirty="0" smtClean="0"/>
              <a:t> 평균 매출액을 구하는 방향으로 결정함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400" dirty="0" smtClean="0"/>
              <a:t>모든 브랜드에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해당하는 점포들의 위치정보들을 </a:t>
            </a:r>
            <a:r>
              <a:rPr lang="ko-KR" altLang="en-US" sz="2400" dirty="0" err="1" smtClean="0"/>
              <a:t>크롤링하는</a:t>
            </a:r>
            <a:r>
              <a:rPr lang="ko-KR" altLang="en-US" sz="2400" dirty="0" smtClean="0"/>
              <a:t> 과정을 </a:t>
            </a:r>
            <a:r>
              <a:rPr lang="ko-KR" altLang="en-US" sz="2400" dirty="0" err="1" smtClean="0"/>
              <a:t>진행중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400" dirty="0" smtClean="0"/>
              <a:t>위치정보를 기반으로 평균 매출액을 예측할 수 있는 새로운 파생변수들을 </a:t>
            </a:r>
            <a:r>
              <a:rPr lang="ko-KR" altLang="en-US" sz="2400" dirty="0" err="1" smtClean="0"/>
              <a:t>고려해야함</a:t>
            </a:r>
            <a:r>
              <a:rPr lang="en-US" altLang="ko-KR" sz="2400" dirty="0" smtClean="0"/>
              <a:t>.(</a:t>
            </a:r>
            <a:r>
              <a:rPr lang="ko-KR" altLang="en-US" sz="2400" dirty="0" err="1" smtClean="0"/>
              <a:t>필요시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크롤링</a:t>
            </a:r>
            <a:r>
              <a:rPr lang="en-US" altLang="ko-KR" sz="2400" dirty="0" smtClean="0"/>
              <a:t>)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400" dirty="0" err="1" smtClean="0"/>
              <a:t>메인이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가맹점별</a:t>
            </a:r>
            <a:r>
              <a:rPr lang="ko-KR" altLang="en-US" sz="2400" dirty="0" smtClean="0"/>
              <a:t> 평균 매출액 예측하는 것이 될 것임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딥려</a:t>
            </a:r>
            <a:r>
              <a:rPr lang="ko-KR" altLang="en-US" sz="2400" dirty="0" err="1"/>
              <a:t>닝</a:t>
            </a:r>
            <a:r>
              <a:rPr lang="ko-KR" altLang="en-US" sz="2400" dirty="0" err="1" smtClean="0"/>
              <a:t>을</a:t>
            </a:r>
            <a:r>
              <a:rPr lang="ko-KR" altLang="en-US" sz="2400" dirty="0" smtClean="0"/>
              <a:t> 활용한</a:t>
            </a:r>
            <a:r>
              <a:rPr lang="en-US" altLang="ko-KR" sz="2400" dirty="0" smtClean="0"/>
              <a:t>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400" dirty="0" smtClean="0"/>
              <a:t>기타 공유 사항</a:t>
            </a:r>
            <a:endParaRPr lang="en-US" altLang="ko-KR" sz="2400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33319</TotalTime>
  <Words>64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PIL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301-14</cp:lastModifiedBy>
  <cp:revision>1140</cp:revision>
  <dcterms:created xsi:type="dcterms:W3CDTF">2010-03-17T18:05:41Z</dcterms:created>
  <dcterms:modified xsi:type="dcterms:W3CDTF">2018-08-14T04:55:10Z</dcterms:modified>
</cp:coreProperties>
</file>