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8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46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8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5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0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4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14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2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5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4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landeo/Material-Calendar-View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A5579A-FB18-473C-A90D-D061CAAFF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263" y="5133976"/>
            <a:ext cx="4227512" cy="1200150"/>
          </a:xfrm>
        </p:spPr>
        <p:txBody>
          <a:bodyPr>
            <a:normAutofit/>
          </a:bodyPr>
          <a:lstStyle/>
          <a:p>
            <a:pPr algn="ctr"/>
            <a:r>
              <a:rPr lang="it-IT" sz="2800" dirty="0" err="1"/>
              <a:t>RendezVous</a:t>
            </a:r>
            <a:endParaRPr lang="it-IT" sz="2800" dirty="0"/>
          </a:p>
          <a:p>
            <a:r>
              <a:rPr lang="it-IT" sz="2800" dirty="0"/>
              <a:t>Matteo Santoro – Sofia Tosi</a:t>
            </a:r>
          </a:p>
        </p:txBody>
      </p:sp>
      <p:pic>
        <p:nvPicPr>
          <p:cNvPr id="16" name="Segnaposto immagine 15">
            <a:extLst>
              <a:ext uri="{FF2B5EF4-FFF2-40B4-BE49-F238E27FC236}">
                <a16:creationId xmlns:a16="http://schemas.microsoft.com/office/drawing/2014/main" id="{1C374F74-603E-43E7-869E-A258ADEB16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1" b="5081"/>
          <a:stretch>
            <a:fillRect/>
          </a:stretch>
        </p:blipFill>
        <p:spPr>
          <a:xfrm>
            <a:off x="3697288" y="257463"/>
            <a:ext cx="4589462" cy="4123122"/>
          </a:xfrm>
        </p:spPr>
      </p:pic>
    </p:spTree>
    <p:extLst>
      <p:ext uri="{BB962C8B-B14F-4D97-AF65-F5344CB8AC3E}">
        <p14:creationId xmlns:p14="http://schemas.microsoft.com/office/powerpoint/2010/main" val="40843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07B0D03-F3F2-48F2-B3FE-9ABDA9E5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Perché usare </a:t>
            </a:r>
            <a:r>
              <a:rPr lang="it-IT" sz="6000" dirty="0" err="1"/>
              <a:t>RendezVous</a:t>
            </a:r>
            <a:r>
              <a:rPr lang="it-IT" sz="6000" dirty="0"/>
              <a:t>?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63B21C-900C-4049-8EF3-4BDD9806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257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RendezVous</a:t>
            </a:r>
            <a:r>
              <a:rPr lang="it-IT" dirty="0"/>
              <a:t> è un’applicazione che ti semplifica l’organizzazione delle uscite con gli amici.</a:t>
            </a:r>
          </a:p>
          <a:p>
            <a:r>
              <a:rPr lang="it-IT" dirty="0"/>
              <a:t>Un utente crea un’uscita da proporre a uno o più gruppi di amici.</a:t>
            </a:r>
          </a:p>
          <a:p>
            <a:r>
              <a:rPr lang="it-IT" dirty="0"/>
              <a:t>In questa uscita si può anche inserire la posizione GPS e una foto.</a:t>
            </a:r>
          </a:p>
          <a:p>
            <a:r>
              <a:rPr lang="it-IT" dirty="0"/>
              <a:t>Agli utenti a cui viene proposta un’uscita viene visualizzata una nuova card dalla quale si possono visualizzare informazioni come la distanza tra l’utente e il posto dell’uscita, la foto e la descrizione. La card dispone anche di un pulsante per aprire Google Maps.</a:t>
            </a:r>
          </a:p>
          <a:p>
            <a:r>
              <a:rPr lang="it-IT" dirty="0"/>
              <a:t>Trascinando la card verso sinistra l’utente può votare il giorno che preferisce.</a:t>
            </a:r>
          </a:p>
          <a:p>
            <a:r>
              <a:rPr lang="it-IT" dirty="0"/>
              <a:t>Quando tutti gli amici avranno votato, comparirà un evento sul calendario e arriverà una notifica.</a:t>
            </a:r>
          </a:p>
        </p:txBody>
      </p:sp>
    </p:spTree>
    <p:extLst>
      <p:ext uri="{BB962C8B-B14F-4D97-AF65-F5344CB8AC3E}">
        <p14:creationId xmlns:p14="http://schemas.microsoft.com/office/powerpoint/2010/main" val="298565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9CA76-BBE3-4FB2-924A-27BAF35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EAFD7-AA3D-406A-B78E-FB7A63F2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4"/>
            <a:ext cx="10515600" cy="4853082"/>
          </a:xfrm>
        </p:spPr>
        <p:txBody>
          <a:bodyPr>
            <a:normAutofit/>
          </a:bodyPr>
          <a:lstStyle/>
          <a:p>
            <a:r>
              <a:rPr lang="it-IT" dirty="0"/>
              <a:t>Room per la creazione e gestione di un database locale.</a:t>
            </a:r>
          </a:p>
          <a:p>
            <a:r>
              <a:rPr lang="it-IT" dirty="0" err="1"/>
              <a:t>Material</a:t>
            </a:r>
            <a:r>
              <a:rPr lang="it-IT" dirty="0"/>
              <a:t> Design per l’implementazione di alcuni aspetti grafici.</a:t>
            </a:r>
          </a:p>
          <a:p>
            <a:r>
              <a:rPr lang="it-IT" dirty="0"/>
              <a:t>Grande uso di </a:t>
            </a:r>
            <a:r>
              <a:rPr lang="it-IT" dirty="0" err="1"/>
              <a:t>RecycleView</a:t>
            </a:r>
            <a:r>
              <a:rPr lang="it-IT" dirty="0"/>
              <a:t> per la visualizzazione di giorni e </a:t>
            </a:r>
            <a:r>
              <a:rPr lang="it-IT" dirty="0" err="1"/>
              <a:t>circles</a:t>
            </a:r>
            <a:r>
              <a:rPr lang="it-IT" dirty="0"/>
              <a:t> of friends.</a:t>
            </a:r>
          </a:p>
          <a:p>
            <a:r>
              <a:rPr lang="it-IT" dirty="0" err="1"/>
              <a:t>MaterialCardView</a:t>
            </a:r>
            <a:endParaRPr lang="it-IT" dirty="0"/>
          </a:p>
          <a:p>
            <a:r>
              <a:rPr lang="it-IT" dirty="0"/>
              <a:t>Calendario customizzato:</a:t>
            </a:r>
          </a:p>
          <a:p>
            <a:pPr marL="0" indent="0">
              <a:buNone/>
            </a:pPr>
            <a:r>
              <a:rPr lang="it-IT" dirty="0"/>
              <a:t>	 </a:t>
            </a:r>
            <a:r>
              <a:rPr lang="it-IT" dirty="0">
                <a:hlinkClick r:id="rId2"/>
              </a:rPr>
              <a:t>https://github.com/Applandeo/Material-Calendar-View.git</a:t>
            </a:r>
            <a:endParaRPr lang="it-IT" dirty="0"/>
          </a:p>
          <a:p>
            <a:r>
              <a:rPr lang="it-IT" dirty="0"/>
              <a:t>Uso di </a:t>
            </a:r>
            <a:r>
              <a:rPr lang="it-IT" dirty="0" err="1"/>
              <a:t>com.google.android.gms.location</a:t>
            </a:r>
            <a:r>
              <a:rPr lang="it-IT" dirty="0"/>
              <a:t> per il GPS</a:t>
            </a:r>
          </a:p>
          <a:p>
            <a:r>
              <a:rPr lang="it-IT" dirty="0" err="1"/>
              <a:t>Lottie</a:t>
            </a:r>
            <a:r>
              <a:rPr lang="it-IT" dirty="0"/>
              <a:t> per le animazioni: https://lottiefiles.com/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52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E8322EE-6B93-7361-844C-E6144EB2D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8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iocattolo, bambola&#10;&#10;Descrizione generata automaticamente">
            <a:extLst>
              <a:ext uri="{FF2B5EF4-FFF2-40B4-BE49-F238E27FC236}">
                <a16:creationId xmlns:a16="http://schemas.microsoft.com/office/drawing/2014/main" id="{84C9FA62-D645-BA8B-C10E-E8E568948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37" y="258618"/>
            <a:ext cx="2245687" cy="3170382"/>
          </a:xfrm>
          <a:prstGeom prst="rect">
            <a:avLst/>
          </a:prstGeom>
        </p:spPr>
      </p:pic>
      <p:pic>
        <p:nvPicPr>
          <p:cNvPr id="10" name="Immagine 9" descr="Immagine che contiene giocattolo, bambola&#10;&#10;Descrizione generata automaticamente">
            <a:extLst>
              <a:ext uri="{FF2B5EF4-FFF2-40B4-BE49-F238E27FC236}">
                <a16:creationId xmlns:a16="http://schemas.microsoft.com/office/drawing/2014/main" id="{79D1C137-6918-A931-F984-FF50FBD0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37" y="258618"/>
            <a:ext cx="2245687" cy="3170382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A8BF242B-B5BB-B1CE-3626-00688594B521}"/>
              </a:ext>
            </a:extLst>
          </p:cNvPr>
          <p:cNvSpPr txBox="1">
            <a:spLocks/>
          </p:cNvSpPr>
          <p:nvPr/>
        </p:nvSpPr>
        <p:spPr>
          <a:xfrm>
            <a:off x="838200" y="47387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Login e Registrazione utenti</a:t>
            </a:r>
          </a:p>
        </p:txBody>
      </p:sp>
    </p:spTree>
    <p:extLst>
      <p:ext uri="{BB962C8B-B14F-4D97-AF65-F5344CB8AC3E}">
        <p14:creationId xmlns:p14="http://schemas.microsoft.com/office/powerpoint/2010/main" val="46103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iocattolo, bambola&#10;&#10;Descrizione generata automaticamente">
            <a:extLst>
              <a:ext uri="{FF2B5EF4-FFF2-40B4-BE49-F238E27FC236}">
                <a16:creationId xmlns:a16="http://schemas.microsoft.com/office/drawing/2014/main" id="{84C9FA62-D645-BA8B-C10E-E8E568948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85" y="258618"/>
            <a:ext cx="2245687" cy="3170382"/>
          </a:xfrm>
          <a:prstGeom prst="rect">
            <a:avLst/>
          </a:prstGeom>
        </p:spPr>
      </p:pic>
      <p:pic>
        <p:nvPicPr>
          <p:cNvPr id="6" name="Immagine 5" descr="Immagine che contiene giocattolo, bambola&#10;&#10;Descrizione generata automaticamente">
            <a:extLst>
              <a:ext uri="{FF2B5EF4-FFF2-40B4-BE49-F238E27FC236}">
                <a16:creationId xmlns:a16="http://schemas.microsoft.com/office/drawing/2014/main" id="{8FAC93BF-4E90-7A7C-3A56-E46453B8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49" y="3429000"/>
            <a:ext cx="2245687" cy="3170382"/>
          </a:xfrm>
          <a:prstGeom prst="rect">
            <a:avLst/>
          </a:prstGeom>
        </p:spPr>
      </p:pic>
      <p:sp>
        <p:nvSpPr>
          <p:cNvPr id="4" name="Segnaposto contenuto 5">
            <a:extLst>
              <a:ext uri="{FF2B5EF4-FFF2-40B4-BE49-F238E27FC236}">
                <a16:creationId xmlns:a16="http://schemas.microsoft.com/office/drawing/2014/main" id="{B78BF393-B24B-590C-ADE9-81369A9AB5A6}"/>
              </a:ext>
            </a:extLst>
          </p:cNvPr>
          <p:cNvSpPr txBox="1">
            <a:spLocks/>
          </p:cNvSpPr>
          <p:nvPr/>
        </p:nvSpPr>
        <p:spPr>
          <a:xfrm>
            <a:off x="4267336" y="492187"/>
            <a:ext cx="7607060" cy="27032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Home activity con </a:t>
            </a:r>
            <a:r>
              <a:rPr lang="en-US" dirty="0" err="1"/>
              <a:t>Calendario</a:t>
            </a:r>
            <a:r>
              <a:rPr lang="en-US" dirty="0"/>
              <a:t> per </a:t>
            </a:r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uscite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it-IT" dirty="0"/>
              <a:t>à </a:t>
            </a:r>
            <a:r>
              <a:rPr lang="en-US" dirty="0" err="1"/>
              <a:t>pianificate</a:t>
            </a:r>
            <a:endParaRPr lang="it-IT" dirty="0"/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1D1FDDC5-E96D-5F04-95AC-1D822C67CD70}"/>
              </a:ext>
            </a:extLst>
          </p:cNvPr>
          <p:cNvSpPr txBox="1">
            <a:spLocks/>
          </p:cNvSpPr>
          <p:nvPr/>
        </p:nvSpPr>
        <p:spPr>
          <a:xfrm>
            <a:off x="160444" y="3801241"/>
            <a:ext cx="7465308" cy="25645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22F53D-2E32-6360-E7AF-70BBDE1132ED}"/>
              </a:ext>
            </a:extLst>
          </p:cNvPr>
          <p:cNvSpPr txBox="1"/>
          <p:nvPr/>
        </p:nvSpPr>
        <p:spPr>
          <a:xfrm>
            <a:off x="614497" y="4339086"/>
            <a:ext cx="7220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Drawer layout per </a:t>
            </a:r>
            <a:r>
              <a:rPr lang="en-US" sz="2800" dirty="0" err="1"/>
              <a:t>poter</a:t>
            </a:r>
            <a:r>
              <a:rPr lang="en-US" sz="2800" dirty="0"/>
              <a:t> </a:t>
            </a:r>
            <a:r>
              <a:rPr lang="en-US" sz="2800" dirty="0" err="1"/>
              <a:t>navigare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le </a:t>
            </a:r>
            <a:r>
              <a:rPr lang="en-US" sz="2800" dirty="0" err="1"/>
              <a:t>funzionalit</a:t>
            </a:r>
            <a:r>
              <a:rPr lang="it-IT" sz="2800" dirty="0"/>
              <a:t>à </a:t>
            </a:r>
            <a:r>
              <a:rPr lang="it-IT" sz="2800" dirty="0" err="1"/>
              <a:t>dell</a:t>
            </a:r>
            <a:r>
              <a:rPr lang="it-IT" sz="2800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72628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iocattolo, bambola&#10;&#10;Descrizione generata automaticamente">
            <a:extLst>
              <a:ext uri="{FF2B5EF4-FFF2-40B4-BE49-F238E27FC236}">
                <a16:creationId xmlns:a16="http://schemas.microsoft.com/office/drawing/2014/main" id="{84C9FA62-D645-BA8B-C10E-E8E568948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52" y="258618"/>
            <a:ext cx="2245687" cy="3170382"/>
          </a:xfrm>
          <a:prstGeom prst="rect">
            <a:avLst/>
          </a:prstGeom>
        </p:spPr>
      </p:pic>
      <p:pic>
        <p:nvPicPr>
          <p:cNvPr id="6" name="Immagine 5" descr="Immagine che contiene giocattolo, bambola&#10;&#10;Descrizione generata automaticamente">
            <a:extLst>
              <a:ext uri="{FF2B5EF4-FFF2-40B4-BE49-F238E27FC236}">
                <a16:creationId xmlns:a16="http://schemas.microsoft.com/office/drawing/2014/main" id="{8FAC93BF-4E90-7A7C-3A56-E46453B8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79" y="3429000"/>
            <a:ext cx="2245687" cy="317038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BC9185-AED3-E75E-C5ED-02A18012B403}"/>
              </a:ext>
            </a:extLst>
          </p:cNvPr>
          <p:cNvSpPr txBox="1"/>
          <p:nvPr/>
        </p:nvSpPr>
        <p:spPr>
          <a:xfrm>
            <a:off x="4327001" y="1362973"/>
            <a:ext cx="7039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Visualizzazione in cards delle uscite che l’utente deve ancora confermare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2AC92-890C-4C3F-CE4A-38047EB782A0}"/>
              </a:ext>
            </a:extLst>
          </p:cNvPr>
          <p:cNvSpPr txBox="1"/>
          <p:nvPr/>
        </p:nvSpPr>
        <p:spPr>
          <a:xfrm>
            <a:off x="785004" y="4575426"/>
            <a:ext cx="6202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Pagina nel quale l’utente può effettuare una personalizzazione del proprio profilo</a:t>
            </a:r>
          </a:p>
        </p:txBody>
      </p:sp>
    </p:spTree>
    <p:extLst>
      <p:ext uri="{BB962C8B-B14F-4D97-AF65-F5344CB8AC3E}">
        <p14:creationId xmlns:p14="http://schemas.microsoft.com/office/powerpoint/2010/main" val="416334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iocattolo, bambola&#10;&#10;Descrizione generata automaticamente">
            <a:extLst>
              <a:ext uri="{FF2B5EF4-FFF2-40B4-BE49-F238E27FC236}">
                <a16:creationId xmlns:a16="http://schemas.microsoft.com/office/drawing/2014/main" id="{84C9FA62-D645-BA8B-C10E-E8E568948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52" y="258618"/>
            <a:ext cx="2245687" cy="3170382"/>
          </a:xfrm>
          <a:prstGeom prst="rect">
            <a:avLst/>
          </a:prstGeom>
        </p:spPr>
      </p:pic>
      <p:pic>
        <p:nvPicPr>
          <p:cNvPr id="6" name="Immagine 5" descr="Immagine che contiene giocattolo, bambola&#10;&#10;Descrizione generata automaticamente">
            <a:extLst>
              <a:ext uri="{FF2B5EF4-FFF2-40B4-BE49-F238E27FC236}">
                <a16:creationId xmlns:a16="http://schemas.microsoft.com/office/drawing/2014/main" id="{8FAC93BF-4E90-7A7C-3A56-E46453B8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79" y="3429000"/>
            <a:ext cx="2245687" cy="317038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8E76DC1-117C-1E19-0C93-7FEAC0273BE9}"/>
              </a:ext>
            </a:extLst>
          </p:cNvPr>
          <p:cNvSpPr txBox="1"/>
          <p:nvPr/>
        </p:nvSpPr>
        <p:spPr>
          <a:xfrm>
            <a:off x="4537494" y="388189"/>
            <a:ext cx="694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Activity nella quale ogni utente può proporre un uscita ad un gruppo di amici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D13A1A-C238-A27C-18F8-E908488CC578}"/>
              </a:ext>
            </a:extLst>
          </p:cNvPr>
          <p:cNvSpPr txBox="1"/>
          <p:nvPr/>
        </p:nvSpPr>
        <p:spPr>
          <a:xfrm>
            <a:off x="756248" y="4387970"/>
            <a:ext cx="694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Activity nella quale ogni utente invitato può dare la propria disponibilità per un’uscita</a:t>
            </a:r>
          </a:p>
        </p:txBody>
      </p:sp>
    </p:spTree>
    <p:extLst>
      <p:ext uri="{BB962C8B-B14F-4D97-AF65-F5344CB8AC3E}">
        <p14:creationId xmlns:p14="http://schemas.microsoft.com/office/powerpoint/2010/main" val="170736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C6293-0698-B900-B65A-7190FBE2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4070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Grazie dell’ attenzione Catia prandi (Catia con la c)</a:t>
            </a:r>
          </a:p>
        </p:txBody>
      </p:sp>
    </p:spTree>
    <p:extLst>
      <p:ext uri="{BB962C8B-B14F-4D97-AF65-F5344CB8AC3E}">
        <p14:creationId xmlns:p14="http://schemas.microsoft.com/office/powerpoint/2010/main" val="112422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290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Presentazione standard di PowerPoint</vt:lpstr>
      <vt:lpstr>Perché usare RendezVous?</vt:lpstr>
      <vt:lpstr>Tecnologie utilizzate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dell’ attenzione Catia prandi (Catia con la 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Sofia Tosi</dc:creator>
  <cp:lastModifiedBy>Matteo Santoro</cp:lastModifiedBy>
  <cp:revision>8</cp:revision>
  <dcterms:created xsi:type="dcterms:W3CDTF">2022-06-12T17:10:22Z</dcterms:created>
  <dcterms:modified xsi:type="dcterms:W3CDTF">2022-06-15T14:17:17Z</dcterms:modified>
</cp:coreProperties>
</file>