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4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1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2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4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ED9-4C36-467B-BFFF-6E096BE1D2E4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andeo/Material-Calendar-View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A5579A-FB18-473C-A90D-D061CAAF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263" y="5133976"/>
            <a:ext cx="4227512" cy="1200150"/>
          </a:xfrm>
        </p:spPr>
        <p:txBody>
          <a:bodyPr>
            <a:normAutofit/>
          </a:bodyPr>
          <a:lstStyle/>
          <a:p>
            <a:pPr algn="ctr"/>
            <a:r>
              <a:rPr lang="it-IT" sz="2800" dirty="0" err="1"/>
              <a:t>RendezVous</a:t>
            </a:r>
            <a:endParaRPr lang="it-IT" sz="2800" dirty="0"/>
          </a:p>
          <a:p>
            <a:r>
              <a:rPr lang="it-IT" sz="2800" dirty="0"/>
              <a:t>Matteo Santoro – Sofia Tosi</a:t>
            </a:r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C374F74-603E-43E7-869E-A258ADEB1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1" b="5081"/>
          <a:stretch>
            <a:fillRect/>
          </a:stretch>
        </p:blipFill>
        <p:spPr>
          <a:xfrm>
            <a:off x="3697288" y="257463"/>
            <a:ext cx="4589462" cy="4123122"/>
          </a:xfrm>
        </p:spPr>
      </p:pic>
    </p:spTree>
    <p:extLst>
      <p:ext uri="{BB962C8B-B14F-4D97-AF65-F5344CB8AC3E}">
        <p14:creationId xmlns:p14="http://schemas.microsoft.com/office/powerpoint/2010/main" val="40843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07B0D03-F3F2-48F2-B3FE-9ABDA9E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Perché usare </a:t>
            </a:r>
            <a:r>
              <a:rPr lang="it-IT" sz="6000" dirty="0" err="1"/>
              <a:t>RendezVous</a:t>
            </a:r>
            <a:r>
              <a:rPr lang="it-IT" sz="6000" dirty="0"/>
              <a:t>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63B21C-900C-4049-8EF3-4BDD9806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257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RendezVous</a:t>
            </a:r>
            <a:r>
              <a:rPr lang="it-IT" dirty="0"/>
              <a:t> è un’applicazione che ti semplifica l’organizzazione delle uscite con gli amici.</a:t>
            </a:r>
          </a:p>
          <a:p>
            <a:r>
              <a:rPr lang="it-IT" dirty="0"/>
              <a:t>Un utente crea un’uscita da proporre a uno o più gruppi di amici.</a:t>
            </a:r>
          </a:p>
          <a:p>
            <a:r>
              <a:rPr lang="it-IT" dirty="0"/>
              <a:t>In questa uscita si può anche inserire la posizione GPS e una foto.</a:t>
            </a:r>
          </a:p>
          <a:p>
            <a:r>
              <a:rPr lang="it-IT" dirty="0"/>
              <a:t>Agli utenti a cui viene proposta un’uscita viene visualizzata una nuova card dalla quale si possono visualizzare informazioni come la distanza tra l’utente e il posto dell’uscita, la foto e la descrizione. La card dispone anche di un pulsante per aprire Google Maps.</a:t>
            </a:r>
          </a:p>
          <a:p>
            <a:r>
              <a:rPr lang="it-IT" dirty="0"/>
              <a:t>Trascinando la card verso sinistra l’utente può votare il giorno che preferisce.</a:t>
            </a:r>
          </a:p>
          <a:p>
            <a:r>
              <a:rPr lang="it-IT" dirty="0"/>
              <a:t>Quando tutti gli amici avranno votato, comparirà un evento sul calendario e arriverà una notifica.</a:t>
            </a:r>
          </a:p>
        </p:txBody>
      </p:sp>
    </p:spTree>
    <p:extLst>
      <p:ext uri="{BB962C8B-B14F-4D97-AF65-F5344CB8AC3E}">
        <p14:creationId xmlns:p14="http://schemas.microsoft.com/office/powerpoint/2010/main" val="29856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9CA76-BBE3-4FB2-924A-27BAF35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EAFD7-AA3D-406A-B78E-FB7A63F2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4"/>
            <a:ext cx="10515600" cy="4853082"/>
          </a:xfrm>
        </p:spPr>
        <p:txBody>
          <a:bodyPr>
            <a:normAutofit/>
          </a:bodyPr>
          <a:lstStyle/>
          <a:p>
            <a:r>
              <a:rPr lang="it-IT" dirty="0"/>
              <a:t>Room per la creazione e gestione di un database locale.</a:t>
            </a:r>
          </a:p>
          <a:p>
            <a:r>
              <a:rPr lang="it-IT" dirty="0" err="1"/>
              <a:t>Material</a:t>
            </a:r>
            <a:r>
              <a:rPr lang="it-IT" dirty="0"/>
              <a:t> Design per l’implementazione di alcuni aspetti grafici.</a:t>
            </a:r>
          </a:p>
          <a:p>
            <a:r>
              <a:rPr lang="it-IT" dirty="0"/>
              <a:t>Grande uso di </a:t>
            </a:r>
            <a:r>
              <a:rPr lang="it-IT" dirty="0" err="1"/>
              <a:t>RecycleView</a:t>
            </a:r>
            <a:r>
              <a:rPr lang="it-IT" dirty="0"/>
              <a:t> per la visualizzazione di giorni e </a:t>
            </a:r>
            <a:r>
              <a:rPr lang="it-IT" dirty="0" err="1"/>
              <a:t>circles</a:t>
            </a:r>
            <a:r>
              <a:rPr lang="it-IT" dirty="0"/>
              <a:t> of friends.</a:t>
            </a:r>
          </a:p>
          <a:p>
            <a:r>
              <a:rPr lang="it-IT" dirty="0" err="1"/>
              <a:t>MaterialCardView</a:t>
            </a:r>
            <a:endParaRPr lang="it-IT" dirty="0"/>
          </a:p>
          <a:p>
            <a:r>
              <a:rPr lang="it-IT" dirty="0"/>
              <a:t>Calendario customizzato: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>
                <a:hlinkClick r:id="rId2"/>
              </a:rPr>
              <a:t>https://github.com/Applandeo/Material-Calendar-View.git</a:t>
            </a:r>
            <a:endParaRPr lang="it-IT" dirty="0"/>
          </a:p>
          <a:p>
            <a:r>
              <a:rPr lang="it-IT" dirty="0"/>
              <a:t>Uso </a:t>
            </a:r>
            <a:r>
              <a:rPr lang="it-IT" dirty="0" err="1"/>
              <a:t>com.google.android.gms.location</a:t>
            </a:r>
            <a:r>
              <a:rPr lang="it-IT" dirty="0"/>
              <a:t> per il GPS</a:t>
            </a:r>
          </a:p>
          <a:p>
            <a:r>
              <a:rPr lang="it-IT" dirty="0" err="1"/>
              <a:t>Lottie</a:t>
            </a:r>
            <a:r>
              <a:rPr lang="it-IT" dirty="0"/>
              <a:t> per le animazioni: https://lottiefiles.com/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52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92C50-1913-4B57-94E7-B10FFDFE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2BA4C4-5355-4647-8CCF-45A436A2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28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204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Presentazione standard di PowerPoint</vt:lpstr>
      <vt:lpstr>Perché usare RendezVous?</vt:lpstr>
      <vt:lpstr>Tecnologie utilizzate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Sofia Tosi</dc:creator>
  <cp:lastModifiedBy>Sofia Tosi</cp:lastModifiedBy>
  <cp:revision>5</cp:revision>
  <dcterms:created xsi:type="dcterms:W3CDTF">2022-06-12T17:10:22Z</dcterms:created>
  <dcterms:modified xsi:type="dcterms:W3CDTF">2022-06-13T11:09:37Z</dcterms:modified>
</cp:coreProperties>
</file>