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4" r:id="rId8"/>
    <p:sldId id="263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7A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32ED9-4C36-467B-BFFF-6E096BE1D2E4}" type="datetimeFigureOut">
              <a:rPr lang="it-IT" smtClean="0"/>
              <a:t>17/06/2022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F4C3E-557E-4570-9FE9-5335C0C48AE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72806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32ED9-4C36-467B-BFFF-6E096BE1D2E4}" type="datetimeFigureOut">
              <a:rPr lang="it-IT" smtClean="0"/>
              <a:t>17/06/2022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F4C3E-557E-4570-9FE9-5335C0C48AE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14461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32ED9-4C36-467B-BFFF-6E096BE1D2E4}" type="datetimeFigureOut">
              <a:rPr lang="it-IT" smtClean="0"/>
              <a:t>17/06/2022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F4C3E-557E-4570-9FE9-5335C0C48AE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0283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32ED9-4C36-467B-BFFF-6E096BE1D2E4}" type="datetimeFigureOut">
              <a:rPr lang="it-IT" smtClean="0"/>
              <a:t>17/06/2022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F4C3E-557E-4570-9FE9-5335C0C48AE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57516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32ED9-4C36-467B-BFFF-6E096BE1D2E4}" type="datetimeFigureOut">
              <a:rPr lang="it-IT" smtClean="0"/>
              <a:t>17/06/2022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F4C3E-557E-4570-9FE9-5335C0C48AE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91057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32ED9-4C36-467B-BFFF-6E096BE1D2E4}" type="datetimeFigureOut">
              <a:rPr lang="it-IT" smtClean="0"/>
              <a:t>17/06/2022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F4C3E-557E-4570-9FE9-5335C0C48AE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79499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32ED9-4C36-467B-BFFF-6E096BE1D2E4}" type="datetimeFigureOut">
              <a:rPr lang="it-IT" smtClean="0"/>
              <a:t>17/06/2022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F4C3E-557E-4570-9FE9-5335C0C48AE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55948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32ED9-4C36-467B-BFFF-6E096BE1D2E4}" type="datetimeFigureOut">
              <a:rPr lang="it-IT" smtClean="0"/>
              <a:t>17/06/2022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F4C3E-557E-4570-9FE9-5335C0C48AE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86143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32ED9-4C36-467B-BFFF-6E096BE1D2E4}" type="datetimeFigureOut">
              <a:rPr lang="it-IT" smtClean="0"/>
              <a:t>17/06/2022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F4C3E-557E-4570-9FE9-5335C0C48AE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12252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32ED9-4C36-467B-BFFF-6E096BE1D2E4}" type="datetimeFigureOut">
              <a:rPr lang="it-IT" smtClean="0"/>
              <a:t>17/06/2022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F4C3E-557E-4570-9FE9-5335C0C48AE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91573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32ED9-4C36-467B-BFFF-6E096BE1D2E4}" type="datetimeFigureOut">
              <a:rPr lang="it-IT" smtClean="0"/>
              <a:t>17/06/2022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F4C3E-557E-4570-9FE9-5335C0C48AE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38434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A32ED9-4C36-467B-BFFF-6E096BE1D2E4}" type="datetimeFigureOut">
              <a:rPr lang="it-IT" smtClean="0"/>
              <a:t>17/06/2022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6F4C3E-557E-4570-9FE9-5335C0C48AE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9162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pplandeo/Material-Calendar-View.gi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8EA5579A-FB18-473C-A90D-D061CAAFF7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878263" y="5133976"/>
            <a:ext cx="4227512" cy="1200150"/>
          </a:xfrm>
        </p:spPr>
        <p:txBody>
          <a:bodyPr>
            <a:normAutofit/>
          </a:bodyPr>
          <a:lstStyle/>
          <a:p>
            <a:pPr algn="ctr"/>
            <a:r>
              <a:rPr lang="it-IT" sz="2800" dirty="0" err="1"/>
              <a:t>RendezVous</a:t>
            </a:r>
            <a:endParaRPr lang="it-IT" sz="2800" dirty="0"/>
          </a:p>
          <a:p>
            <a:r>
              <a:rPr lang="it-IT" sz="2800" dirty="0"/>
              <a:t>Matteo Santoro – Sofia Tosi</a:t>
            </a:r>
          </a:p>
        </p:txBody>
      </p:sp>
      <p:pic>
        <p:nvPicPr>
          <p:cNvPr id="16" name="Segnaposto immagine 15">
            <a:extLst>
              <a:ext uri="{FF2B5EF4-FFF2-40B4-BE49-F238E27FC236}">
                <a16:creationId xmlns:a16="http://schemas.microsoft.com/office/drawing/2014/main" id="{1C374F74-603E-43E7-869E-A258ADEB16A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81" b="5081"/>
          <a:stretch>
            <a:fillRect/>
          </a:stretch>
        </p:blipFill>
        <p:spPr>
          <a:xfrm>
            <a:off x="3697288" y="257463"/>
            <a:ext cx="4589462" cy="4123122"/>
          </a:xfrm>
        </p:spPr>
      </p:pic>
    </p:spTree>
    <p:extLst>
      <p:ext uri="{BB962C8B-B14F-4D97-AF65-F5344CB8AC3E}">
        <p14:creationId xmlns:p14="http://schemas.microsoft.com/office/powerpoint/2010/main" val="4084307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F07B0D03-F3F2-48F2-B3FE-9ABDA9E5B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6000" dirty="0"/>
              <a:t>Perché usare </a:t>
            </a:r>
            <a:r>
              <a:rPr lang="it-IT" sz="6000" dirty="0" err="1"/>
              <a:t>RendezVous</a:t>
            </a:r>
            <a:r>
              <a:rPr lang="it-IT" sz="6000" dirty="0"/>
              <a:t>?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4A63B21C-900C-4049-8EF3-4BDD9806C2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08257"/>
          </a:xfrm>
        </p:spPr>
        <p:txBody>
          <a:bodyPr>
            <a:normAutofit fontScale="92500" lnSpcReduction="10000"/>
          </a:bodyPr>
          <a:lstStyle/>
          <a:p>
            <a:r>
              <a:rPr lang="it-IT" dirty="0" err="1"/>
              <a:t>RendezVous</a:t>
            </a:r>
            <a:r>
              <a:rPr lang="it-IT" dirty="0"/>
              <a:t> è un’applicazione che ti semplifica l’organizzazione delle uscite con gli amici.</a:t>
            </a:r>
          </a:p>
          <a:p>
            <a:r>
              <a:rPr lang="it-IT" dirty="0"/>
              <a:t>Un utente crea un’uscita da proporre a uno o più gruppi di amici.</a:t>
            </a:r>
          </a:p>
          <a:p>
            <a:r>
              <a:rPr lang="it-IT" dirty="0"/>
              <a:t>In questa uscita si può anche inserire la posizione GPS e una foto.</a:t>
            </a:r>
          </a:p>
          <a:p>
            <a:r>
              <a:rPr lang="it-IT" dirty="0"/>
              <a:t>Agli utenti a cui viene proposta un’uscita viene visualizzata una nuova card dalla quale si possono visualizzare informazioni come la distanza tra l’utente e il posto dell’uscita, la foto e la descrizione. La card dispone anche di un pulsante per aprire Google Maps.</a:t>
            </a:r>
          </a:p>
          <a:p>
            <a:r>
              <a:rPr lang="it-IT" dirty="0"/>
              <a:t>Trascinando la card verso sinistra l’utente può votare il giorno che preferisce.</a:t>
            </a:r>
          </a:p>
          <a:p>
            <a:r>
              <a:rPr lang="it-IT" dirty="0"/>
              <a:t>Quando tutti gli amici avranno votato, comparirà un evento sul calendario e arriverà una notifica.</a:t>
            </a:r>
          </a:p>
        </p:txBody>
      </p:sp>
    </p:spTree>
    <p:extLst>
      <p:ext uri="{BB962C8B-B14F-4D97-AF65-F5344CB8AC3E}">
        <p14:creationId xmlns:p14="http://schemas.microsoft.com/office/powerpoint/2010/main" val="2985652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A29CA76-BBE3-4FB2-924A-27BAF3535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Tecnologie utilizzate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8BEAFD7-AA3D-406A-B78E-FB7A63F29A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8754"/>
            <a:ext cx="10515600" cy="4853082"/>
          </a:xfrm>
        </p:spPr>
        <p:txBody>
          <a:bodyPr>
            <a:normAutofit/>
          </a:bodyPr>
          <a:lstStyle/>
          <a:p>
            <a:r>
              <a:rPr lang="it-IT" dirty="0"/>
              <a:t>Room per la creazione e gestione di un database locale.</a:t>
            </a:r>
          </a:p>
          <a:p>
            <a:r>
              <a:rPr lang="it-IT" dirty="0" err="1"/>
              <a:t>Material</a:t>
            </a:r>
            <a:r>
              <a:rPr lang="it-IT" dirty="0"/>
              <a:t> Design per l’implementazione di alcuni aspetti grafici.</a:t>
            </a:r>
          </a:p>
          <a:p>
            <a:r>
              <a:rPr lang="it-IT" dirty="0"/>
              <a:t>Grande uso di </a:t>
            </a:r>
            <a:r>
              <a:rPr lang="it-IT" dirty="0" err="1"/>
              <a:t>RecycleView</a:t>
            </a:r>
            <a:r>
              <a:rPr lang="it-IT" dirty="0"/>
              <a:t> per la visualizzazione di giorni e </a:t>
            </a:r>
            <a:r>
              <a:rPr lang="it-IT" dirty="0" err="1"/>
              <a:t>circles</a:t>
            </a:r>
            <a:r>
              <a:rPr lang="it-IT" dirty="0"/>
              <a:t> of friends.</a:t>
            </a:r>
          </a:p>
          <a:p>
            <a:r>
              <a:rPr lang="it-IT" dirty="0" err="1"/>
              <a:t>MaterialCardView</a:t>
            </a:r>
            <a:endParaRPr lang="it-IT" dirty="0"/>
          </a:p>
          <a:p>
            <a:r>
              <a:rPr lang="it-IT" dirty="0"/>
              <a:t>Calendario customizzato:</a:t>
            </a:r>
          </a:p>
          <a:p>
            <a:pPr marL="0" indent="0">
              <a:buNone/>
            </a:pPr>
            <a:r>
              <a:rPr lang="it-IT" dirty="0"/>
              <a:t>	 </a:t>
            </a:r>
            <a:r>
              <a:rPr lang="it-IT" dirty="0">
                <a:hlinkClick r:id="rId2"/>
              </a:rPr>
              <a:t>https://github.com/Applandeo/Material-Calendar-View.git</a:t>
            </a:r>
            <a:endParaRPr lang="it-IT" dirty="0"/>
          </a:p>
          <a:p>
            <a:r>
              <a:rPr lang="it-IT" dirty="0"/>
              <a:t>Uso di </a:t>
            </a:r>
            <a:r>
              <a:rPr lang="it-IT" dirty="0" err="1"/>
              <a:t>com.google.android.gms.location</a:t>
            </a:r>
            <a:r>
              <a:rPr lang="it-IT" dirty="0"/>
              <a:t> per il GPS</a:t>
            </a:r>
          </a:p>
          <a:p>
            <a:r>
              <a:rPr lang="it-IT" dirty="0" err="1"/>
              <a:t>Lottie</a:t>
            </a:r>
            <a:r>
              <a:rPr lang="it-IT" dirty="0"/>
              <a:t> per le animazioni: https://lottiefiles.com/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65287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F5FD3957-9AB2-8369-757F-A57177F6AF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09" y="0"/>
            <a:ext cx="1213158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281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84C9FA62-D645-BA8B-C10E-E8E568948E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22254" y="210992"/>
            <a:ext cx="1963996" cy="4255325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79D1C137-6918-A931-F984-FF50FBD0C9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16112" y="315767"/>
            <a:ext cx="1963995" cy="4255323"/>
          </a:xfrm>
          <a:prstGeom prst="rect">
            <a:avLst/>
          </a:prstGeom>
        </p:spPr>
      </p:pic>
      <p:sp>
        <p:nvSpPr>
          <p:cNvPr id="11" name="Titolo 1">
            <a:extLst>
              <a:ext uri="{FF2B5EF4-FFF2-40B4-BE49-F238E27FC236}">
                <a16:creationId xmlns:a16="http://schemas.microsoft.com/office/drawing/2014/main" id="{A8BF242B-B5BB-B1CE-3626-00688594B521}"/>
              </a:ext>
            </a:extLst>
          </p:cNvPr>
          <p:cNvSpPr txBox="1">
            <a:spLocks/>
          </p:cNvSpPr>
          <p:nvPr/>
        </p:nvSpPr>
        <p:spPr>
          <a:xfrm>
            <a:off x="838200" y="4738718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/>
              <a:t>Login e Registrazione utenti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610304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84C9FA62-D645-BA8B-C10E-E8E568948E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11702" y="106217"/>
            <a:ext cx="1821733" cy="3947089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8FAC93BF-4E90-7A7C-3A56-E46453B8FD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58566" y="2270295"/>
            <a:ext cx="2090359" cy="4529112"/>
          </a:xfrm>
          <a:prstGeom prst="rect">
            <a:avLst/>
          </a:prstGeom>
        </p:spPr>
      </p:pic>
      <p:sp>
        <p:nvSpPr>
          <p:cNvPr id="4" name="Segnaposto contenuto 5">
            <a:extLst>
              <a:ext uri="{FF2B5EF4-FFF2-40B4-BE49-F238E27FC236}">
                <a16:creationId xmlns:a16="http://schemas.microsoft.com/office/drawing/2014/main" id="{B78BF393-B24B-590C-ADE9-81369A9AB5A6}"/>
              </a:ext>
            </a:extLst>
          </p:cNvPr>
          <p:cNvSpPr txBox="1">
            <a:spLocks/>
          </p:cNvSpPr>
          <p:nvPr/>
        </p:nvSpPr>
        <p:spPr>
          <a:xfrm>
            <a:off x="4267336" y="492187"/>
            <a:ext cx="7607060" cy="270324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Home activity con </a:t>
            </a:r>
            <a:r>
              <a:rPr lang="en-US" dirty="0" err="1"/>
              <a:t>Calendario</a:t>
            </a:r>
            <a:r>
              <a:rPr lang="en-US" dirty="0"/>
              <a:t> per </a:t>
            </a:r>
            <a:r>
              <a:rPr lang="en-US" dirty="0" err="1"/>
              <a:t>visualizzare</a:t>
            </a:r>
            <a:r>
              <a:rPr lang="en-US" dirty="0"/>
              <a:t> </a:t>
            </a:r>
            <a:r>
              <a:rPr lang="en-US" dirty="0" err="1"/>
              <a:t>uscite</a:t>
            </a:r>
            <a:r>
              <a:rPr lang="en-US" dirty="0"/>
              <a:t> </a:t>
            </a:r>
            <a:r>
              <a:rPr lang="en-US" dirty="0" err="1"/>
              <a:t>gi</a:t>
            </a:r>
            <a:r>
              <a:rPr lang="it-IT" dirty="0"/>
              <a:t>à </a:t>
            </a:r>
            <a:r>
              <a:rPr lang="en-US" dirty="0" err="1"/>
              <a:t>pianificate</a:t>
            </a:r>
            <a:endParaRPr lang="it-IT" dirty="0"/>
          </a:p>
        </p:txBody>
      </p:sp>
      <p:sp>
        <p:nvSpPr>
          <p:cNvPr id="7" name="Segnaposto contenuto 5">
            <a:extLst>
              <a:ext uri="{FF2B5EF4-FFF2-40B4-BE49-F238E27FC236}">
                <a16:creationId xmlns:a16="http://schemas.microsoft.com/office/drawing/2014/main" id="{1D1FDDC5-E96D-5F04-95AC-1D822C67CD70}"/>
              </a:ext>
            </a:extLst>
          </p:cNvPr>
          <p:cNvSpPr txBox="1">
            <a:spLocks/>
          </p:cNvSpPr>
          <p:nvPr/>
        </p:nvSpPr>
        <p:spPr>
          <a:xfrm>
            <a:off x="160444" y="3801241"/>
            <a:ext cx="7465308" cy="256457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it-IT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8122F53D-2E32-6360-E7AF-70BBDE1132ED}"/>
              </a:ext>
            </a:extLst>
          </p:cNvPr>
          <p:cNvSpPr txBox="1"/>
          <p:nvPr/>
        </p:nvSpPr>
        <p:spPr>
          <a:xfrm>
            <a:off x="614497" y="4339086"/>
            <a:ext cx="722031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Drawer layout per </a:t>
            </a:r>
            <a:r>
              <a:rPr lang="en-US" sz="2800" dirty="0" err="1"/>
              <a:t>poter</a:t>
            </a:r>
            <a:r>
              <a:rPr lang="en-US" sz="2800" dirty="0"/>
              <a:t> </a:t>
            </a:r>
            <a:r>
              <a:rPr lang="en-US" sz="2800" dirty="0" err="1"/>
              <a:t>navigare</a:t>
            </a:r>
            <a:r>
              <a:rPr lang="en-US" sz="2800" dirty="0"/>
              <a:t> </a:t>
            </a:r>
            <a:r>
              <a:rPr lang="en-US" sz="2800" dirty="0" err="1"/>
              <a:t>tra</a:t>
            </a:r>
            <a:r>
              <a:rPr lang="en-US" sz="2800" dirty="0"/>
              <a:t> le </a:t>
            </a:r>
            <a:r>
              <a:rPr lang="en-US" sz="2800" dirty="0" err="1"/>
              <a:t>funzionalit</a:t>
            </a:r>
            <a:r>
              <a:rPr lang="it-IT" sz="2800" dirty="0"/>
              <a:t>à </a:t>
            </a:r>
            <a:r>
              <a:rPr lang="it-IT" sz="2800" dirty="0" err="1"/>
              <a:t>dell</a:t>
            </a:r>
            <a:r>
              <a:rPr lang="it-IT" sz="2800" dirty="0"/>
              <a:t> app</a:t>
            </a:r>
          </a:p>
        </p:txBody>
      </p:sp>
    </p:spTree>
    <p:extLst>
      <p:ext uri="{BB962C8B-B14F-4D97-AF65-F5344CB8AC3E}">
        <p14:creationId xmlns:p14="http://schemas.microsoft.com/office/powerpoint/2010/main" val="3726285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84C9FA62-D645-BA8B-C10E-E8E568948E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04669" y="210992"/>
            <a:ext cx="1957706" cy="4241697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8FAC93BF-4E90-7A7C-3A56-E46453B8FD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743344" y="2405312"/>
            <a:ext cx="1957705" cy="4241695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84BC9185-AED3-E75E-C5ED-02A18012B403}"/>
              </a:ext>
            </a:extLst>
          </p:cNvPr>
          <p:cNvSpPr txBox="1"/>
          <p:nvPr/>
        </p:nvSpPr>
        <p:spPr>
          <a:xfrm>
            <a:off x="4327001" y="1362973"/>
            <a:ext cx="70391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/>
              <a:t>Visualizzazione in cards delle uscite che l’utente deve ancora confermare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9B32AC92-890C-4C3F-CE4A-38047EB782A0}"/>
              </a:ext>
            </a:extLst>
          </p:cNvPr>
          <p:cNvSpPr txBox="1"/>
          <p:nvPr/>
        </p:nvSpPr>
        <p:spPr>
          <a:xfrm>
            <a:off x="785004" y="4575426"/>
            <a:ext cx="62023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/>
              <a:t>Pagina nel quale l’utente può effettuare una personalizzazione del proprio profilo</a:t>
            </a:r>
          </a:p>
        </p:txBody>
      </p:sp>
    </p:spTree>
    <p:extLst>
      <p:ext uri="{BB962C8B-B14F-4D97-AF65-F5344CB8AC3E}">
        <p14:creationId xmlns:p14="http://schemas.microsoft.com/office/powerpoint/2010/main" val="41633408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84C9FA62-D645-BA8B-C10E-E8E568948E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04669" y="106217"/>
            <a:ext cx="1881506" cy="4076597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8FAC93BF-4E90-7A7C-3A56-E46453B8FD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15324" y="2155969"/>
            <a:ext cx="2143125" cy="4643438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E8E76DC1-117C-1E19-0C93-7FEAC0273BE9}"/>
              </a:ext>
            </a:extLst>
          </p:cNvPr>
          <p:cNvSpPr txBox="1"/>
          <p:nvPr/>
        </p:nvSpPr>
        <p:spPr>
          <a:xfrm>
            <a:off x="4537494" y="388189"/>
            <a:ext cx="69442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/>
              <a:t>Activity nella quale ogni utente può proporre un uscita ad un gruppo di amici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3CD13A1A-C238-A27C-18F8-E908488CC578}"/>
              </a:ext>
            </a:extLst>
          </p:cNvPr>
          <p:cNvSpPr txBox="1"/>
          <p:nvPr/>
        </p:nvSpPr>
        <p:spPr>
          <a:xfrm>
            <a:off x="756248" y="4387970"/>
            <a:ext cx="69442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/>
              <a:t>Activity nella quale ogni utente invitato può dare la propria disponibilità per un’uscita</a:t>
            </a:r>
          </a:p>
        </p:txBody>
      </p:sp>
    </p:spTree>
    <p:extLst>
      <p:ext uri="{BB962C8B-B14F-4D97-AF65-F5344CB8AC3E}">
        <p14:creationId xmlns:p14="http://schemas.microsoft.com/office/powerpoint/2010/main" val="17073642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5AC6293-0698-B900-B65A-7190FBE2D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4070"/>
            <a:ext cx="10515600" cy="1325563"/>
          </a:xfrm>
        </p:spPr>
        <p:txBody>
          <a:bodyPr>
            <a:normAutofit/>
          </a:bodyPr>
          <a:lstStyle/>
          <a:p>
            <a:r>
              <a:rPr lang="it-IT" sz="4000" dirty="0"/>
              <a:t>Grazie dell’ attenzione Catia prandi (Catia con la c)</a:t>
            </a:r>
          </a:p>
        </p:txBody>
      </p:sp>
    </p:spTree>
    <p:extLst>
      <p:ext uri="{BB962C8B-B14F-4D97-AF65-F5344CB8AC3E}">
        <p14:creationId xmlns:p14="http://schemas.microsoft.com/office/powerpoint/2010/main" val="11242210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i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Tema di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137</TotalTime>
  <Words>290</Words>
  <Application>Microsoft Office PowerPoint</Application>
  <PresentationFormat>Widescreen</PresentationFormat>
  <Paragraphs>26</Paragraphs>
  <Slides>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Presentazione standard di PowerPoint</vt:lpstr>
      <vt:lpstr>Perché usare RendezVous?</vt:lpstr>
      <vt:lpstr>Tecnologie utilizzate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Grazie dell’ attenzione Catia prandi (Catia con la c)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Sofia Tosi</dc:creator>
  <cp:lastModifiedBy>Matteo Santoro</cp:lastModifiedBy>
  <cp:revision>9</cp:revision>
  <dcterms:created xsi:type="dcterms:W3CDTF">2022-06-12T17:10:22Z</dcterms:created>
  <dcterms:modified xsi:type="dcterms:W3CDTF">2022-06-17T13:32:25Z</dcterms:modified>
</cp:coreProperties>
</file>