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12/06/2022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80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12/06/2022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46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12/06/2022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8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12/06/2022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51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12/06/2022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05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12/06/2022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49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12/06/2022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59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12/06/2022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14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12/06/2022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25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12/06/2022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57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12/06/2022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43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32ED9-4C36-467B-BFFF-6E096BE1D2E4}" type="datetimeFigureOut">
              <a:rPr lang="it-IT" smtClean="0"/>
              <a:t>12/06/2022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EA5579A-FB18-473C-A90D-D061CAAFF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8263" y="5133976"/>
            <a:ext cx="4227512" cy="1200150"/>
          </a:xfrm>
        </p:spPr>
        <p:txBody>
          <a:bodyPr>
            <a:normAutofit/>
          </a:bodyPr>
          <a:lstStyle/>
          <a:p>
            <a:pPr algn="ctr"/>
            <a:r>
              <a:rPr lang="it-IT" sz="2800" dirty="0" err="1"/>
              <a:t>RendezVous</a:t>
            </a:r>
            <a:endParaRPr lang="it-IT" sz="2800" dirty="0"/>
          </a:p>
          <a:p>
            <a:r>
              <a:rPr lang="it-IT" sz="2800" dirty="0"/>
              <a:t>Matteo Santoro – Sofia Tosi</a:t>
            </a:r>
          </a:p>
        </p:txBody>
      </p:sp>
      <p:pic>
        <p:nvPicPr>
          <p:cNvPr id="16" name="Segnaposto immagine 15">
            <a:extLst>
              <a:ext uri="{FF2B5EF4-FFF2-40B4-BE49-F238E27FC236}">
                <a16:creationId xmlns:a16="http://schemas.microsoft.com/office/drawing/2014/main" id="{1C374F74-603E-43E7-869E-A258ADEB16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1" b="5081"/>
          <a:stretch>
            <a:fillRect/>
          </a:stretch>
        </p:blipFill>
        <p:spPr>
          <a:xfrm>
            <a:off x="3697288" y="257463"/>
            <a:ext cx="4589462" cy="4123122"/>
          </a:xfrm>
        </p:spPr>
      </p:pic>
    </p:spTree>
    <p:extLst>
      <p:ext uri="{BB962C8B-B14F-4D97-AF65-F5344CB8AC3E}">
        <p14:creationId xmlns:p14="http://schemas.microsoft.com/office/powerpoint/2010/main" val="408430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Sofia Tosi</dc:creator>
  <cp:lastModifiedBy>Sofia Tosi</cp:lastModifiedBy>
  <cp:revision>1</cp:revision>
  <dcterms:created xsi:type="dcterms:W3CDTF">2022-06-12T17:10:22Z</dcterms:created>
  <dcterms:modified xsi:type="dcterms:W3CDTF">2022-06-12T17:31:57Z</dcterms:modified>
</cp:coreProperties>
</file>