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2" r:id="rId2"/>
    <p:sldId id="263" r:id="rId3"/>
    <p:sldId id="274" r:id="rId4"/>
    <p:sldId id="281" r:id="rId5"/>
    <p:sldId id="276" r:id="rId6"/>
    <p:sldId id="278" r:id="rId7"/>
    <p:sldId id="277" r:id="rId8"/>
    <p:sldId id="279" r:id="rId9"/>
    <p:sldId id="280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C2E8537-EEB8-4148-A1B2-E18B7071B8F7}">
          <p14:sldIdLst>
            <p14:sldId id="262"/>
            <p14:sldId id="263"/>
            <p14:sldId id="274"/>
            <p14:sldId id="281"/>
            <p14:sldId id="276"/>
            <p14:sldId id="278"/>
            <p14:sldId id="277"/>
            <p14:sldId id="279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26" autoAdjust="0"/>
  </p:normalViewPr>
  <p:slideViewPr>
    <p:cSldViewPr snapToGrid="0">
      <p:cViewPr>
        <p:scale>
          <a:sx n="88" d="100"/>
          <a:sy n="88" d="100"/>
        </p:scale>
        <p:origin x="-36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7D530-B5DE-4EEF-99BC-1C6346658DA1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8EC5-BF81-4A64-8B84-DFC652AB24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16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48EC5-BF81-4A64-8B84-DFC652AB24E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07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48EC5-BF81-4A64-8B84-DFC652AB24E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42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9E32E4-16FA-49AC-AF1E-F7938AE9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A2B75CF-E055-4022-82D8-D49B9D9F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962E9E5-504B-47F6-8812-A8CCD95A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038B4BD-057D-4C65-9C71-84E165D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0E47207-3713-4FE0-AAF4-5521112C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300F82-D3A0-451B-BDCF-66EC43B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74A87DE-99D7-4B4B-BF37-2F0C3B4EB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DF32AE6-575A-4286-87A7-FC85D11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B638B8E-7A34-45F9-BC44-D5CA285B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C320A33-C8A6-4893-BD65-9FAD37F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4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4BFFDC52-60A3-45C6-AC76-536F1C4C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87FA910-9123-4EA3-9FA4-EAD89D14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3E88044-632D-42CC-AD6C-028BD077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F84B53-629E-4A8F-BCB5-94EEF84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85D0D9F-E25C-4BAB-BF33-F48A30A0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8A436F-F96E-4837-BC4B-97F62299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E9D9804-53F3-4D70-A9D9-E2BEE8A9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325E813-31FF-4178-8435-9C3B0F1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FCFBF37-4B34-444F-AB5C-A7A89068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1AD49F4-9706-4115-9A2C-5582D04D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2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6DB409-3169-4802-B4D0-F036157B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E0FD3E-A5D7-4008-BCA3-0E44B6CB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2E06979-90E7-4DE5-87C5-590E514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66EC389-62A4-42AB-BBF6-D0FCB61E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FB47324-BAF2-481B-AA81-BFB53C3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48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0B6D07-3B23-4030-A062-D62AC743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1F6A0A-EE8C-420A-8030-7625D1E2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F6404D7-E17C-4BC2-B6D9-F3F3A7B8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43DD9B4-579E-4FA0-8225-FAA8CA72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DEC4A8-1011-4D12-9D3C-9C78096C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135BEB6-82CC-4C69-A2AB-1E8398AA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8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199EAB-142F-4400-BF0D-9F95620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8977A82-7DF0-41B0-8B01-C4C47B54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8EA9C3-6599-46CB-ADC9-9B2089DE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90E729D-C53A-434C-AF8F-3CB6F37A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17918BD-A84F-4160-A01B-BA5788D94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33C1419-7B02-45B1-ADB2-5A9EC8F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153431B-86B7-4712-A458-F9BD81A6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27C95E9-7D3F-49BC-A38E-2AA32E9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8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4BBB27-A8CB-4B90-B787-AD90ED04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95C354C-B985-4B63-AA2D-0BDAFCAC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1AA350A-EA4D-473B-9D51-D058F23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B3D719B-0A82-413A-8D3E-6A8EB89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06A6239-2371-4B40-8F6B-D3AAA10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81561AE-7B06-4F50-BAF7-CF7B7CC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BD919D6-E9BF-4A92-AC8C-0F7EEF37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5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5A8B8C-2FD0-4EE3-AFFF-B284C3BD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3D740A-209D-4BF1-B5DE-6842342D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6077197-E2D0-4E59-BAE6-8C7C7B2D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8DF978C-5321-4DBF-A757-30DD3EBF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6D684C-E286-4C8F-81B3-5450891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D63C24B-16E5-49CE-BF0F-7E7B2323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9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31E22F-D317-4615-AD78-B35213E7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125067F-3E29-4EC7-9147-3D9A0EA3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02306DA-664C-4C88-A70A-C0362CC46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5754EF5-6E6F-479B-9B2E-A8BD56C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E9BB1D9-4A64-4117-975F-9CFACB1A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EE1CF3F-1F07-47AE-AC3A-3F1DEE2A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3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CB5452-A1E5-4978-968A-42F355DD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C357286-9213-4E41-A9A7-269A831C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4AA322-2E44-4645-8B74-EB50F953B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4B7D-BA85-4604-BC4C-EF930BCDBFF3}" type="datetimeFigureOut">
              <a:rPr lang="ru-RU" smtClean="0"/>
              <a:t>27.12.23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D406E9D-BDBA-4428-A88C-E6694D086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BAA139-58F9-43AD-82B3-895DFA26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E56-D825-4525-8C37-AEB4A427B1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ПРОГРАММНЫХ МОДУЛЕЙ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«Разработка приложения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09.02.07.21.3.1.17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9992" y="4075644"/>
            <a:ext cx="3444534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ИСП1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Мишина С.Н.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Филимонов А. Ю.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xmlns="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sp>
        <p:nvSpPr>
          <p:cNvPr id="7" name="AutoShape 2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xmlns="" id="{7C9537B0-B1B6-45F5-89FD-274457F74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AutoShape 4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xmlns="" id="{717F549D-7B3A-4AB1-9195-746B1D1EF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>
            <a:off x="3923839" y="194692"/>
            <a:ext cx="6132622" cy="1404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B9870645-5B0E-460F-9C29-6586F1859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48" y="189068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3" name="Объект 13">
            <a:extLst>
              <a:ext uri="{FF2B5EF4-FFF2-40B4-BE49-F238E27FC236}">
                <a16:creationId xmlns:a16="http://schemas.microsoft.com/office/drawing/2014/main" xmlns="" id="{CE93D472-AC6A-423D-93D8-E6EF4428D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Современная </a:t>
            </a:r>
            <a:r>
              <a:rPr lang="ru-RU" sz="3200" dirty="0"/>
              <a:t>цифровая эпоха требует надежных средств для обеспечения конфиденциальности и безопасности в онлайн-сфере. Виртуальная частная сеть (VPN) стала неотъемлемым инструментом для защиты личной информации, обхода цензуры и обеспечения анонимности в сети. Разработка приложения VPN представляет собой актуальную и перспективную задачу, преследующую цель предоставить пользователям удобный и безопасный доступ в интернет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xmlns="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xmlns="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026" name="Picture 2" descr="C:\Users\ACER\Download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21" y="1613558"/>
            <a:ext cx="9517721" cy="42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ACER\Download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28" y="1516404"/>
            <a:ext cx="5814204" cy="49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7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Целью </a:t>
            </a:r>
            <a:r>
              <a:rPr lang="ru-RU" dirty="0"/>
              <a:t>данной проектной работы является разработка современного приложения VPN,  </a:t>
            </a:r>
            <a:r>
              <a:rPr lang="en-US" dirty="0"/>
              <a:t>c</a:t>
            </a:r>
            <a:r>
              <a:rPr lang="ru-RU" dirty="0"/>
              <a:t> простым интерфейсом. Работа будет включать в себя анализ существующих решений, проектирование и разработку приложения, а также тестирование его функциональности.</a:t>
            </a:r>
            <a:br>
              <a:rPr lang="ru-RU" dirty="0"/>
            </a:br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xmlns="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21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/>
                <a:ea typeface="+mn-lt"/>
                <a:cs typeface="+mn-lt"/>
              </a:rPr>
              <a:t>	</a:t>
            </a:r>
            <a:r>
              <a:rPr lang="ru-RU" dirty="0" smtClean="0">
                <a:latin typeface="Arial"/>
                <a:ea typeface="+mn-lt"/>
                <a:cs typeface="+mn-lt"/>
              </a:rPr>
              <a:t>Разработка </a:t>
            </a:r>
            <a:r>
              <a:rPr lang="ru-RU" dirty="0">
                <a:latin typeface="Arial"/>
                <a:ea typeface="+mn-lt"/>
                <a:cs typeface="+mn-lt"/>
              </a:rPr>
              <a:t>программного обеспечения </a:t>
            </a:r>
            <a:r>
              <a:rPr lang="ru-RU" dirty="0" smtClean="0">
                <a:latin typeface="Arial"/>
                <a:ea typeface="+mn-lt"/>
                <a:cs typeface="+mn-lt"/>
              </a:rPr>
              <a:t>для</a:t>
            </a:r>
            <a:r>
              <a:rPr lang="ru-RU" dirty="0">
                <a:latin typeface="Arial"/>
                <a:ea typeface="+mn-lt"/>
                <a:cs typeface="+mn-lt"/>
              </a:rPr>
              <a:t> </a:t>
            </a:r>
            <a:r>
              <a:rPr lang="ru-RU" dirty="0" smtClean="0">
                <a:latin typeface="Arial"/>
                <a:ea typeface="+mn-lt"/>
                <a:cs typeface="+mn-lt"/>
              </a:rPr>
              <a:t>безопасного выхода в интернет (</a:t>
            </a:r>
            <a:r>
              <a:rPr lang="en-US" dirty="0" smtClean="0">
                <a:latin typeface="Arial"/>
                <a:ea typeface="+mn-lt"/>
                <a:cs typeface="+mn-lt"/>
              </a:rPr>
              <a:t>VPN</a:t>
            </a:r>
            <a:r>
              <a:rPr lang="ru-RU" dirty="0" smtClean="0">
                <a:latin typeface="Arial"/>
                <a:ea typeface="+mn-lt"/>
                <a:cs typeface="+mn-lt"/>
              </a:rPr>
              <a:t>) включает </a:t>
            </a:r>
            <a:r>
              <a:rPr lang="ru-RU" dirty="0">
                <a:latin typeface="Arial"/>
                <a:ea typeface="+mn-lt"/>
                <a:cs typeface="+mn-lt"/>
              </a:rPr>
              <a:t>несколько шагов. Рассмотрим их подробнее:</a:t>
            </a:r>
          </a:p>
          <a:p>
            <a:pPr algn="just"/>
            <a:r>
              <a:rPr lang="ru-RU" dirty="0">
                <a:latin typeface="Arial"/>
                <a:cs typeface="Calibri"/>
              </a:rPr>
              <a:t>Определение </a:t>
            </a:r>
            <a:r>
              <a:rPr lang="ru-RU" dirty="0" smtClean="0">
                <a:latin typeface="Arial"/>
                <a:cs typeface="Calibri"/>
              </a:rPr>
              <a:t>требований</a:t>
            </a:r>
            <a:r>
              <a:rPr lang="en-US" dirty="0" smtClean="0">
                <a:latin typeface="Arial"/>
                <a:cs typeface="Calibri"/>
              </a:rPr>
              <a:t>;</a:t>
            </a:r>
            <a:endParaRPr lang="ru-RU" dirty="0">
              <a:latin typeface="Arial"/>
              <a:cs typeface="Calibri"/>
            </a:endParaRPr>
          </a:p>
          <a:p>
            <a:pPr algn="just"/>
            <a:r>
              <a:rPr lang="ru-RU" dirty="0">
                <a:latin typeface="Arial"/>
                <a:cs typeface="Calibri"/>
              </a:rPr>
              <a:t>Проектирование </a:t>
            </a:r>
            <a:r>
              <a:rPr lang="ru-RU" dirty="0" smtClean="0">
                <a:latin typeface="Arial"/>
                <a:cs typeface="Calibri"/>
              </a:rPr>
              <a:t>интерфейса</a:t>
            </a:r>
            <a:r>
              <a:rPr lang="en-US" dirty="0" smtClean="0">
                <a:latin typeface="Arial"/>
                <a:cs typeface="Calibri"/>
              </a:rPr>
              <a:t>;</a:t>
            </a:r>
            <a:endParaRPr lang="ru-RU" dirty="0">
              <a:latin typeface="Arial"/>
              <a:cs typeface="Calibri"/>
            </a:endParaRPr>
          </a:p>
          <a:p>
            <a:pPr algn="just"/>
            <a:r>
              <a:rPr lang="ru-RU" dirty="0">
                <a:latin typeface="Arial"/>
                <a:cs typeface="Calibri"/>
              </a:rPr>
              <a:t>Разработка б</a:t>
            </a:r>
            <a:r>
              <a:rPr lang="ru-RU" dirty="0" smtClean="0">
                <a:latin typeface="Arial"/>
                <a:cs typeface="Calibri"/>
              </a:rPr>
              <a:t>азы данных</a:t>
            </a:r>
            <a:r>
              <a:rPr lang="en-US" dirty="0" smtClean="0">
                <a:latin typeface="Arial"/>
                <a:cs typeface="Calibri"/>
              </a:rPr>
              <a:t>;</a:t>
            </a:r>
            <a:endParaRPr lang="ru-RU" dirty="0">
              <a:latin typeface="Arial"/>
              <a:cs typeface="Calibri"/>
            </a:endParaRPr>
          </a:p>
          <a:p>
            <a:pPr algn="just"/>
            <a:r>
              <a:rPr lang="ru-RU" dirty="0">
                <a:latin typeface="Arial"/>
                <a:cs typeface="Calibri"/>
              </a:rPr>
              <a:t>Реализация </a:t>
            </a:r>
            <a:r>
              <a:rPr lang="ru-RU" dirty="0" smtClean="0">
                <a:latin typeface="Arial"/>
                <a:cs typeface="Calibri"/>
              </a:rPr>
              <a:t>программы</a:t>
            </a:r>
            <a:r>
              <a:rPr lang="en-US" dirty="0" smtClean="0">
                <a:latin typeface="Arial"/>
                <a:cs typeface="Calibri"/>
              </a:rPr>
              <a:t>;</a:t>
            </a:r>
            <a:endParaRPr lang="ru-RU" dirty="0" smtClean="0">
              <a:latin typeface="Arial"/>
              <a:cs typeface="Calibri"/>
            </a:endParaRPr>
          </a:p>
          <a:p>
            <a:pPr algn="just"/>
            <a:r>
              <a:rPr lang="ru-RU" dirty="0" smtClean="0">
                <a:latin typeface="Arial"/>
                <a:cs typeface="Calibri"/>
              </a:rPr>
              <a:t>Тестирование</a:t>
            </a:r>
            <a:r>
              <a:rPr lang="en-US" dirty="0" smtClean="0">
                <a:latin typeface="Arial"/>
                <a:cs typeface="Calibri"/>
              </a:rPr>
              <a:t>;</a:t>
            </a:r>
            <a:endParaRPr lang="ru-RU" dirty="0" smtClean="0">
              <a:latin typeface="Arial"/>
              <a:cs typeface="Calibri"/>
            </a:endParaRPr>
          </a:p>
          <a:p>
            <a:pPr algn="just"/>
            <a:r>
              <a:rPr lang="ru-RU" dirty="0" smtClean="0">
                <a:latin typeface="Arial"/>
                <a:cs typeface="Calibri"/>
              </a:rPr>
              <a:t>Документация</a:t>
            </a:r>
            <a:r>
              <a:rPr lang="en-US" dirty="0" smtClean="0">
                <a:latin typeface="Arial"/>
                <a:cs typeface="Calibri"/>
              </a:rPr>
              <a:t>;</a:t>
            </a:r>
            <a:endParaRPr lang="ru-RU" dirty="0">
              <a:latin typeface="Arial"/>
              <a:cs typeface="Calibri"/>
            </a:endParaRPr>
          </a:p>
          <a:p>
            <a:pPr algn="just"/>
            <a:r>
              <a:rPr lang="ru-RU" dirty="0">
                <a:latin typeface="Arial"/>
                <a:cs typeface="Calibri"/>
              </a:rPr>
              <a:t>Релиз и </a:t>
            </a:r>
            <a:r>
              <a:rPr lang="ru-RU" dirty="0" smtClean="0">
                <a:latin typeface="Arial"/>
                <a:cs typeface="Calibri"/>
              </a:rPr>
              <a:t>поддержка</a:t>
            </a:r>
            <a:r>
              <a:rPr lang="en-US" dirty="0" smtClean="0">
                <a:latin typeface="Arial"/>
                <a:cs typeface="Calibri"/>
              </a:rPr>
              <a:t>.</a:t>
            </a:r>
            <a:endParaRPr lang="ru-RU" dirty="0">
              <a:latin typeface="Arial"/>
              <a:cs typeface="Calibri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xmlns="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24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xmlns="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586957-4EC8-4C49-B6A7-6976054483C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4" y="2860964"/>
            <a:ext cx="11526982" cy="160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xmlns="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5" y="1397031"/>
            <a:ext cx="4724249" cy="270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23893"/>
            <a:ext cx="4793980" cy="274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62" y="4140722"/>
            <a:ext cx="4535098" cy="257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30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/>
                <a:ea typeface="+mn-lt"/>
                <a:cs typeface="+mn-lt"/>
              </a:rPr>
              <a:t>Было разработано приложение VPN с удобным интерфейсом и безопасным доступом в интернет. Во время разработки был сделан анализ существующих решений, проектирование и разработка приложения, а также тестирование его </a:t>
            </a:r>
            <a:r>
              <a:rPr lang="ru-RU" dirty="0" smtClean="0">
                <a:latin typeface="Arial"/>
                <a:ea typeface="+mn-lt"/>
                <a:cs typeface="+mn-lt"/>
              </a:rPr>
              <a:t>функциональности, но не удалось полностью реализовать функционал проекта, в связи с малым количеством времени.</a:t>
            </a:r>
            <a:r>
              <a:rPr lang="en-US" dirty="0" smtClean="0">
                <a:latin typeface="Arial"/>
                <a:ea typeface="+mn-lt"/>
                <a:cs typeface="+mn-lt"/>
              </a:rPr>
              <a:t> </a:t>
            </a:r>
            <a:r>
              <a:rPr lang="ru-RU" dirty="0" smtClean="0">
                <a:latin typeface="Arial"/>
                <a:ea typeface="+mn-lt"/>
                <a:cs typeface="+mn-lt"/>
              </a:rPr>
              <a:t>Автоматизировав </a:t>
            </a:r>
            <a:r>
              <a:rPr lang="ru-RU" dirty="0">
                <a:latin typeface="Arial"/>
                <a:ea typeface="+mn-lt"/>
                <a:cs typeface="+mn-lt"/>
              </a:rPr>
              <a:t>процесс </a:t>
            </a:r>
            <a:r>
              <a:rPr lang="ru-RU" dirty="0" smtClean="0">
                <a:latin typeface="Arial"/>
                <a:ea typeface="+mn-lt"/>
                <a:cs typeface="+mn-lt"/>
              </a:rPr>
              <a:t>разработки приложения для безопасного выхода в </a:t>
            </a:r>
            <a:r>
              <a:rPr lang="ru-RU" dirty="0" smtClean="0">
                <a:latin typeface="Arial"/>
                <a:ea typeface="+mn-lt"/>
                <a:cs typeface="+mn-lt"/>
              </a:rPr>
              <a:t>интернет</a:t>
            </a:r>
            <a:r>
              <a:rPr lang="en-US" dirty="0" smtClean="0">
                <a:latin typeface="Arial"/>
                <a:ea typeface="+mn-lt"/>
                <a:cs typeface="+mn-lt"/>
              </a:rPr>
              <a:t> </a:t>
            </a:r>
            <a:r>
              <a:rPr lang="ru-RU" dirty="0" smtClean="0">
                <a:latin typeface="Arial"/>
                <a:ea typeface="+mn-lt"/>
                <a:cs typeface="+mn-lt"/>
              </a:rPr>
              <a:t>(</a:t>
            </a:r>
            <a:r>
              <a:rPr lang="en-US" dirty="0" smtClean="0">
                <a:latin typeface="Arial"/>
                <a:ea typeface="+mn-lt"/>
                <a:cs typeface="+mn-lt"/>
              </a:rPr>
              <a:t>VPN</a:t>
            </a:r>
            <a:r>
              <a:rPr lang="ru-RU" dirty="0" smtClean="0">
                <a:latin typeface="Arial"/>
                <a:ea typeface="+mn-lt"/>
                <a:cs typeface="+mn-lt"/>
              </a:rPr>
              <a:t>) </a:t>
            </a:r>
            <a:r>
              <a:rPr lang="ru-RU" dirty="0">
                <a:latin typeface="Arial"/>
                <a:ea typeface="+mn-lt"/>
                <a:cs typeface="+mn-lt"/>
              </a:rPr>
              <a:t>с использованием диаграмм - это сложный, но увлекательный процесс, который требует внимания к деталям и понимания потребностей пользователей. </a:t>
            </a:r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xmlns="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135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124</Words>
  <Application>Microsoft Office PowerPoint</Application>
  <PresentationFormat>Произвольный</PresentationFormat>
  <Paragraphs>29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РАЗРАБОТКА ПРОГРАММНЫХ МОДУЛЕЙ  «Разработка приложения VPN»  09.02.07.21.3.1.17</vt:lpstr>
      <vt:lpstr>Введение</vt:lpstr>
      <vt:lpstr>Проектирование</vt:lpstr>
      <vt:lpstr>Use Case</vt:lpstr>
      <vt:lpstr>Предпроектный анализ</vt:lpstr>
      <vt:lpstr>Разработка программного обеспечения</vt:lpstr>
      <vt:lpstr>Unit тестирование</vt:lpstr>
      <vt:lpstr>Демонстрация ресурса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pl1@pl1.edu</dc:creator>
  <cp:lastModifiedBy>ACER</cp:lastModifiedBy>
  <cp:revision>25</cp:revision>
  <dcterms:created xsi:type="dcterms:W3CDTF">2021-05-14T05:32:44Z</dcterms:created>
  <dcterms:modified xsi:type="dcterms:W3CDTF">2023-12-27T17:38:17Z</dcterms:modified>
</cp:coreProperties>
</file>