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4" r:id="rId13"/>
    <p:sldId id="272" r:id="rId14"/>
    <p:sldId id="257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01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C4FE4-A0E9-4C60-B320-B2FC2156462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7753-7410-45F3-B1D9-F7D6325A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9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6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9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38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3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1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4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7753-7410-45F3-B1D9-F7D6325AB41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1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9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6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5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7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F8A536-2D28-49DA-BFC2-C1D55CBFCDDD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01544C-60EF-4531-ADF8-49ACEA65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10C57-63C6-4972-8432-296F6CC10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chemeClr val="bg1"/>
                </a:solidFill>
                <a:effectLst/>
                <a:latin typeface="-apple-system"/>
              </a:rPr>
              <a:t>tg-bot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, выдающий оценки из ведомости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CAF01-7215-4460-BC04-6B245B35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ru-RU" dirty="0"/>
              <a:t>Проект по Питону</a:t>
            </a:r>
          </a:p>
          <a:p>
            <a:r>
              <a:rPr lang="ru-RU" dirty="0"/>
              <a:t>Выполнила Никитина Софья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7B02AA-9C16-480D-A66C-7786E7502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181914"/>
            <a:ext cx="4633632" cy="14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ru-RU" dirty="0"/>
              <a:t>Отправляем нужную информацию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5A670-6EF6-4790-82B5-E1134B06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56" y="438340"/>
            <a:ext cx="6905625" cy="59721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AD76A9-88FF-4BD5-8E99-A8E8DF4C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54085" y="3065169"/>
            <a:ext cx="3286055" cy="2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ru-RU" dirty="0"/>
              <a:t>Вежливость или еще немного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1CAAA1E-BC9B-4C30-9775-EBE8FC916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24" y="1564615"/>
            <a:ext cx="8180664" cy="37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ru-RU" dirty="0"/>
              <a:t>Прописываем отработку неожиданных сообщений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8D68C-AA99-4812-97DB-D2DCE69E9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9152" y="2017475"/>
            <a:ext cx="8157859" cy="28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673162" cy="4601183"/>
          </a:xfrm>
        </p:spPr>
        <p:txBody>
          <a:bodyPr/>
          <a:lstStyle/>
          <a:p>
            <a:r>
              <a:rPr lang="ru-RU" dirty="0"/>
              <a:t>Запускаем Бота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B6F1093-2AC4-4C4F-B822-EF8A43F9F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8918" y="1788048"/>
            <a:ext cx="8008407" cy="32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FD91FC-6BD6-4975-B4C8-CA0174B1C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62" y="2128686"/>
            <a:ext cx="2791938" cy="2600625"/>
          </a:xfrm>
        </p:spPr>
        <p:txBody>
          <a:bodyPr/>
          <a:lstStyle/>
          <a:p>
            <a:r>
              <a:rPr lang="ru-RU" dirty="0"/>
              <a:t>Пример работы Бота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E44C58-AA06-450A-8651-487DFB7C0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2"/>
          <a:stretch/>
        </p:blipFill>
        <p:spPr>
          <a:xfrm>
            <a:off x="4401670" y="203828"/>
            <a:ext cx="3388660" cy="6450343"/>
          </a:xfrm>
          <a:prstGeom prst="rect">
            <a:avLst/>
          </a:prstGeom>
          <a:ln w="92075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659E50-9531-4FB3-9B5C-3FF53F39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5" y="1270207"/>
            <a:ext cx="3154059" cy="4317582"/>
          </a:xfrm>
          <a:prstGeom prst="rect">
            <a:avLst/>
          </a:prstGeom>
          <a:ln w="47625">
            <a:noFill/>
          </a:ln>
        </p:spPr>
      </p:pic>
    </p:spTree>
    <p:extLst>
      <p:ext uri="{BB962C8B-B14F-4D97-AF65-F5344CB8AC3E}">
        <p14:creationId xmlns:p14="http://schemas.microsoft.com/office/powerpoint/2010/main" val="113491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 их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08B4D-998A-4C13-BC1E-A3644B47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11049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момент защиты предлагаю обновить таблицу с оценками, чтобы бот выдавал данные, актуальные на сегодняшний день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854AF1-13F1-45FD-AA12-F1C8ADC6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52" y="1775157"/>
            <a:ext cx="7643232" cy="42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FD91FC-6BD6-4975-B4C8-CA0174B1C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808" y="2715077"/>
            <a:ext cx="3934446" cy="14278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Благодарю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659E50-9531-4FB3-9B5C-3FF53F39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42" y="1270209"/>
            <a:ext cx="3154059" cy="4317582"/>
          </a:xfrm>
          <a:prstGeom prst="rect">
            <a:avLst/>
          </a:prstGeom>
          <a:ln w="47625">
            <a:noFill/>
          </a:ln>
        </p:spPr>
      </p:pic>
    </p:spTree>
    <p:extLst>
      <p:ext uri="{BB962C8B-B14F-4D97-AF65-F5344CB8AC3E}">
        <p14:creationId xmlns:p14="http://schemas.microsoft.com/office/powerpoint/2010/main" val="307926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8846" cy="811495"/>
          </a:xfrm>
        </p:spPr>
        <p:txBody>
          <a:bodyPr/>
          <a:lstStyle/>
          <a:p>
            <a:r>
              <a:rPr lang="ru-RU" dirty="0"/>
              <a:t>Идейная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08B4D-998A-4C13-BC1E-A3644B47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692" y="1826066"/>
            <a:ext cx="7014059" cy="320586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Есть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ведомость с оценками 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курс по Питону. На двух листах содержатся оценки, как за отдельные элементы контроля, так и посчитанные по формулам.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Есть 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две группы студентов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которым бы хотелось быстро и просто узнавать свои баллы (не все, а ключевые - средняя, за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Кр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итоговая), не заходя в ведомость.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Мы 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хотим сделать Бота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который по введенным "Фамилии и имени" выдавал бы оценки.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54CED-0B9E-43FA-A9D2-DA1B1010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9" y="2009577"/>
            <a:ext cx="3591426" cy="2838846"/>
          </a:xfrm>
          <a:prstGeom prst="rect">
            <a:avLst/>
          </a:prstGeom>
          <a:ln w="1714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0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08B4D-998A-4C13-BC1E-A3644B47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47" y="1527168"/>
            <a:ext cx="7151483" cy="37945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Импортируем библиотеки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бота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Подгружаем данные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Прописываем приветствие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Отрабатываем алгоритм Привет-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ФИ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Отправляем нужную информацию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Прописываем отработку неожиданных сообщений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Запускаем Бота</a:t>
            </a:r>
          </a:p>
        </p:txBody>
      </p:sp>
    </p:spTree>
    <p:extLst>
      <p:ext uri="{BB962C8B-B14F-4D97-AF65-F5344CB8AC3E}">
        <p14:creationId xmlns:p14="http://schemas.microsoft.com/office/powerpoint/2010/main" val="107112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 библиотеки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7512706-4CA2-4EC0-9F5C-5A0530C6C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2913" y="1895830"/>
            <a:ext cx="7569164" cy="30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бота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FC9FE1D-6BD1-4C4E-ACF1-EE60E0BC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1616" y="1404578"/>
            <a:ext cx="7994651" cy="40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Подгружаем данные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55E489-83A7-48F3-B101-3CEE8FEA3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0587" y="1212735"/>
            <a:ext cx="8010956" cy="44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Прописываем приветствие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B50F5D-CD53-4C83-B4B4-132E58E5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743" y="1821719"/>
            <a:ext cx="7921599" cy="3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9882" cy="4601183"/>
          </a:xfrm>
        </p:spPr>
        <p:txBody>
          <a:bodyPr/>
          <a:lstStyle/>
          <a:p>
            <a:r>
              <a:rPr lang="ru-RU" dirty="0"/>
              <a:t>Отрабатываем алгоритм</a:t>
            </a:r>
            <a:br>
              <a:rPr lang="ru-RU" dirty="0"/>
            </a:br>
            <a:r>
              <a:rPr lang="ru-RU" sz="2400" dirty="0"/>
              <a:t>Привет-</a:t>
            </a:r>
            <a:r>
              <a:rPr lang="en-US" sz="2400" dirty="0"/>
              <a:t>&gt; </a:t>
            </a:r>
            <a:r>
              <a:rPr lang="ru-RU" sz="2400" dirty="0"/>
              <a:t>Группа</a:t>
            </a:r>
            <a:r>
              <a:rPr lang="en-US" sz="2400" dirty="0"/>
              <a:t>-&gt;</a:t>
            </a:r>
            <a:r>
              <a:rPr lang="ru-RU" sz="2400" dirty="0"/>
              <a:t> ФИ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D1BC72-EB69-444B-953B-F4A745CB5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9934" y="1593246"/>
            <a:ext cx="8087718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A6BD0-62B0-497B-986D-F78F8494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9882" cy="4601183"/>
          </a:xfrm>
        </p:spPr>
        <p:txBody>
          <a:bodyPr/>
          <a:lstStyle/>
          <a:p>
            <a:r>
              <a:rPr lang="ru-RU" dirty="0"/>
              <a:t>Отрабатываем алгоритм</a:t>
            </a:r>
            <a:br>
              <a:rPr lang="ru-RU" dirty="0"/>
            </a:br>
            <a:r>
              <a:rPr lang="ru-RU" sz="2400" dirty="0"/>
              <a:t>Привет-</a:t>
            </a:r>
            <a:r>
              <a:rPr lang="en-US" sz="2400" dirty="0"/>
              <a:t>&gt; </a:t>
            </a:r>
            <a:r>
              <a:rPr lang="ru-RU" sz="2400" dirty="0"/>
              <a:t>Группа</a:t>
            </a:r>
            <a:r>
              <a:rPr lang="en-US" sz="2400" dirty="0"/>
              <a:t>-&gt;</a:t>
            </a:r>
            <a:r>
              <a:rPr lang="ru-RU" sz="2400" dirty="0"/>
              <a:t> ФИ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55C16DBE-8566-4436-BB5B-7AF1CFF77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262" y="1340309"/>
            <a:ext cx="8008450" cy="41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002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456</TotalTime>
  <Words>201</Words>
  <Application>Microsoft Office PowerPoint</Application>
  <PresentationFormat>Широкоэкранный</PresentationFormat>
  <Paragraphs>43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Corbel</vt:lpstr>
      <vt:lpstr>Wingdings 2</vt:lpstr>
      <vt:lpstr>Рамка</vt:lpstr>
      <vt:lpstr>tg-bot, выдающий оценки из ведомости</vt:lpstr>
      <vt:lpstr>Идейная часть</vt:lpstr>
      <vt:lpstr>План кода</vt:lpstr>
      <vt:lpstr>Импортируем библиотеки</vt:lpstr>
      <vt:lpstr>Создаем бота</vt:lpstr>
      <vt:lpstr>Подгружаем данные</vt:lpstr>
      <vt:lpstr>Прописываем приветствие</vt:lpstr>
      <vt:lpstr>Отрабатываем алгоритм Привет-&gt; Группа-&gt; ФИ</vt:lpstr>
      <vt:lpstr>Отрабатываем алгоритм Привет-&gt; Группа-&gt; ФИ</vt:lpstr>
      <vt:lpstr>Отправляем нужную информацию</vt:lpstr>
      <vt:lpstr>Вежливость или еще немного</vt:lpstr>
      <vt:lpstr>Прописываем отработку неожиданных сообщений</vt:lpstr>
      <vt:lpstr>Запускаем Бота</vt:lpstr>
      <vt:lpstr>Пример работы Бота</vt:lpstr>
      <vt:lpstr>Данные и их актуальность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Софья Никитина</dc:creator>
  <cp:lastModifiedBy>Никитина Софья Витальевна</cp:lastModifiedBy>
  <cp:revision>16</cp:revision>
  <dcterms:created xsi:type="dcterms:W3CDTF">2024-12-11T05:00:01Z</dcterms:created>
  <dcterms:modified xsi:type="dcterms:W3CDTF">2024-12-12T15:17:51Z</dcterms:modified>
</cp:coreProperties>
</file>