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xygen" panose="02000503000000000000" pitchFamily="2" charset="0"/>
      <p:regular r:id="rId17"/>
      <p:bold r:id="rId18"/>
    </p:embeddedFont>
    <p:embeddedFont>
      <p:font typeface="Oxygen Light" panose="02000303000000000000" pitchFamily="2" charset="0"/>
      <p:regular r:id="rId19"/>
      <p:bold r:id="rId20"/>
    </p:embeddedFont>
    <p:embeddedFont>
      <p:font typeface="Poiret One" panose="00000500000000000000" pitchFamily="2" charset="-52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dOdCWhtv/nLHXriafZkiAYKoc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" name="Google Shape;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5606a81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3485606a81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85606a8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85606a81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85606a81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485606a81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5606a81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485606a81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85606a81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85606a81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27f11783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g3427f117835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85606a81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3485606a81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427f117835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g3427f117835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485606a8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3485606a8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85606a8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g3485606a8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85606a81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g3485606a81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85606a81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3485606a81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5606a81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485606a81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40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4149000" y="970200"/>
            <a:ext cx="38520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400" b="1">
                <a:latin typeface="Poiret One"/>
                <a:ea typeface="Poiret One"/>
                <a:cs typeface="Poiret One"/>
                <a:sym typeface="Poiret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149000" y="3380700"/>
            <a:ext cx="385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3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iret One"/>
              <a:buNone/>
              <a:defRPr sz="2800" b="0" i="0" u="none" strike="noStrike" cap="none">
                <a:solidFill>
                  <a:schemeClr val="dk1"/>
                </a:solidFill>
                <a:latin typeface="Poiret One"/>
                <a:ea typeface="Poiret One"/>
                <a:cs typeface="Poiret One"/>
                <a:sym typeface="Poiret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xygen Light"/>
              <a:buChar char="●"/>
              <a:defRPr sz="18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●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xygen Light"/>
              <a:buChar char="○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xygen Light"/>
              <a:buChar char="■"/>
              <a:defRPr sz="14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>
            <a:spLocks noGrp="1"/>
          </p:cNvSpPr>
          <p:nvPr>
            <p:ph type="ctrTitle"/>
          </p:nvPr>
        </p:nvSpPr>
        <p:spPr>
          <a:xfrm>
            <a:off x="1778675" y="1532275"/>
            <a:ext cx="6675900" cy="1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	Интернет магазин косметики “Silver Pear”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3" name="Google Shape;23;p1"/>
          <p:cNvSpPr txBox="1">
            <a:spLocks noGrp="1"/>
          </p:cNvSpPr>
          <p:nvPr>
            <p:ph type="subTitle" idx="1"/>
          </p:nvPr>
        </p:nvSpPr>
        <p:spPr>
          <a:xfrm>
            <a:off x="4179800" y="3796500"/>
            <a:ext cx="3852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Выполнили Жданова Валерия и Русяева Софья 6301-010302D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85606a817_0_20"/>
          <p:cNvSpPr txBox="1"/>
          <p:nvPr/>
        </p:nvSpPr>
        <p:spPr>
          <a:xfrm>
            <a:off x="962500" y="0"/>
            <a:ext cx="7722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(GET) по id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77" name="Google Shape;77;g3485606a817_0_20" title="Снимок экрана 2025-04-04 212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250" y="673050"/>
            <a:ext cx="8108045" cy="4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5606a817_0_27"/>
          <p:cNvSpPr txBox="1"/>
          <p:nvPr/>
        </p:nvSpPr>
        <p:spPr>
          <a:xfrm>
            <a:off x="193289" y="100068"/>
            <a:ext cx="886958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dirty="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(GET) с сортировкой</a:t>
            </a:r>
            <a:endParaRPr sz="3000" b="0" i="0" u="none" strike="noStrike" cap="none" dirty="0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83" name="Google Shape;83;g3485606a817_0_27" title="Снимок экрана 2025-04-04 2126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86" y="792358"/>
            <a:ext cx="8002027" cy="4251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85606a817_0_38"/>
          <p:cNvSpPr txBox="1"/>
          <p:nvPr/>
        </p:nvSpPr>
        <p:spPr>
          <a:xfrm>
            <a:off x="400800" y="85200"/>
            <a:ext cx="8342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(POST)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89" name="Google Shape;89;g3485606a817_0_38" title="Снимок экрана 2025-04-04 2131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75" y="758250"/>
            <a:ext cx="8134075" cy="43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85606a817_0_45"/>
          <p:cNvSpPr txBox="1"/>
          <p:nvPr/>
        </p:nvSpPr>
        <p:spPr>
          <a:xfrm>
            <a:off x="400800" y="85200"/>
            <a:ext cx="8342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(PUT)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95" name="Google Shape;95;g3485606a817_0_45" title="Снимок экрана 2025-04-04 2137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75" y="747600"/>
            <a:ext cx="8082226" cy="429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85606a817_0_50"/>
          <p:cNvSpPr txBox="1"/>
          <p:nvPr/>
        </p:nvSpPr>
        <p:spPr>
          <a:xfrm>
            <a:off x="400800" y="85200"/>
            <a:ext cx="8342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(DELETE)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101" name="Google Shape;101;g3485606a817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790200"/>
            <a:ext cx="7947672" cy="42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427f117835_1_6"/>
          <p:cNvSpPr txBox="1"/>
          <p:nvPr/>
        </p:nvSpPr>
        <p:spPr>
          <a:xfrm>
            <a:off x="1434313" y="-46200"/>
            <a:ext cx="6275400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Схема БД</a:t>
            </a:r>
            <a:endParaRPr sz="4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29" name="Google Shape;29;g3427f117835_1_6" title="2025-02-20_22-43-3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788" y="777675"/>
            <a:ext cx="7008426" cy="41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485606a817_0_57"/>
          <p:cNvSpPr txBox="1"/>
          <p:nvPr/>
        </p:nvSpPr>
        <p:spPr>
          <a:xfrm>
            <a:off x="1153650" y="163050"/>
            <a:ext cx="68367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Настроены маршруты для взаимодействия с API </a:t>
            </a:r>
            <a:endParaRPr/>
          </a:p>
        </p:txBody>
      </p:sp>
      <p:sp>
        <p:nvSpPr>
          <p:cNvPr id="35" name="Google Shape;35;g3485606a817_0_57"/>
          <p:cNvSpPr/>
          <p:nvPr/>
        </p:nvSpPr>
        <p:spPr>
          <a:xfrm>
            <a:off x="779500" y="1703775"/>
            <a:ext cx="7848300" cy="273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	Например для Product: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/api/shop/product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получение списка всех продуктов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GET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/api/shop/product/{productId}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получение информации о конкретном продукте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POST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/api/shop/product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добавление продукта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PUT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/api/shop/product/{productId}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изменение продукта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●"/>
            </a:pP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/api/shop/product/{productId}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- удаление продукта</a:t>
            </a:r>
            <a:endParaRPr sz="1600">
              <a:latin typeface="Oxygen Light"/>
              <a:ea typeface="Oxygen Light"/>
              <a:cs typeface="Oxygen Light"/>
              <a:sym typeface="Oxygen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27f117835_1_9"/>
          <p:cNvSpPr txBox="1"/>
          <p:nvPr/>
        </p:nvSpPr>
        <p:spPr>
          <a:xfrm>
            <a:off x="962500" y="0"/>
            <a:ext cx="7722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CRUD-методы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41" name="Google Shape;41;g3427f117835_1_9" title="Снимок экрана 2025-04-04 211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25" y="648425"/>
            <a:ext cx="8108045" cy="4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85606a817_0_2"/>
          <p:cNvSpPr txBox="1"/>
          <p:nvPr/>
        </p:nvSpPr>
        <p:spPr>
          <a:xfrm>
            <a:off x="962500" y="0"/>
            <a:ext cx="7722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CRUD-методы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47" name="Google Shape;47;g3485606a817_0_2" title="Снимок экрана 2025-04-04 2110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75" y="609175"/>
            <a:ext cx="8108045" cy="4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85606a817_0_8"/>
          <p:cNvSpPr txBox="1"/>
          <p:nvPr/>
        </p:nvSpPr>
        <p:spPr>
          <a:xfrm>
            <a:off x="962500" y="0"/>
            <a:ext cx="7722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CRUD-методы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53" name="Google Shape;53;g3485606a817_0_8" title="Снимок экрана 2025-04-04 2110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950" y="619825"/>
            <a:ext cx="8108045" cy="4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5606a817_0_66"/>
          <p:cNvSpPr txBox="1"/>
          <p:nvPr/>
        </p:nvSpPr>
        <p:spPr>
          <a:xfrm>
            <a:off x="400800" y="85200"/>
            <a:ext cx="8342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Обработка запросов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59" name="Google Shape;59;g3485606a817_0_66" title="Снимок экрана 2025-04-04 2147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25" y="736950"/>
            <a:ext cx="7947672" cy="42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85606a817_0_76"/>
          <p:cNvSpPr txBox="1"/>
          <p:nvPr/>
        </p:nvSpPr>
        <p:spPr>
          <a:xfrm>
            <a:off x="400800" y="85200"/>
            <a:ext cx="83424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Обработка запросов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65" name="Google Shape;65;g3485606a817_0_76" title="Снимок экрана 2025-04-04 2148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825" y="715675"/>
            <a:ext cx="7947672" cy="42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85606a817_0_14"/>
          <p:cNvSpPr txBox="1"/>
          <p:nvPr/>
        </p:nvSpPr>
        <p:spPr>
          <a:xfrm>
            <a:off x="962500" y="0"/>
            <a:ext cx="77229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2"/>
                </a:solidFill>
                <a:latin typeface="Oxygen Light"/>
                <a:ea typeface="Oxygen Light"/>
                <a:cs typeface="Oxygen Light"/>
                <a:sym typeface="Oxygen Light"/>
              </a:rPr>
              <a:t>Тестирование через Postman (GET)</a:t>
            </a:r>
            <a:endParaRPr sz="3000" b="0" i="0" u="none" strike="noStrike" cap="none">
              <a:solidFill>
                <a:schemeClr val="lt2"/>
              </a:solidFill>
              <a:latin typeface="Oxygen Light"/>
              <a:ea typeface="Oxygen Light"/>
              <a:cs typeface="Oxygen Light"/>
              <a:sym typeface="Oxygen Light"/>
            </a:endParaRPr>
          </a:p>
        </p:txBody>
      </p:sp>
      <p:pic>
        <p:nvPicPr>
          <p:cNvPr id="71" name="Google Shape;71;g3485606a817_0_14" title="Снимок экрана 2025-04-04 2119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50" y="673050"/>
            <a:ext cx="8108045" cy="430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Aesthetic Slideshow by Slidesgo">
  <a:themeElements>
    <a:clrScheme name="Simple Light">
      <a:dk1>
        <a:srgbClr val="6D5B57"/>
      </a:dk1>
      <a:lt1>
        <a:srgbClr val="F2E1D8"/>
      </a:lt1>
      <a:dk2>
        <a:srgbClr val="595959"/>
      </a:dk2>
      <a:lt2>
        <a:srgbClr val="B08980"/>
      </a:lt2>
      <a:accent1>
        <a:srgbClr val="6D5B57"/>
      </a:accent1>
      <a:accent2>
        <a:srgbClr val="F2E1D8"/>
      </a:accent2>
      <a:accent3>
        <a:srgbClr val="595959"/>
      </a:accent3>
      <a:accent4>
        <a:srgbClr val="B08980"/>
      </a:accent4>
      <a:accent5>
        <a:srgbClr val="F2E1D8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Экран (16:9)</PresentationFormat>
  <Paragraphs>21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Oxygen Light</vt:lpstr>
      <vt:lpstr>Poiret One</vt:lpstr>
      <vt:lpstr>Arial</vt:lpstr>
      <vt:lpstr>Oxygen</vt:lpstr>
      <vt:lpstr>Times New Roman</vt:lpstr>
      <vt:lpstr>Courier New</vt:lpstr>
      <vt:lpstr>Minimalist Aesthetic Slideshow by Slidesgo</vt:lpstr>
      <vt:lpstr> Интернет магазин косметики “Silver Pear”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Валерия Жданова</cp:lastModifiedBy>
  <cp:revision>2</cp:revision>
  <dcterms:modified xsi:type="dcterms:W3CDTF">2025-04-04T17:56:48Z</dcterms:modified>
</cp:coreProperties>
</file>