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5587d32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5587d32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5587d32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5587d32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5587d32a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5587d32a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587d32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587d32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5587d32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5587d32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5587d32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5587d32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5587d32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5587d32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587d32a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587d32a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587d32a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587d32a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5587d32a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5587d32a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5587d32a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5587d32a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43352" y="14032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PRIMER ENTREGA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DATA SCIENCE II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430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ALUMNA: MARÍA SOFÍA CANAVES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7180" l="5817" r="15460" t="34629"/>
          <a:stretch/>
        </p:blipFill>
        <p:spPr>
          <a:xfrm>
            <a:off x="1023450" y="1259350"/>
            <a:ext cx="7197950" cy="299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53775" y="4426650"/>
            <a:ext cx="784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puede deducir que en la mayoría de las categorias, un menor precio impacta en una valoración más positiva.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16810" l="5577" r="56841" t="31608"/>
          <a:stretch/>
        </p:blipFill>
        <p:spPr>
          <a:xfrm>
            <a:off x="332550" y="1489825"/>
            <a:ext cx="3987998" cy="307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173050" y="2335275"/>
            <a:ext cx="398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observa una mayor cantidad de productos NO exclusivos en la tienda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13937" l="5818" r="50000" t="35345"/>
          <a:stretch/>
        </p:blipFill>
        <p:spPr>
          <a:xfrm>
            <a:off x="421225" y="1529750"/>
            <a:ext cx="4657949" cy="300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5402150" y="2571938"/>
            <a:ext cx="342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observa con este ultimo gráficos que la diferencia exclusividad y su impacto en la calificación es muy baja por lo que la exclusividad no será significativa.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ABSTRACT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602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En este trabajo se plantea un análisis de productos vendidos por la página web de la cadena de cosméticos “Sephora” en Estados Unidos. </a:t>
            </a:r>
            <a:endParaRPr sz="1525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El industria de la cosmética ha crecido exponencialmente en estos últimos años. Es fundamental considerar todos los factores que influyen directamente. EN este caso se cree que las 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categorías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, la exclusividad, las marcas y el rating son factores determinantes que impactan en el precio de un producto y ayudan a comprender el mercado y la demanda dado que un producto exclusivo o de mejor rating podria tener precio 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más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 elevado al ser 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más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 requerido o anticipado.</a:t>
            </a:r>
            <a:endParaRPr sz="1525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Al analizar qué características y tipos de productos de maquillaje tienen 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éxito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 en el mercado, se obtiene una visión 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más</a:t>
            </a: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 global lo cual mejora estrategias de marketing.</a:t>
            </a:r>
            <a:endParaRPr sz="1525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525">
                <a:solidFill>
                  <a:schemeClr val="lt2"/>
                </a:solidFill>
                <a:highlight>
                  <a:schemeClr val="lt1"/>
                </a:highlight>
              </a:rPr>
              <a:t>Siendo mi primer experiencia en Data Science, intentaré predecir idealmente el precio del producto considerando los factores que se mencionaron anteriormente. Considerar la influencia del rating y las categorías como poder así incorporar la composición del producto, la exclusividad en la tienda y cantidad de "me gustas".</a:t>
            </a:r>
            <a:endParaRPr sz="1525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LOS DATOS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315425"/>
            <a:ext cx="83682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Cuenta con 27 columnas, conteniendo 8494 filas. A continuación se expone el detalle de cada una de las columnas e información sobre su contenido: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product_id: Código del producto en la página web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product_name: Nombre completo del producto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brand_id: Código de la marca del producto en la página Web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brand_name: Nombre completo de la marca del producto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loves_count: Cantidad de personas que han indicado que el producto se incluye en lista de "favoritos" en la página web.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rating: Rating promedio basado en revisiones de los usuarios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reviews: Cantidad de revisiones de los usuarios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size: Tamaño del producto en onzas, miligramos, gramos, paquetes u otros en función del producto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variation_type: Variante del producto. Ejemplo: tamaño, color, etc.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variation_value: Valor específico que diferencia la variante.Ejemplo: modificación en tamaño, color de la variante, etc.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variation_desc: Descripción de la variante.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7257075" y="4434050"/>
            <a:ext cx="1256400" cy="25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LOS DATOS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337600"/>
            <a:ext cx="83682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ingredients: Lista de los ingredientes que contiene el producto. Ejemplo: agua (water), glicerina (Glycerin), etc.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price_usd: Precio del producto en dólares (USD)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value_price_usd: Potencial costo de ahorro del producto que figura en la página web.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sale_price_usd: Precio en descuento del producto en dólares (USD)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limited_edition: Indica si el producto es edición limitada (0-Falso, 1-Verdadero)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new: Indica si el producto es nuevo (0- Falso, 1- Verdadero)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online_only: Indica si el producto se vende unicamente online (0-Falso, 1-Verdadero)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out_of_stock: Indica si el producto está en stock (0-Falso, 1-verdadero) exclusive: Indica si el producto se vende exclusivamente en Sephora (0-Falso, 1-Verdadero) highlights: Lista de etiquetas que representan al producto. Ejemplo: Vegano, Acabado matte, etc.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primary_category: Primer categoría que figura en la sección de "breadcrumb" (estructura dentro de la web)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secondary_category: Segunda categoría que figura en la sección de "breadcrumb" (estructura dentro de la web)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tertiary_category:Tercer categoría que figura en la sección de "breadcrumb" (estructura dentro de la web)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child_count:Cantidad de variantes del producto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child_max_price: Precio máximo de las variantes.</a:t>
            </a:r>
            <a:endParaRPr sz="12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200">
                <a:solidFill>
                  <a:schemeClr val="lt2"/>
                </a:solidFill>
                <a:highlight>
                  <a:schemeClr val="lt1"/>
                </a:highlight>
              </a:rPr>
              <a:t>child_min_price: Precio mínimo de las variantes.</a:t>
            </a:r>
            <a:endParaRPr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HIPOTESIS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28775" y="1544525"/>
            <a:ext cx="8368200" cy="3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Se buscará evaluar la calidad percibida de los productos utilizando el RATING como medida que refleja la satisfacción del usuario. Se identificarán productos que tienen calificaciones más altas y entender que características o variables estan asociados con una mejor calificación. Se considera que la categoría principal, la exclusividad y el precio estan asociados a valoraciones más positivas.</a:t>
            </a:r>
            <a:endParaRPr sz="13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En relación a la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exclusividad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, se espera que si un producto es exclusivo de Sephora, podría tener una base de consumidores más dedicada, lo que podría reflejarse en mejores valoraciones. En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función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 de los precios, se podría esperar que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los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 productos más caros podrían tener calificaciones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más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 negativas debido a una menor accesibilidad. Por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último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, la categoría del producto podría afectar la 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calificación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 dado que algunas categorías pueden tener más seguidores o ser más populares en general.</a:t>
            </a:r>
            <a:endParaRPr sz="1300">
              <a:solidFill>
                <a:schemeClr val="lt2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600"/>
              </a:spcBef>
              <a:spcAft>
                <a:spcPts val="500"/>
              </a:spcAft>
              <a:buNone/>
            </a:pP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Pregunta problema: ¿Influyen la categoría, el precio y la exclusividad en la tienda en la valoración de un producto</a:t>
            </a:r>
            <a:r>
              <a:rPr lang="es-419" sz="1300">
                <a:solidFill>
                  <a:schemeClr val="lt2"/>
                </a:solidFill>
                <a:highlight>
                  <a:schemeClr val="lt1"/>
                </a:highlight>
              </a:rPr>
              <a:t>?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7098" l="6467" r="54900" t="29881"/>
          <a:stretch/>
        </p:blipFill>
        <p:spPr>
          <a:xfrm>
            <a:off x="387900" y="1435023"/>
            <a:ext cx="4130424" cy="318851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4921800" y="2076650"/>
            <a:ext cx="37467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ANALISIS DE PORCENTAJE DE CADA TIPO DE PRODUCTO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 mayor porcentaje de productos correspone a la categoría "Skincare" que, como mencionamos en el glosario introductorio, significa Cuidado de la Piel.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8764" l="5334" r="63470" t="47126"/>
          <a:stretch/>
        </p:blipFill>
        <p:spPr>
          <a:xfrm>
            <a:off x="387900" y="1529725"/>
            <a:ext cx="3642374" cy="289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766625" y="2608725"/>
            <a:ext cx="27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Podemos observar que la mayoría de las valoraciones son positivas.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19543" l="5576" r="59591" t="37353"/>
          <a:stretch/>
        </p:blipFill>
        <p:spPr>
          <a:xfrm>
            <a:off x="340350" y="1588875"/>
            <a:ext cx="3864624" cy="268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069600" y="2327850"/>
            <a:ext cx="314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 mayoría de las categorías tienen valoraciones positivas similares. Las categorías que se destacan son las de "men" y "gifts".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VISUALIZACIONES + INSIGHTS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28449" l="5656" r="58701" t="26867"/>
          <a:stretch/>
        </p:blipFill>
        <p:spPr>
          <a:xfrm>
            <a:off x="421225" y="1596275"/>
            <a:ext cx="3772502" cy="266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751825" y="2464788"/>
            <a:ext cx="3421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observa que las fragancias y cuidado de la piel tendrían los mayores costos, miuentras que los "mini size" , maquillaje y "men" son aquellas que tienen menores precios.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