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2"/>
  </p:notesMasterIdLst>
  <p:sldIdLst>
    <p:sldId id="256" r:id="rId2"/>
    <p:sldId id="329" r:id="rId3"/>
    <p:sldId id="334" r:id="rId4"/>
    <p:sldId id="336" r:id="rId5"/>
    <p:sldId id="332" r:id="rId6"/>
    <p:sldId id="335" r:id="rId7"/>
    <p:sldId id="333" r:id="rId8"/>
    <p:sldId id="337" r:id="rId9"/>
    <p:sldId id="338" r:id="rId10"/>
    <p:sldId id="339" r:id="rId1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E1A"/>
    <a:srgbClr val="FDBEB9"/>
    <a:srgbClr val="EDEDEF"/>
    <a:srgbClr val="F8D7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87443" autoAdjust="0"/>
  </p:normalViewPr>
  <p:slideViewPr>
    <p:cSldViewPr>
      <p:cViewPr varScale="1">
        <p:scale>
          <a:sx n="102" d="100"/>
          <a:sy n="102" d="100"/>
        </p:scale>
        <p:origin x="18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11688-CEFB-4DE3-9E03-DEC1A6F368AE}" type="datetimeFigureOut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8DA89-1B1E-43E6-9BDB-7BFCB1394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563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8DA89-1B1E-43E6-9BDB-7BFCB13948A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601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8DA89-1B1E-43E6-9BDB-7BFCB13948A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31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8DA89-1B1E-43E6-9BDB-7BFCB13948A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806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8DA89-1B1E-43E6-9BDB-7BFCB13948A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035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8DA89-1B1E-43E6-9BDB-7BFCB13948A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187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8DA89-1B1E-43E6-9BDB-7BFCB13948A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47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8DA89-1B1E-43E6-9BDB-7BFCB13948A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761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8DA89-1B1E-43E6-9BDB-7BFCB13948A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71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5F7A013-4ADC-4342-B94C-08CE98CF5612}" type="datetime1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6AB3999-DA2A-437F-BDA2-90E7217CB6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5ADE-9DE0-49A4-B9C5-4C3FFD56B6C2}" type="datetime1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3999-DA2A-437F-BDA2-90E7217CB6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331E-E2EC-4143-9693-1183DC26643F}" type="datetime1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3999-DA2A-437F-BDA2-90E7217CB6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4A00-3090-4901-9AD8-0B0DC6E57F25}" type="datetime1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3999-DA2A-437F-BDA2-90E7217CB6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71EB585-53F3-4B7E-A268-F959FB96F682}" type="datetime1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6AB3999-DA2A-437F-BDA2-90E7217CB6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F079-78AD-48DB-A095-F481D815BFDB}" type="datetime1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3999-DA2A-437F-BDA2-90E7217CB6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4A56-089A-43C4-9C26-8836F46C7553}" type="datetime1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3999-DA2A-437F-BDA2-90E7217CB6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B199-6225-4AB2-97E7-53639BC6F2D7}" type="datetime1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3999-DA2A-437F-BDA2-90E7217CB6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E249-DA4D-480A-976D-C1B9F69D42D4}" type="datetime1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3999-DA2A-437F-BDA2-90E7217CB6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7C9-83A2-4844-A445-970BF02F881E}" type="datetime1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3999-DA2A-437F-BDA2-90E7217CB6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F41C-238A-422A-87D8-C564434EEE0C}" type="datetime1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3999-DA2A-437F-BDA2-90E7217CB6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225036-7B03-4ACE-8A3C-34E8BD3D3583}" type="datetime1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AB3999-DA2A-437F-BDA2-90E7217CB6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/>
              <a:t>Drawing Image Finder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20131570 </a:t>
            </a:r>
            <a:r>
              <a:rPr lang="ko-KR" altLang="en-US" sz="2400" dirty="0" smtClean="0"/>
              <a:t>신해빈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2051720" y="5896576"/>
            <a:ext cx="68047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https</a:t>
            </a:r>
            <a:r>
              <a:rPr lang="en-US" altLang="ko-KR" sz="1400" b="1" dirty="0">
                <a:solidFill>
                  <a:schemeClr val="tx1"/>
                </a:solidFill>
              </a:rPr>
              <a:t>://github.com/Sogang-2015-Tizen10/DrawingFinderOnTizen</a:t>
            </a:r>
            <a:endParaRPr lang="ko-KR" altLang="en-US" sz="1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99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72899" y="2967335"/>
            <a:ext cx="399821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Thank </a:t>
            </a:r>
            <a:r>
              <a:rPr lang="en-US" altLang="ko-KR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you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3999-DA2A-437F-BDA2-90E7217CB6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18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외부 서버에 저장된 사진 및 그림 검색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Drawing</a:t>
            </a:r>
            <a:r>
              <a:rPr lang="ko-KR" altLang="en-US" dirty="0" smtClean="0"/>
              <a:t>된 이미지와 </a:t>
            </a:r>
            <a:r>
              <a:rPr lang="ko-KR" altLang="en-US" smtClean="0"/>
              <a:t>유사한 사진 및 그림 </a:t>
            </a:r>
            <a:r>
              <a:rPr lang="ko-KR" altLang="en-US" dirty="0" smtClean="0"/>
              <a:t>제공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3999-DA2A-437F-BDA2-90E7217CB6E3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397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Interface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3999-DA2A-437F-BDA2-90E7217CB6E3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860031" y="1772816"/>
            <a:ext cx="2520281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b="1" dirty="0" smtClean="0">
                <a:solidFill>
                  <a:schemeClr val="tx1"/>
                </a:solidFill>
              </a:rPr>
              <a:t>Login &amp;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tx1"/>
                </a:solidFill>
              </a:rPr>
              <a:t>회원 별 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860030" y="3068960"/>
            <a:ext cx="2517503" cy="4320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Drawing Canvas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tx1"/>
                </a:solidFill>
              </a:rPr>
              <a:t>Touch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Api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860030" y="4365104"/>
            <a:ext cx="2517503" cy="4320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3. Canvas Menu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</a:rPr>
              <a:t>Color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</a:rPr>
              <a:t>Line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</a:rPr>
              <a:t>Clear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84784"/>
            <a:ext cx="2562315" cy="45101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27584" y="1484784"/>
            <a:ext cx="2562315" cy="1584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7" idx="3"/>
            <a:endCxn id="5" idx="1"/>
          </p:cNvCxnSpPr>
          <p:nvPr/>
        </p:nvCxnSpPr>
        <p:spPr>
          <a:xfrm flipV="1">
            <a:off x="3389899" y="2060848"/>
            <a:ext cx="1470132" cy="216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27583" y="3098368"/>
            <a:ext cx="2562315" cy="230425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4" idx="3"/>
            <a:endCxn id="60" idx="1"/>
          </p:cNvCxnSpPr>
          <p:nvPr/>
        </p:nvCxnSpPr>
        <p:spPr>
          <a:xfrm flipV="1">
            <a:off x="3389898" y="3284984"/>
            <a:ext cx="1470132" cy="96551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27583" y="5391878"/>
            <a:ext cx="2562315" cy="59229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endCxn id="61" idx="1"/>
          </p:cNvCxnSpPr>
          <p:nvPr/>
        </p:nvCxnSpPr>
        <p:spPr>
          <a:xfrm flipV="1">
            <a:off x="3389898" y="4581128"/>
            <a:ext cx="1470132" cy="110689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00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Interface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3999-DA2A-437F-BDA2-90E7217CB6E3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860031" y="1772816"/>
            <a:ext cx="2520281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현재 </a:t>
            </a:r>
            <a:r>
              <a:rPr lang="en-US" altLang="ko-KR" b="1" dirty="0" smtClean="0">
                <a:solidFill>
                  <a:schemeClr val="tx1"/>
                </a:solidFill>
              </a:rPr>
              <a:t>Canvas </a:t>
            </a:r>
            <a:r>
              <a:rPr lang="ko-KR" altLang="en-US" b="1" smtClean="0">
                <a:solidFill>
                  <a:schemeClr val="tx1"/>
                </a:solidFill>
              </a:rPr>
              <a:t>모습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860030" y="3068960"/>
            <a:ext cx="3024338" cy="4320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mtClean="0">
                <a:solidFill>
                  <a:schemeClr val="tx1"/>
                </a:solidFill>
              </a:rPr>
              <a:t>유사한 순서로 정렬된 사진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43" y="1484784"/>
            <a:ext cx="2561119" cy="4510800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7" idx="3"/>
            <a:endCxn id="5" idx="1"/>
          </p:cNvCxnSpPr>
          <p:nvPr/>
        </p:nvCxnSpPr>
        <p:spPr>
          <a:xfrm flipV="1">
            <a:off x="1691680" y="2060848"/>
            <a:ext cx="3168351" cy="1800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691680" y="1916832"/>
            <a:ext cx="1440160" cy="1152128"/>
          </a:xfrm>
          <a:prstGeom prst="rect">
            <a:avLst/>
          </a:prstGeom>
          <a:noFill/>
          <a:ln w="38100">
            <a:solidFill>
              <a:srgbClr val="025E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endCxn id="60" idx="1"/>
          </p:cNvCxnSpPr>
          <p:nvPr/>
        </p:nvCxnSpPr>
        <p:spPr>
          <a:xfrm>
            <a:off x="3162591" y="2492896"/>
            <a:ext cx="1697439" cy="792088"/>
          </a:xfrm>
          <a:prstGeom prst="straightConnector1">
            <a:avLst/>
          </a:prstGeom>
          <a:ln w="38100">
            <a:solidFill>
              <a:srgbClr val="025E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08924" y="1916832"/>
            <a:ext cx="682756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08924" y="2636912"/>
            <a:ext cx="682756" cy="432048"/>
          </a:xfrm>
          <a:prstGeom prst="rect">
            <a:avLst/>
          </a:prstGeom>
          <a:noFill/>
          <a:ln w="38100">
            <a:solidFill>
              <a:srgbClr val="025E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56605" y="3112526"/>
            <a:ext cx="2529368" cy="2304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6" idx="3"/>
            <a:endCxn id="5" idx="1"/>
          </p:cNvCxnSpPr>
          <p:nvPr/>
        </p:nvCxnSpPr>
        <p:spPr>
          <a:xfrm flipV="1">
            <a:off x="3385973" y="2060848"/>
            <a:ext cx="1474058" cy="2203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8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3999-DA2A-437F-BDA2-90E7217CB6E3}" type="slidenum">
              <a:rPr lang="ko-KR" altLang="en-US" smtClean="0"/>
              <a:t>5</a:t>
            </a:fld>
            <a:endParaRPr lang="ko-KR" altLang="en-US" dirty="0"/>
          </a:p>
        </p:txBody>
      </p:sp>
      <p:grpSp>
        <p:nvGrpSpPr>
          <p:cNvPr id="29" name="Group 79"/>
          <p:cNvGrpSpPr/>
          <p:nvPr/>
        </p:nvGrpSpPr>
        <p:grpSpPr>
          <a:xfrm>
            <a:off x="293828" y="1519698"/>
            <a:ext cx="8556343" cy="4459953"/>
            <a:chOff x="1356575" y="631064"/>
            <a:chExt cx="9899560" cy="6033753"/>
          </a:xfrm>
        </p:grpSpPr>
        <p:sp>
          <p:nvSpPr>
            <p:cNvPr id="30" name="Rectangle 4"/>
            <p:cNvSpPr/>
            <p:nvPr/>
          </p:nvSpPr>
          <p:spPr>
            <a:xfrm>
              <a:off x="7875431" y="631064"/>
              <a:ext cx="3380704" cy="48810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ectangle 5"/>
            <p:cNvSpPr/>
            <p:nvPr/>
          </p:nvSpPr>
          <p:spPr>
            <a:xfrm>
              <a:off x="8380926" y="817808"/>
              <a:ext cx="2369713" cy="3799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</a:rPr>
                <a:t>Tizen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 Client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6"/>
            <p:cNvSpPr/>
            <p:nvPr/>
          </p:nvSpPr>
          <p:spPr>
            <a:xfrm>
              <a:off x="8110469" y="1281448"/>
              <a:ext cx="2910625" cy="296214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Rounded Rectangle 7"/>
            <p:cNvSpPr/>
            <p:nvPr/>
          </p:nvSpPr>
          <p:spPr>
            <a:xfrm>
              <a:off x="8456589" y="4552682"/>
              <a:ext cx="2218384" cy="682580"/>
            </a:xfrm>
            <a:prstGeom prst="round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Touch GUI</a:t>
              </a:r>
              <a:br>
                <a:rPr lang="en-US" altLang="ko-KR" sz="1400" b="1" dirty="0" smtClean="0">
                  <a:solidFill>
                    <a:schemeClr val="tx1"/>
                  </a:solidFill>
                </a:rPr>
              </a:br>
              <a:r>
                <a:rPr lang="en-US" altLang="ko-KR" sz="1400" b="1" dirty="0" smtClean="0">
                  <a:solidFill>
                    <a:schemeClr val="tx1"/>
                  </a:solidFill>
                </a:rPr>
                <a:t>(Device APIs)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Arrow Connector 9"/>
            <p:cNvCxnSpPr>
              <a:stCxn id="33" idx="0"/>
              <a:endCxn id="32" idx="2"/>
            </p:cNvCxnSpPr>
            <p:nvPr/>
          </p:nvCxnSpPr>
          <p:spPr>
            <a:xfrm flipV="1">
              <a:off x="9565781" y="4243588"/>
              <a:ext cx="1" cy="3090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13"/>
            <p:cNvCxnSpPr/>
            <p:nvPr/>
          </p:nvCxnSpPr>
          <p:spPr>
            <a:xfrm>
              <a:off x="9164123" y="4275787"/>
              <a:ext cx="402" cy="2768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21"/>
            <p:cNvSpPr/>
            <p:nvPr/>
          </p:nvSpPr>
          <p:spPr>
            <a:xfrm>
              <a:off x="8232819" y="1951149"/>
              <a:ext cx="1769236" cy="68258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Drawing Canvas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22"/>
            <p:cNvSpPr/>
            <p:nvPr/>
          </p:nvSpPr>
          <p:spPr>
            <a:xfrm>
              <a:off x="9061896" y="2910624"/>
              <a:ext cx="1769236" cy="68258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Grid Image View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23"/>
            <p:cNvSpPr/>
            <p:nvPr/>
          </p:nvSpPr>
          <p:spPr>
            <a:xfrm>
              <a:off x="1356575" y="631064"/>
              <a:ext cx="3380704" cy="48810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Rectangle 24"/>
            <p:cNvSpPr/>
            <p:nvPr/>
          </p:nvSpPr>
          <p:spPr>
            <a:xfrm>
              <a:off x="1862070" y="817808"/>
              <a:ext cx="2369713" cy="3799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Web Server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25"/>
            <p:cNvSpPr/>
            <p:nvPr/>
          </p:nvSpPr>
          <p:spPr>
            <a:xfrm>
              <a:off x="1591613" y="1281448"/>
              <a:ext cx="2910625" cy="296214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Rounded Rectangle 26"/>
            <p:cNvSpPr/>
            <p:nvPr/>
          </p:nvSpPr>
          <p:spPr>
            <a:xfrm>
              <a:off x="1937733" y="4552682"/>
              <a:ext cx="2218384" cy="6825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Image Storage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Rounded Rectangle 29"/>
            <p:cNvSpPr/>
            <p:nvPr/>
          </p:nvSpPr>
          <p:spPr>
            <a:xfrm>
              <a:off x="1937733" y="1944710"/>
              <a:ext cx="2218384" cy="6825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Calculate Similarity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Rounded Rectangle 30"/>
            <p:cNvSpPr/>
            <p:nvPr/>
          </p:nvSpPr>
          <p:spPr>
            <a:xfrm>
              <a:off x="1937733" y="2910624"/>
              <a:ext cx="2218384" cy="6825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Ranking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Can 32"/>
            <p:cNvSpPr/>
            <p:nvPr/>
          </p:nvSpPr>
          <p:spPr>
            <a:xfrm>
              <a:off x="2448057" y="5821251"/>
              <a:ext cx="1197735" cy="843566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DB</a:t>
              </a:r>
              <a:endParaRPr lang="ko-KR" altLang="en-US" b="1" dirty="0"/>
            </a:p>
          </p:txBody>
        </p:sp>
        <p:cxnSp>
          <p:nvCxnSpPr>
            <p:cNvPr id="45" name="Straight Arrow Connector 33"/>
            <p:cNvCxnSpPr>
              <a:stCxn id="44" idx="1"/>
              <a:endCxn id="41" idx="2"/>
            </p:cNvCxnSpPr>
            <p:nvPr/>
          </p:nvCxnSpPr>
          <p:spPr>
            <a:xfrm flipV="1">
              <a:off x="3046925" y="5235262"/>
              <a:ext cx="0" cy="5859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36"/>
            <p:cNvCxnSpPr/>
            <p:nvPr/>
          </p:nvCxnSpPr>
          <p:spPr>
            <a:xfrm flipH="1">
              <a:off x="2814034" y="5235262"/>
              <a:ext cx="6440" cy="5859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0"/>
            <p:cNvCxnSpPr>
              <a:stCxn id="36" idx="1"/>
              <a:endCxn id="42" idx="3"/>
            </p:cNvCxnSpPr>
            <p:nvPr/>
          </p:nvCxnSpPr>
          <p:spPr>
            <a:xfrm flipH="1" flipV="1">
              <a:off x="4156117" y="2286000"/>
              <a:ext cx="4076702" cy="64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5"/>
            <p:cNvCxnSpPr>
              <a:endCxn id="43" idx="0"/>
            </p:cNvCxnSpPr>
            <p:nvPr/>
          </p:nvCxnSpPr>
          <p:spPr>
            <a:xfrm>
              <a:off x="3046924" y="2643389"/>
              <a:ext cx="1" cy="2672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3" idx="3"/>
              <a:endCxn id="37" idx="1"/>
            </p:cNvCxnSpPr>
            <p:nvPr/>
          </p:nvCxnSpPr>
          <p:spPr>
            <a:xfrm>
              <a:off x="4156117" y="3251914"/>
              <a:ext cx="490577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51"/>
            <p:cNvCxnSpPr/>
            <p:nvPr/>
          </p:nvCxnSpPr>
          <p:spPr>
            <a:xfrm>
              <a:off x="2814034" y="4243588"/>
              <a:ext cx="0" cy="3090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5"/>
            <p:cNvCxnSpPr>
              <a:stCxn id="41" idx="0"/>
              <a:endCxn id="40" idx="2"/>
            </p:cNvCxnSpPr>
            <p:nvPr/>
          </p:nvCxnSpPr>
          <p:spPr>
            <a:xfrm flipV="1">
              <a:off x="3046925" y="4243588"/>
              <a:ext cx="1" cy="3090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8"/>
            <p:cNvSpPr/>
            <p:nvPr/>
          </p:nvSpPr>
          <p:spPr>
            <a:xfrm>
              <a:off x="8456589" y="1417756"/>
              <a:ext cx="2218384" cy="31123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View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66"/>
            <p:cNvCxnSpPr>
              <a:endCxn id="36" idx="0"/>
            </p:cNvCxnSpPr>
            <p:nvPr/>
          </p:nvCxnSpPr>
          <p:spPr>
            <a:xfrm>
              <a:off x="9117437" y="1756359"/>
              <a:ext cx="0" cy="1947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69"/>
            <p:cNvCxnSpPr/>
            <p:nvPr/>
          </p:nvCxnSpPr>
          <p:spPr>
            <a:xfrm>
              <a:off x="10315977" y="1756359"/>
              <a:ext cx="6440" cy="11542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72"/>
            <p:cNvSpPr/>
            <p:nvPr/>
          </p:nvSpPr>
          <p:spPr>
            <a:xfrm>
              <a:off x="8456589" y="3753654"/>
              <a:ext cx="2218384" cy="311235"/>
            </a:xfrm>
            <a:prstGeom prst="round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Login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73"/>
            <p:cNvSpPr/>
            <p:nvPr/>
          </p:nvSpPr>
          <p:spPr>
            <a:xfrm>
              <a:off x="5366064" y="1853754"/>
              <a:ext cx="1378039" cy="3670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2. Ajax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74"/>
            <p:cNvSpPr/>
            <p:nvPr/>
          </p:nvSpPr>
          <p:spPr>
            <a:xfrm>
              <a:off x="5394998" y="2838986"/>
              <a:ext cx="1378039" cy="3670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3. </a:t>
              </a:r>
              <a:r>
                <a:rPr lang="en-US" altLang="ko-KR" b="1" dirty="0" err="1" smtClean="0">
                  <a:solidFill>
                    <a:schemeClr val="tx1"/>
                  </a:solidFill>
                </a:rPr>
                <a:t>iframe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Arrow Connector 75"/>
            <p:cNvCxnSpPr>
              <a:stCxn id="55" idx="1"/>
              <a:endCxn id="44" idx="4"/>
            </p:cNvCxnSpPr>
            <p:nvPr/>
          </p:nvCxnSpPr>
          <p:spPr>
            <a:xfrm flipH="1">
              <a:off x="3645792" y="3909272"/>
              <a:ext cx="4810797" cy="23337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78"/>
            <p:cNvSpPr/>
            <p:nvPr/>
          </p:nvSpPr>
          <p:spPr>
            <a:xfrm>
              <a:off x="5690204" y="5379923"/>
              <a:ext cx="1532585" cy="3670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1400" b="1" smtClean="0">
                  <a:solidFill>
                    <a:schemeClr val="tx1"/>
                  </a:solidFill>
                </a:rPr>
                <a:t>회원 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별 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1400" b="1" dirty="0" smtClean="0">
                  <a:solidFill>
                    <a:schemeClr val="tx1"/>
                  </a:solidFill>
                </a:rPr>
              </a:br>
              <a:r>
                <a:rPr lang="en-US" altLang="ko-KR" sz="1400" b="1" dirty="0" smtClean="0">
                  <a:solidFill>
                    <a:schemeClr val="tx1"/>
                  </a:solidFill>
                </a:rPr>
                <a:t>Image Request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650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3999-DA2A-437F-BDA2-90E7217CB6E3}" type="slidenum">
              <a:rPr lang="ko-KR" altLang="en-US" smtClean="0"/>
              <a:t>6</a:t>
            </a:fld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475967"/>
              </p:ext>
            </p:extLst>
          </p:nvPr>
        </p:nvGraphicFramePr>
        <p:xfrm>
          <a:off x="539552" y="2276872"/>
          <a:ext cx="302433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296144"/>
                <a:gridCol w="936104"/>
              </a:tblGrid>
              <a:tr h="258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No(PK)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URL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Id(FK)</a:t>
                      </a:r>
                      <a:endParaRPr lang="ko-KR" altLang="en-US" sz="1200" dirty="0"/>
                    </a:p>
                  </a:txBody>
                  <a:tcPr/>
                </a:tc>
              </a:tr>
              <a:tr h="258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img</a:t>
                      </a:r>
                      <a:r>
                        <a:rPr lang="en-US" altLang="ko-KR" sz="1200" dirty="0" smtClean="0"/>
                        <a:t>/a.jpg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user0</a:t>
                      </a:r>
                      <a:endParaRPr lang="ko-KR" altLang="en-US" sz="1200"/>
                    </a:p>
                  </a:txBody>
                  <a:tcPr/>
                </a:tc>
              </a:tr>
              <a:tr h="258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img</a:t>
                      </a:r>
                      <a:r>
                        <a:rPr lang="en-US" altLang="ko-KR" sz="1200" dirty="0" smtClean="0"/>
                        <a:t>/b.jpg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user1</a:t>
                      </a:r>
                      <a:endParaRPr lang="ko-KR" altLang="en-US" sz="1200"/>
                    </a:p>
                  </a:txBody>
                  <a:tcPr/>
                </a:tc>
              </a:tr>
              <a:tr h="258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img</a:t>
                      </a:r>
                      <a:r>
                        <a:rPr lang="en-US" altLang="ko-KR" sz="1200" dirty="0" smtClean="0"/>
                        <a:t>/c.jpg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user0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894905"/>
              </p:ext>
            </p:extLst>
          </p:nvPr>
        </p:nvGraphicFramePr>
        <p:xfrm>
          <a:off x="5782779" y="2279415"/>
          <a:ext cx="210158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093477"/>
              </a:tblGrid>
              <a:tr h="258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Id(PK)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passwd</a:t>
                      </a:r>
                      <a:endParaRPr lang="ko-KR" altLang="en-US" sz="1200" dirty="0"/>
                    </a:p>
                  </a:txBody>
                  <a:tcPr/>
                </a:tc>
              </a:tr>
              <a:tr h="258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user0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****</a:t>
                      </a:r>
                      <a:endParaRPr lang="ko-KR" altLang="en-US" sz="1200" dirty="0"/>
                    </a:p>
                  </a:txBody>
                  <a:tcPr/>
                </a:tc>
              </a:tr>
              <a:tr h="258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user1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****</a:t>
                      </a:r>
                      <a:endParaRPr lang="ko-KR" altLang="en-US" sz="1200" dirty="0"/>
                    </a:p>
                  </a:txBody>
                  <a:tcPr/>
                </a:tc>
              </a:tr>
              <a:tr h="258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user2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****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331640" y="1775629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Images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084168" y="1789342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Users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483467"/>
              </p:ext>
            </p:extLst>
          </p:nvPr>
        </p:nvGraphicFramePr>
        <p:xfrm>
          <a:off x="2699792" y="4581128"/>
          <a:ext cx="367240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2088232"/>
                <a:gridCol w="792088"/>
              </a:tblGrid>
              <a:tr h="258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No(PK)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URL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Id(FK)</a:t>
                      </a:r>
                      <a:endParaRPr lang="ko-KR" altLang="en-US" sz="1200" dirty="0"/>
                    </a:p>
                  </a:txBody>
                  <a:tcPr/>
                </a:tc>
              </a:tr>
              <a:tr h="25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img</a:t>
                      </a:r>
                      <a:r>
                        <a:rPr lang="en-US" altLang="ko-KR" sz="1200" dirty="0" smtClean="0"/>
                        <a:t>/a.jpg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user0</a:t>
                      </a:r>
                      <a:endParaRPr lang="ko-KR" altLang="en-US" sz="1200"/>
                    </a:p>
                  </a:txBody>
                  <a:tcPr/>
                </a:tc>
              </a:tr>
              <a:tr h="25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img</a:t>
                      </a:r>
                      <a:r>
                        <a:rPr lang="en-US" altLang="ko-KR" sz="1200" dirty="0" smtClean="0"/>
                        <a:t>/c.jpg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user0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971600" y="5373216"/>
            <a:ext cx="749917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(select no,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url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id </a:t>
            </a:r>
            <a:r>
              <a:rPr lang="en-US" altLang="ko-KR" sz="1200" b="1" dirty="0">
                <a:solidFill>
                  <a:schemeClr val="tx1"/>
                </a:solidFill>
              </a:rPr>
              <a:t>from Images join Users on Images.id=Users.id where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‘$userid’=Users.id)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" name="왼쪽/오른쪽/위쪽 화살표 6"/>
          <p:cNvSpPr/>
          <p:nvPr/>
        </p:nvSpPr>
        <p:spPr>
          <a:xfrm rot="10800000">
            <a:off x="3995937" y="2705190"/>
            <a:ext cx="1296144" cy="150390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유사도 검색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3999-DA2A-437F-BDA2-90E7217CB6E3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28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RGB </a:t>
            </a:r>
            <a:r>
              <a:rPr lang="ko-KR" altLang="en-US" smtClean="0"/>
              <a:t>기반 </a:t>
            </a:r>
            <a:r>
              <a:rPr lang="en-US" altLang="ko-KR" dirty="0" smtClean="0"/>
              <a:t>3</a:t>
            </a:r>
            <a:r>
              <a:rPr lang="ko-KR" altLang="en-US" smtClean="0"/>
              <a:t>차원 히스토그램 추출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히스토그램 간 </a:t>
            </a:r>
            <a:r>
              <a:rPr lang="en-US" altLang="ko-KR" dirty="0" smtClean="0"/>
              <a:t>distance </a:t>
            </a:r>
            <a:r>
              <a:rPr lang="ko-KR" altLang="en-US" smtClean="0"/>
              <a:t>계산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66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 영상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3999-DA2A-437F-BDA2-90E7217CB6E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83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Issue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3999-DA2A-437F-BDA2-90E7217CB6E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sz="2400" b="1" dirty="0" smtClean="0"/>
              <a:t>Dropbox</a:t>
            </a:r>
            <a:r>
              <a:rPr lang="ko-KR" altLang="en-US" sz="2400" b="1" smtClean="0"/>
              <a:t> 같은 실제 클라우드와의 연동</a:t>
            </a:r>
            <a:endParaRPr lang="en-US" altLang="ko-KR" sz="2400" b="1" dirty="0" smtClean="0"/>
          </a:p>
          <a:p>
            <a:pPr lvl="1"/>
            <a:r>
              <a:rPr lang="en-US" altLang="ko-KR" sz="2000" dirty="0" err="1" smtClean="0"/>
              <a:t>cspro</a:t>
            </a:r>
            <a:r>
              <a:rPr lang="ko-KR" altLang="en-US" sz="2000" smtClean="0"/>
              <a:t>에서 </a:t>
            </a:r>
            <a:r>
              <a:rPr lang="en-US" altLang="ko-KR" sz="2000" dirty="0" smtClean="0"/>
              <a:t>https</a:t>
            </a:r>
            <a:r>
              <a:rPr lang="ko-KR" altLang="en-US" sz="2000" smtClean="0"/>
              <a:t>를 지원하지 않음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sz="2400" b="1" dirty="0" smtClean="0"/>
              <a:t>Server script</a:t>
            </a:r>
            <a:r>
              <a:rPr lang="ko-KR" altLang="en-US" sz="2400" b="1" smtClean="0"/>
              <a:t>를 이용한 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ko-KR" altLang="en-US" sz="2400" b="1" smtClean="0"/>
              <a:t>픽셀 </a:t>
            </a:r>
            <a:r>
              <a:rPr lang="ko-KR" altLang="en-US" sz="2400" b="1" dirty="0" smtClean="0"/>
              <a:t>위치 별 </a:t>
            </a:r>
            <a:r>
              <a:rPr lang="en-US" altLang="ko-KR" sz="2400" b="1" dirty="0" smtClean="0"/>
              <a:t>RGB </a:t>
            </a:r>
            <a:r>
              <a:rPr lang="ko-KR" altLang="en-US" sz="2400" b="1" smtClean="0"/>
              <a:t>히스토그램 추출</a:t>
            </a:r>
            <a:r>
              <a:rPr lang="en-US" altLang="ko-KR" sz="2400" b="1" dirty="0" smtClean="0"/>
              <a:t> </a:t>
            </a:r>
            <a:r>
              <a:rPr lang="ko-KR" altLang="en-US" sz="2400" b="1" smtClean="0"/>
              <a:t>및 이미지 프로세싱</a:t>
            </a:r>
            <a:endParaRPr lang="en-US" altLang="ko-KR" sz="2400" b="1" dirty="0" smtClean="0"/>
          </a:p>
          <a:p>
            <a:pPr lvl="1"/>
            <a:r>
              <a:rPr lang="en-US" altLang="ko-KR" sz="2000" dirty="0" err="1" smtClean="0"/>
              <a:t>cspro</a:t>
            </a:r>
            <a:r>
              <a:rPr lang="ko-KR" altLang="en-US" sz="2000" smtClean="0"/>
              <a:t>에서 </a:t>
            </a:r>
            <a:r>
              <a:rPr lang="en-US" altLang="ko-KR" sz="2000" dirty="0" smtClean="0"/>
              <a:t>PHP library </a:t>
            </a:r>
            <a:r>
              <a:rPr lang="ko-KR" altLang="en-US" sz="2000" smtClean="0"/>
              <a:t>설치 불가</a:t>
            </a:r>
            <a:endParaRPr lang="en-US" altLang="ko-KR" sz="2000" dirty="0" smtClean="0"/>
          </a:p>
          <a:p>
            <a:pPr lvl="1"/>
            <a:endParaRPr lang="en-US" altLang="ko-KR" dirty="0"/>
          </a:p>
          <a:p>
            <a:r>
              <a:rPr lang="en-US" altLang="ko-KR" sz="2400" b="1" dirty="0" smtClean="0"/>
              <a:t>Cross Domain </a:t>
            </a:r>
            <a:r>
              <a:rPr lang="ko-KR" altLang="en-US" sz="2400" b="1" smtClean="0"/>
              <a:t>문제</a:t>
            </a:r>
            <a:endParaRPr lang="en-US" altLang="ko-KR" sz="2400" b="1" dirty="0" smtClean="0"/>
          </a:p>
          <a:p>
            <a:pPr lvl="1"/>
            <a:r>
              <a:rPr lang="ko-KR" altLang="en-US" sz="2000" dirty="0" smtClean="0"/>
              <a:t>이미지 </a:t>
            </a:r>
            <a:r>
              <a:rPr lang="ko-KR" altLang="en-US" sz="2000" dirty="0" err="1" smtClean="0"/>
              <a:t>연산부와</a:t>
            </a:r>
            <a:r>
              <a:rPr lang="ko-KR" altLang="en-US" sz="2000" dirty="0" smtClean="0"/>
              <a:t> 데이터베이스 서버의 분리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Iframe</a:t>
            </a:r>
            <a:r>
              <a:rPr lang="ko-KR" altLang="en-US" sz="2000"/>
              <a:t> </a:t>
            </a:r>
            <a:r>
              <a:rPr lang="ko-KR" altLang="en-US" sz="2000" smtClean="0"/>
              <a:t>사용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86472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4159</TotalTime>
  <Words>197</Words>
  <Application>Microsoft Office PowerPoint</Application>
  <PresentationFormat>화면 슬라이드 쇼(4:3)</PresentationFormat>
  <Paragraphs>107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Gill Sans MT</vt:lpstr>
      <vt:lpstr>돋움</vt:lpstr>
      <vt:lpstr>맑은 고딕</vt:lpstr>
      <vt:lpstr>Arial</vt:lpstr>
      <vt:lpstr>Bookman Old Style</vt:lpstr>
      <vt:lpstr>Wingdings</vt:lpstr>
      <vt:lpstr>Wingdings 3</vt:lpstr>
      <vt:lpstr>원본</vt:lpstr>
      <vt:lpstr>Drawing Image Finder</vt:lpstr>
      <vt:lpstr>프로젝트 설명</vt:lpstr>
      <vt:lpstr>User Interface</vt:lpstr>
      <vt:lpstr>User Interface</vt:lpstr>
      <vt:lpstr>프로젝트 설명</vt:lpstr>
      <vt:lpstr>Database</vt:lpstr>
      <vt:lpstr>유사도 검색</vt:lpstr>
      <vt:lpstr>시연 영상</vt:lpstr>
      <vt:lpstr>Issue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答答한 QA</dc:title>
  <dc:creator>Kimjooae</dc:creator>
  <cp:lastModifiedBy>신해빈/컴퓨터공학 인증/재학</cp:lastModifiedBy>
  <cp:revision>151</cp:revision>
  <cp:lastPrinted>2015-10-15T06:32:24Z</cp:lastPrinted>
  <dcterms:created xsi:type="dcterms:W3CDTF">2015-09-20T11:15:04Z</dcterms:created>
  <dcterms:modified xsi:type="dcterms:W3CDTF">2015-12-29T05:08:26Z</dcterms:modified>
</cp:coreProperties>
</file>