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70" r:id="rId5"/>
    <p:sldId id="271" r:id="rId6"/>
    <p:sldId id="265" r:id="rId7"/>
    <p:sldId id="267" r:id="rId8"/>
    <p:sldId id="268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9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2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0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4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1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9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5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A419-C388-4CFD-B3F1-B71527112703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CF2D-A567-477B-8C84-58F375CBE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5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632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sz="2700" dirty="0" smtClean="0"/>
              <a:t>인터넷 프로그래밍 및 응용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 smtClean="0"/>
              <a:t>term project</a:t>
            </a:r>
            <a:br>
              <a:rPr lang="en-US" altLang="ko-KR" sz="2700" dirty="0" smtClean="0"/>
            </a:br>
            <a:r>
              <a:rPr lang="en-US" altLang="ko-KR" sz="2700" dirty="0" smtClean="0"/>
              <a:t>-</a:t>
            </a:r>
            <a:r>
              <a:rPr lang="en-US" altLang="ko-KR" sz="2700" dirty="0" err="1" smtClean="0"/>
              <a:t>tizen</a:t>
            </a:r>
            <a:r>
              <a:rPr lang="en-US" altLang="ko-KR" sz="2700" dirty="0" smtClean="0"/>
              <a:t> web app </a:t>
            </a:r>
            <a:r>
              <a:rPr lang="ko-KR" altLang="en-US" sz="2700" smtClean="0"/>
              <a:t>개발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4000" smtClean="0"/>
              <a:t>서울 무인자전거</a:t>
            </a:r>
            <a:r>
              <a:rPr lang="en-US" altLang="ko-KR" sz="4000" dirty="0" smtClean="0"/>
              <a:t>(</a:t>
            </a:r>
            <a:r>
              <a:rPr lang="ko-KR" altLang="en-US" sz="4000" smtClean="0"/>
              <a:t>따릉이</a:t>
            </a:r>
            <a:r>
              <a:rPr lang="en-US" altLang="ko-KR" sz="4000" dirty="0" smtClean="0"/>
              <a:t>)</a:t>
            </a:r>
            <a:r>
              <a:rPr lang="ko-KR" altLang="en-US" sz="4000" smtClean="0"/>
              <a:t>를 이용한 길찾기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26182" y="54308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20101649 </a:t>
            </a:r>
            <a:r>
              <a:rPr lang="ko-KR" altLang="en-US" smtClean="0"/>
              <a:t>송의석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1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수행 시 문제점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Google map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smtClean="0"/>
              <a:t>한국 서비스 제한 </a:t>
            </a:r>
            <a:r>
              <a:rPr lang="en-US" altLang="ko-KR" dirty="0" smtClean="0"/>
              <a:t>( </a:t>
            </a:r>
            <a:r>
              <a:rPr lang="ko-KR" altLang="en-US" smtClean="0"/>
              <a:t>지명</a:t>
            </a:r>
            <a:r>
              <a:rPr lang="en-US" altLang="ko-KR" dirty="0" smtClean="0"/>
              <a:t>, </a:t>
            </a:r>
            <a:r>
              <a:rPr lang="ko-KR" altLang="en-US" smtClean="0"/>
              <a:t>자동차 길찾기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대여소 </a:t>
            </a:r>
            <a:r>
              <a:rPr lang="en-US" altLang="ko-KR" dirty="0" smtClean="0"/>
              <a:t>DB </a:t>
            </a:r>
            <a:r>
              <a:rPr lang="ko-KR" altLang="en-US" smtClean="0"/>
              <a:t>가져오는 문제 </a:t>
            </a:r>
            <a:r>
              <a:rPr lang="en-US" altLang="ko-KR" dirty="0" smtClean="0"/>
              <a:t>( </a:t>
            </a:r>
            <a:r>
              <a:rPr lang="ko-KR" altLang="en-US" smtClean="0"/>
              <a:t>신촌 지역에 한정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342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764" y="96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App </a:t>
            </a:r>
            <a:r>
              <a:rPr lang="ko-KR" altLang="en-US" sz="3200" smtClean="0"/>
              <a:t>소개</a:t>
            </a:r>
            <a:endParaRPr lang="ko-KR" altLang="en-US" sz="3200"/>
          </a:p>
        </p:txBody>
      </p:sp>
      <p:pic>
        <p:nvPicPr>
          <p:cNvPr id="13" name="내용 개체 틀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1" y="1248641"/>
            <a:ext cx="4035425" cy="2293821"/>
          </a:xfrm>
          <a:prstGeom prst="rect">
            <a:avLst/>
          </a:prstGeom>
        </p:spPr>
      </p:pic>
      <p:pic>
        <p:nvPicPr>
          <p:cNvPr id="16" name="내용 개체 틀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51" y="1233139"/>
            <a:ext cx="4456191" cy="3634886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241010" y="5149587"/>
            <a:ext cx="7960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dirty="0" err="1" smtClean="0"/>
              <a:t>따릉이를</a:t>
            </a:r>
            <a:r>
              <a:rPr lang="ko-KR" altLang="en-US" sz="2600" dirty="0" smtClean="0"/>
              <a:t> 이용해 출발지</a:t>
            </a:r>
            <a:r>
              <a:rPr lang="en-US" altLang="ko-KR" sz="2600" dirty="0" smtClean="0"/>
              <a:t>(</a:t>
            </a:r>
            <a:r>
              <a:rPr lang="ko-KR" altLang="en-US" sz="2600" smtClean="0"/>
              <a:t>현 위치</a:t>
            </a:r>
            <a:r>
              <a:rPr lang="en-US" altLang="ko-KR" sz="2600" dirty="0" smtClean="0"/>
              <a:t>)</a:t>
            </a:r>
            <a:r>
              <a:rPr lang="ko-KR" altLang="en-US" sz="2600" smtClean="0"/>
              <a:t>부터 </a:t>
            </a:r>
            <a:r>
              <a:rPr lang="ko-KR" altLang="en-US" sz="2600" dirty="0" smtClean="0"/>
              <a:t>목적지까지 </a:t>
            </a:r>
            <a:r>
              <a:rPr lang="ko-KR" altLang="en-US" sz="2600" smtClean="0"/>
              <a:t>경로 탐색</a:t>
            </a:r>
            <a:endParaRPr lang="en-US" altLang="ko-KR" sz="26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r>
              <a:rPr lang="en-US" altLang="ko-KR" sz="2000" dirty="0" smtClean="0"/>
              <a:t>- Google map </a:t>
            </a:r>
            <a:r>
              <a:rPr lang="en-US" altLang="ko-KR" sz="2000" dirty="0" err="1" smtClean="0"/>
              <a:t>api</a:t>
            </a:r>
            <a:r>
              <a:rPr lang="ko-KR" altLang="en-US" sz="2000" smtClean="0"/>
              <a:t>를 이용</a:t>
            </a:r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Cspro</a:t>
            </a:r>
            <a:r>
              <a:rPr lang="en-US" altLang="ko-KR" sz="2000" dirty="0" smtClean="0"/>
              <a:t> server</a:t>
            </a:r>
            <a:r>
              <a:rPr lang="ko-KR" altLang="en-US" sz="2000" smtClean="0"/>
              <a:t>의 </a:t>
            </a:r>
            <a:r>
              <a:rPr lang="en-US" altLang="ko-KR" sz="2000" dirty="0" smtClean="0"/>
              <a:t>DB</a:t>
            </a:r>
            <a:r>
              <a:rPr lang="ko-KR" altLang="en-US" sz="2000" smtClean="0"/>
              <a:t>를 이용</a:t>
            </a:r>
            <a:endParaRPr lang="en-US" altLang="ko-KR" sz="2000" dirty="0" smtClean="0"/>
          </a:p>
          <a:p>
            <a:r>
              <a:rPr lang="en-US" altLang="ko-KR" sz="2000" dirty="0" smtClean="0"/>
              <a:t>- HTML, </a:t>
            </a:r>
            <a:r>
              <a:rPr lang="en-US" altLang="ko-KR" sz="2000" dirty="0" err="1" smtClean="0"/>
              <a:t>javascript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ajax</a:t>
            </a:r>
            <a:r>
              <a:rPr lang="ko-KR" altLang="en-US" sz="2000" smtClean="0"/>
              <a:t>를 이용해 </a:t>
            </a:r>
            <a:r>
              <a:rPr lang="en-US" altLang="ko-KR" sz="2000" dirty="0" smtClean="0"/>
              <a:t>code </a:t>
            </a:r>
            <a:r>
              <a:rPr lang="ko-KR" altLang="en-US" sz="2000" smtClean="0"/>
              <a:t>작성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12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764" y="968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전체 </a:t>
            </a:r>
            <a:r>
              <a:rPr lang="en-US" altLang="ko-KR" sz="3200" dirty="0" smtClean="0"/>
              <a:t>App </a:t>
            </a:r>
            <a:r>
              <a:rPr lang="ko-KR" altLang="en-US" sz="3200" smtClean="0"/>
              <a:t>기능</a:t>
            </a:r>
            <a:endParaRPr lang="ko-KR" altLang="en-US" sz="3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7" y="1422399"/>
            <a:ext cx="2989811" cy="4983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6110" y="578304"/>
            <a:ext cx="7185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서울 무인자전거 사이트 연결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08" y="907339"/>
            <a:ext cx="1595582" cy="26593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7" y="1775557"/>
            <a:ext cx="1606667" cy="267777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509358" y="2096655"/>
            <a:ext cx="1496752" cy="3879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509357" y="3188853"/>
            <a:ext cx="2157149" cy="3879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509356" y="4329601"/>
            <a:ext cx="3763818" cy="3879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89" y="2991005"/>
            <a:ext cx="1754796" cy="292466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509356" y="5411662"/>
            <a:ext cx="5643880" cy="3879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36" y="3958456"/>
            <a:ext cx="1739726" cy="28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945" y="282001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전체 시스템 구조도</a:t>
            </a:r>
            <a:endParaRPr lang="ko-KR" altLang="en-US" sz="3200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97627" y="1690689"/>
            <a:ext cx="6600190" cy="478400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084945" y="3195782"/>
            <a:ext cx="1764146" cy="378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3075709" y="3223491"/>
            <a:ext cx="1773382" cy="378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70340" y="5362305"/>
            <a:ext cx="7185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Geocoding (</a:t>
            </a:r>
            <a:r>
              <a:rPr lang="ko-KR" altLang="en-US" sz="1050" smtClean="0"/>
              <a:t>지명 검색 시 이에 대한 위치 정보 제공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Direction (</a:t>
            </a:r>
            <a:r>
              <a:rPr lang="ko-KR" altLang="en-US" sz="1050" smtClean="0"/>
              <a:t>경로 검색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Current location ( </a:t>
            </a:r>
            <a:r>
              <a:rPr lang="ko-KR" altLang="en-US" sz="1050" smtClean="0"/>
              <a:t>단말기 </a:t>
            </a:r>
            <a:r>
              <a:rPr lang="en-US" altLang="ko-KR" sz="1050" dirty="0" err="1" smtClean="0"/>
              <a:t>gps</a:t>
            </a:r>
            <a:r>
              <a:rPr lang="ko-KR" altLang="en-US" sz="1050" smtClean="0"/>
              <a:t>를 이용해 현 위치 정보 제공</a:t>
            </a:r>
            <a:r>
              <a:rPr lang="en-US" altLang="ko-KR" sz="1050" dirty="0" smtClean="0"/>
              <a:t>)</a:t>
            </a: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299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92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수행화면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06" y="1082696"/>
            <a:ext cx="2114154" cy="3523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13" y="1102769"/>
            <a:ext cx="2114154" cy="35235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860" y="1102770"/>
            <a:ext cx="2114153" cy="35235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" y="1090189"/>
            <a:ext cx="2249960" cy="37499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622" y="3777415"/>
            <a:ext cx="2120426" cy="830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11294" y="182450"/>
            <a:ext cx="7185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위치를 검색해서 지정하는 경우</a:t>
            </a:r>
            <a:endParaRPr lang="en-US" altLang="ko-KR" sz="1050" dirty="0" smtClean="0"/>
          </a:p>
          <a:p>
            <a:r>
              <a:rPr lang="en-US" altLang="ko-KR" sz="1050" dirty="0"/>
              <a:t>  </a:t>
            </a:r>
            <a:r>
              <a:rPr lang="en-US" altLang="ko-KR" sz="1050" dirty="0" smtClean="0"/>
              <a:t>1.1 </a:t>
            </a:r>
            <a:r>
              <a:rPr lang="ko-KR" altLang="en-US" sz="1050" smtClean="0"/>
              <a:t>검색할 위치 입력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1.2 </a:t>
            </a:r>
            <a:r>
              <a:rPr lang="en-US" altLang="ko-KR" sz="1050" dirty="0" err="1" smtClean="0"/>
              <a:t>google</a:t>
            </a:r>
            <a:r>
              <a:rPr lang="en-US" altLang="ko-KR" sz="1050" dirty="0" smtClean="0"/>
              <a:t> map geocoding</a:t>
            </a:r>
            <a:r>
              <a:rPr lang="ko-KR" altLang="en-US" sz="1050" smtClean="0"/>
              <a:t>에 </a:t>
            </a:r>
            <a:r>
              <a:rPr lang="en-US" altLang="ko-KR" sz="1050" dirty="0" err="1" smtClean="0"/>
              <a:t>ajax</a:t>
            </a:r>
            <a:r>
              <a:rPr lang="ko-KR" altLang="en-US" sz="1050" smtClean="0"/>
              <a:t>를 이용해 위치에 대한 정보를 받아옴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1.3 DB</a:t>
            </a:r>
            <a:r>
              <a:rPr lang="ko-KR" altLang="en-US" sz="1050" smtClean="0"/>
              <a:t>에서 대여소 위치를 받아와 설정한 위치와 거리계산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1.4 </a:t>
            </a:r>
            <a:r>
              <a:rPr lang="ko-KR" altLang="en-US" sz="1050" smtClean="0"/>
              <a:t>가장 가까운 대여소와 설정한 위치 경로를 </a:t>
            </a:r>
            <a:r>
              <a:rPr lang="en-US" altLang="ko-KR" sz="1050" dirty="0" err="1" smtClean="0"/>
              <a:t>google</a:t>
            </a:r>
            <a:r>
              <a:rPr lang="en-US" altLang="ko-KR" sz="1050" dirty="0" smtClean="0"/>
              <a:t> map direction </a:t>
            </a:r>
            <a:r>
              <a:rPr lang="en-US" altLang="ko-KR" sz="1050" dirty="0" err="1" smtClean="0"/>
              <a:t>api</a:t>
            </a:r>
            <a:r>
              <a:rPr lang="ko-KR" altLang="en-US" sz="1050" smtClean="0"/>
              <a:t>를 이용해 지도에 표시</a:t>
            </a:r>
            <a:endParaRPr lang="ko-KR" altLang="en-US" sz="1050" dirty="0"/>
          </a:p>
        </p:txBody>
      </p:sp>
      <p:sp>
        <p:nvSpPr>
          <p:cNvPr id="15" name="정육면체 14"/>
          <p:cNvSpPr/>
          <p:nvPr/>
        </p:nvSpPr>
        <p:spPr>
          <a:xfrm>
            <a:off x="10165689" y="5009007"/>
            <a:ext cx="1800675" cy="11679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map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894859" y="5607552"/>
            <a:ext cx="1388273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smtClean="0"/>
              <a:t>사용자 </a:t>
            </a:r>
            <a:r>
              <a:rPr lang="ko-KR" altLang="en-US" sz="1050" dirty="0" smtClean="0"/>
              <a:t>위치 입력</a:t>
            </a:r>
            <a:endParaRPr lang="ko-KR" altLang="en-US" sz="1050" dirty="0"/>
          </a:p>
        </p:txBody>
      </p:sp>
      <p:sp>
        <p:nvSpPr>
          <p:cNvPr id="17" name="원통 16"/>
          <p:cNvSpPr/>
          <p:nvPr/>
        </p:nvSpPr>
        <p:spPr>
          <a:xfrm>
            <a:off x="1123565" y="4963739"/>
            <a:ext cx="1487054" cy="1258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smtClean="0"/>
              <a:t>대여소 위치</a:t>
            </a:r>
            <a:r>
              <a:rPr lang="en-US" altLang="ko-KR" sz="1200" dirty="0" smtClean="0"/>
              <a:t>)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7565" y="5182517"/>
            <a:ext cx="2724722" cy="1014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Tizen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단말기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25497" y="5610609"/>
            <a:ext cx="1250589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4. </a:t>
            </a:r>
            <a:r>
              <a:rPr lang="ko-KR" altLang="en-US" sz="1050" smtClean="0"/>
              <a:t>거리 </a:t>
            </a:r>
            <a:r>
              <a:rPr lang="ko-KR" altLang="en-US" sz="1050" dirty="0" smtClean="0"/>
              <a:t>계산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634652" y="5979437"/>
            <a:ext cx="2701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geocoding </a:t>
            </a:r>
            <a:r>
              <a:rPr lang="en-US" altLang="ko-KR" sz="1100" dirty="0" err="1" smtClean="0"/>
              <a:t>api</a:t>
            </a:r>
            <a:r>
              <a:rPr lang="ko-KR" altLang="en-US" sz="1100" smtClean="0"/>
              <a:t>를 이용한 정보 제공</a:t>
            </a:r>
            <a:endParaRPr lang="en-US" altLang="ko-KR" sz="1100" dirty="0" smtClean="0"/>
          </a:p>
          <a:p>
            <a:r>
              <a:rPr lang="en-US" altLang="ko-KR" sz="1100" dirty="0" smtClean="0"/>
              <a:t>5. Direction </a:t>
            </a:r>
            <a:r>
              <a:rPr lang="en-US" altLang="ko-KR" sz="1100" dirty="0" err="1" smtClean="0"/>
              <a:t>api</a:t>
            </a:r>
            <a:r>
              <a:rPr lang="ko-KR" altLang="en-US" sz="1100" smtClean="0"/>
              <a:t>를 이용한 경로 제공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904395" y="5848632"/>
            <a:ext cx="2701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smtClean="0"/>
              <a:t>대여소 </a:t>
            </a:r>
            <a:r>
              <a:rPr lang="ko-KR" altLang="en-US" sz="1100" dirty="0" smtClean="0"/>
              <a:t>위치 정보 제공</a:t>
            </a:r>
            <a:endParaRPr lang="en-US" altLang="ko-KR" sz="1100" dirty="0" smtClean="0"/>
          </a:p>
        </p:txBody>
      </p:sp>
      <p:sp>
        <p:nvSpPr>
          <p:cNvPr id="24" name="왼쪽/오른쪽 화살표 23"/>
          <p:cNvSpPr/>
          <p:nvPr/>
        </p:nvSpPr>
        <p:spPr>
          <a:xfrm>
            <a:off x="2904395" y="5451522"/>
            <a:ext cx="1852332" cy="3181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/오른쪽 화살표 24"/>
          <p:cNvSpPr/>
          <p:nvPr/>
        </p:nvSpPr>
        <p:spPr>
          <a:xfrm>
            <a:off x="7776787" y="5530459"/>
            <a:ext cx="2096885" cy="3181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92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수행화면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86" y="1075605"/>
            <a:ext cx="2258549" cy="3764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12" y="1075605"/>
            <a:ext cx="2249800" cy="37496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" y="1090189"/>
            <a:ext cx="2370680" cy="395113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4977" y="3960668"/>
            <a:ext cx="2347037" cy="879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36692" y="199384"/>
            <a:ext cx="7185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smtClean="0"/>
              <a:t>현재 위치에서 검색하는 경우</a:t>
            </a:r>
            <a:endParaRPr lang="en-US" altLang="ko-KR" sz="1050" dirty="0" smtClean="0"/>
          </a:p>
          <a:p>
            <a:r>
              <a:rPr lang="en-US" altLang="ko-KR" sz="1050" dirty="0" smtClean="0"/>
              <a:t>  2.1 </a:t>
            </a:r>
            <a:r>
              <a:rPr lang="en-US" altLang="ko-KR" sz="1050" dirty="0" err="1" smtClean="0"/>
              <a:t>tizen</a:t>
            </a:r>
            <a:r>
              <a:rPr lang="en-US" altLang="ko-KR" sz="1050" dirty="0" smtClean="0"/>
              <a:t> </a:t>
            </a:r>
            <a:r>
              <a:rPr lang="ko-KR" altLang="en-US" sz="1050" smtClean="0"/>
              <a:t>단말기 </a:t>
            </a:r>
            <a:r>
              <a:rPr lang="en-US" altLang="ko-KR" sz="1050" dirty="0" err="1" smtClean="0"/>
              <a:t>gps</a:t>
            </a:r>
            <a:r>
              <a:rPr lang="ko-KR" altLang="en-US" sz="1050" smtClean="0"/>
              <a:t>를 이용해 현재 위치 정보를 받아옴</a:t>
            </a:r>
            <a:endParaRPr lang="en-US" altLang="ko-KR" sz="1050" dirty="0" smtClean="0"/>
          </a:p>
          <a:p>
            <a:r>
              <a:rPr lang="en-US" altLang="ko-KR" sz="1050" dirty="0" smtClean="0"/>
              <a:t>  2.2 DB</a:t>
            </a:r>
            <a:r>
              <a:rPr lang="ko-KR" altLang="en-US" sz="1050" smtClean="0"/>
              <a:t>에서 대여소 위치를 받아와 현재 위치와 거리계산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2.3 </a:t>
            </a:r>
            <a:r>
              <a:rPr lang="ko-KR" altLang="en-US" sz="1050" smtClean="0"/>
              <a:t>가장 가까운 대여소와 현재 위치 경로를 지도에 표시</a:t>
            </a:r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5058709" y="5598963"/>
            <a:ext cx="1250589" cy="271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smtClean="0"/>
              <a:t>현재 </a:t>
            </a:r>
            <a:r>
              <a:rPr lang="ko-KR" altLang="en-US" sz="1050" dirty="0" smtClean="0"/>
              <a:t>위치</a:t>
            </a:r>
            <a:r>
              <a:rPr lang="en-US" altLang="ko-KR" sz="1050" dirty="0" smtClean="0"/>
              <a:t>(GPS)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902636" y="6013351"/>
            <a:ext cx="2701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smtClean="0"/>
              <a:t>대여소 </a:t>
            </a:r>
            <a:r>
              <a:rPr lang="ko-KR" altLang="en-US" sz="1100" dirty="0" smtClean="0"/>
              <a:t>위치 정보 제공</a:t>
            </a:r>
            <a:endParaRPr lang="en-US" altLang="ko-KR" sz="11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634652" y="5979437"/>
            <a:ext cx="2701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4. Direction </a:t>
            </a:r>
            <a:r>
              <a:rPr lang="en-US" altLang="ko-KR" sz="1100" dirty="0" err="1" smtClean="0"/>
              <a:t>api</a:t>
            </a:r>
            <a:r>
              <a:rPr lang="ko-KR" altLang="en-US" sz="1100" smtClean="0"/>
              <a:t>를 이용한 경로 제공</a:t>
            </a:r>
            <a:endParaRPr lang="ko-KR" altLang="en-US" sz="1100" dirty="0"/>
          </a:p>
        </p:txBody>
      </p:sp>
      <p:sp>
        <p:nvSpPr>
          <p:cNvPr id="23" name="정육면체 22"/>
          <p:cNvSpPr/>
          <p:nvPr/>
        </p:nvSpPr>
        <p:spPr>
          <a:xfrm>
            <a:off x="10165689" y="5009007"/>
            <a:ext cx="1800675" cy="11679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map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sp>
        <p:nvSpPr>
          <p:cNvPr id="25" name="원통 24"/>
          <p:cNvSpPr/>
          <p:nvPr/>
        </p:nvSpPr>
        <p:spPr>
          <a:xfrm>
            <a:off x="1123565" y="4963739"/>
            <a:ext cx="1487054" cy="1258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smtClean="0"/>
              <a:t>대여소 위치</a:t>
            </a:r>
            <a:r>
              <a:rPr lang="en-US" altLang="ko-KR" sz="1200" dirty="0" smtClean="0"/>
              <a:t>)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26311" y="5182517"/>
            <a:ext cx="2565975" cy="1014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Tizen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단말기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25497" y="5610609"/>
            <a:ext cx="1250589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3. </a:t>
            </a:r>
            <a:r>
              <a:rPr lang="ko-KR" altLang="en-US" sz="1050" smtClean="0"/>
              <a:t>거리 </a:t>
            </a:r>
            <a:r>
              <a:rPr lang="ko-KR" altLang="en-US" sz="1050" dirty="0" smtClean="0"/>
              <a:t>계산</a:t>
            </a:r>
            <a:endParaRPr lang="ko-KR" altLang="en-US" sz="1050" dirty="0"/>
          </a:p>
        </p:txBody>
      </p:sp>
      <p:sp>
        <p:nvSpPr>
          <p:cNvPr id="28" name="왼쪽/오른쪽 화살표 27"/>
          <p:cNvSpPr/>
          <p:nvPr/>
        </p:nvSpPr>
        <p:spPr>
          <a:xfrm>
            <a:off x="2904395" y="5451522"/>
            <a:ext cx="1852332" cy="3181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/오른쪽 화살표 28"/>
          <p:cNvSpPr/>
          <p:nvPr/>
        </p:nvSpPr>
        <p:spPr>
          <a:xfrm>
            <a:off x="7776787" y="5530459"/>
            <a:ext cx="2096885" cy="3181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92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수행화면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" y="1229169"/>
            <a:ext cx="2238521" cy="37308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0872" y="3167648"/>
            <a:ext cx="2208373" cy="789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91044" y="167340"/>
            <a:ext cx="71858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smtClean="0"/>
              <a:t>출발지를 현 위치로 지정하는 경우</a:t>
            </a:r>
            <a:endParaRPr lang="en-US" altLang="ko-KR" sz="1050" dirty="0" smtClean="0"/>
          </a:p>
          <a:p>
            <a:r>
              <a:rPr lang="en-US" altLang="ko-KR" sz="1050" dirty="0" smtClean="0"/>
              <a:t>  1.1 </a:t>
            </a:r>
            <a:r>
              <a:rPr lang="en-US" altLang="ko-KR" sz="1050" dirty="0" err="1" smtClean="0"/>
              <a:t>tizen</a:t>
            </a:r>
            <a:r>
              <a:rPr lang="en-US" altLang="ko-KR" sz="1050" dirty="0" smtClean="0"/>
              <a:t> </a:t>
            </a:r>
            <a:r>
              <a:rPr lang="ko-KR" altLang="en-US" sz="1050" smtClean="0"/>
              <a:t>단말기 </a:t>
            </a:r>
            <a:r>
              <a:rPr lang="en-US" altLang="ko-KR" sz="1050" dirty="0" err="1" smtClean="0"/>
              <a:t>gps</a:t>
            </a:r>
            <a:r>
              <a:rPr lang="ko-KR" altLang="en-US" sz="1050" smtClean="0"/>
              <a:t>를 이용해 현재 위치 정보를 받아옴</a:t>
            </a:r>
            <a:endParaRPr lang="en-US" altLang="ko-KR" sz="1050" dirty="0" smtClean="0"/>
          </a:p>
          <a:p>
            <a:r>
              <a:rPr lang="en-US" altLang="ko-KR" sz="1050" dirty="0" smtClean="0"/>
              <a:t>  1.2 DB</a:t>
            </a:r>
            <a:r>
              <a:rPr lang="ko-KR" altLang="en-US" sz="1050" smtClean="0"/>
              <a:t>에서 대여소 위치를 받아와 현재 위치와 거리계산 후 현재위치</a:t>
            </a:r>
            <a:r>
              <a:rPr lang="en-US" altLang="ko-KR" sz="1050" dirty="0" smtClean="0"/>
              <a:t>-</a:t>
            </a:r>
            <a:r>
              <a:rPr lang="ko-KR" altLang="en-US" sz="1050" smtClean="0"/>
              <a:t>가장 가까운 대여소 경로 표시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1.3 </a:t>
            </a:r>
            <a:r>
              <a:rPr lang="ko-KR" altLang="en-US" sz="1050" smtClean="0"/>
              <a:t>목적지 입력 후 </a:t>
            </a:r>
            <a:r>
              <a:rPr lang="en-US" altLang="ko-KR" sz="1050" dirty="0" err="1" smtClean="0"/>
              <a:t>google</a:t>
            </a:r>
            <a:r>
              <a:rPr lang="en-US" altLang="ko-KR" sz="1050" dirty="0" smtClean="0"/>
              <a:t> map geocoding</a:t>
            </a:r>
            <a:r>
              <a:rPr lang="ko-KR" altLang="en-US" sz="1050" smtClean="0"/>
              <a:t>에 </a:t>
            </a:r>
            <a:r>
              <a:rPr lang="en-US" altLang="ko-KR" sz="1050" dirty="0" err="1" smtClean="0"/>
              <a:t>ajax</a:t>
            </a:r>
            <a:r>
              <a:rPr lang="ko-KR" altLang="en-US" sz="1050" smtClean="0"/>
              <a:t>를 이용해 목적지에 대한 정보를 받아옴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1.4 DB</a:t>
            </a:r>
            <a:r>
              <a:rPr lang="ko-KR" altLang="en-US" sz="1050" smtClean="0"/>
              <a:t>에서 대여소 위치를 받아와 목적지와 거리계산 후 목적지</a:t>
            </a:r>
            <a:r>
              <a:rPr lang="en-US" altLang="ko-KR" sz="1050" dirty="0" smtClean="0"/>
              <a:t>-</a:t>
            </a:r>
            <a:r>
              <a:rPr lang="ko-KR" altLang="en-US" sz="1050" smtClean="0"/>
              <a:t>가장 가까운 대여소 경로 표시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1.5 </a:t>
            </a:r>
            <a:r>
              <a:rPr lang="en-US" altLang="ko-KR" sz="1050" dirty="0" err="1" smtClean="0"/>
              <a:t>google</a:t>
            </a:r>
            <a:r>
              <a:rPr lang="en-US" altLang="ko-KR" sz="1050" dirty="0" smtClean="0"/>
              <a:t> map direction </a:t>
            </a:r>
            <a:r>
              <a:rPr lang="en-US" altLang="ko-KR" sz="1050" dirty="0" err="1" smtClean="0"/>
              <a:t>api</a:t>
            </a:r>
            <a:r>
              <a:rPr lang="ko-KR" altLang="en-US" sz="1050" smtClean="0"/>
              <a:t>를 이용해 </a:t>
            </a:r>
            <a:r>
              <a:rPr lang="en-US" altLang="ko-KR" sz="1050" dirty="0" smtClean="0"/>
              <a:t>1.2, 1.4</a:t>
            </a:r>
            <a:r>
              <a:rPr lang="ko-KR" altLang="en-US" sz="1050" smtClean="0"/>
              <a:t>에서 찾은 가장 가까운 대여소 끼리의 경로 표시</a:t>
            </a:r>
            <a:endParaRPr lang="ko-KR" altLang="en-US" sz="10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24" y="1219635"/>
            <a:ext cx="2077921" cy="34632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4" y="1219635"/>
            <a:ext cx="2077921" cy="34632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39" y="1219635"/>
            <a:ext cx="2077921" cy="3463201"/>
          </a:xfrm>
          <a:prstGeom prst="rect">
            <a:avLst/>
          </a:prstGeom>
        </p:spPr>
      </p:pic>
      <p:sp>
        <p:nvSpPr>
          <p:cNvPr id="15" name="정육면체 14"/>
          <p:cNvSpPr/>
          <p:nvPr/>
        </p:nvSpPr>
        <p:spPr>
          <a:xfrm>
            <a:off x="10165689" y="5009007"/>
            <a:ext cx="1800675" cy="11679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map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894859" y="5607552"/>
            <a:ext cx="1505940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smtClean="0"/>
              <a:t>현재 위치</a:t>
            </a:r>
            <a:r>
              <a:rPr lang="en-US" altLang="ko-KR" sz="1050" dirty="0" smtClean="0"/>
              <a:t>(GPS)</a:t>
            </a:r>
            <a:endParaRPr lang="ko-KR" altLang="en-US" sz="1050" dirty="0"/>
          </a:p>
        </p:txBody>
      </p:sp>
      <p:sp>
        <p:nvSpPr>
          <p:cNvPr id="17" name="원통 16"/>
          <p:cNvSpPr/>
          <p:nvPr/>
        </p:nvSpPr>
        <p:spPr>
          <a:xfrm>
            <a:off x="1123565" y="4963739"/>
            <a:ext cx="1487054" cy="1258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smtClean="0"/>
              <a:t>대여소 위치</a:t>
            </a:r>
            <a:r>
              <a:rPr lang="en-US" altLang="ko-KR" sz="1200" dirty="0" smtClean="0"/>
              <a:t>)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56727" y="5182517"/>
            <a:ext cx="2946400" cy="1014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Tizen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단말기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26668" y="5608631"/>
            <a:ext cx="1250589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r>
              <a:rPr lang="en-US" altLang="ko-KR" sz="1050" dirty="0" smtClean="0"/>
              <a:t>. </a:t>
            </a:r>
            <a:r>
              <a:rPr lang="ko-KR" altLang="en-US" sz="1050" smtClean="0"/>
              <a:t>거리 </a:t>
            </a:r>
            <a:r>
              <a:rPr lang="ko-KR" altLang="en-US" sz="1050" dirty="0" smtClean="0"/>
              <a:t>계산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634652" y="5979437"/>
            <a:ext cx="2701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5. geocoding </a:t>
            </a:r>
            <a:r>
              <a:rPr lang="en-US" altLang="ko-KR" sz="1100" dirty="0" err="1" smtClean="0"/>
              <a:t>api</a:t>
            </a:r>
            <a:r>
              <a:rPr lang="ko-KR" altLang="en-US" sz="1100" smtClean="0"/>
              <a:t>를 이용한 정보 제공</a:t>
            </a:r>
            <a:endParaRPr lang="en-US" altLang="ko-KR" sz="1100" dirty="0" smtClean="0"/>
          </a:p>
          <a:p>
            <a:r>
              <a:rPr lang="en-US" altLang="ko-KR" sz="1100" dirty="0" smtClean="0"/>
              <a:t>8. Direction </a:t>
            </a:r>
            <a:r>
              <a:rPr lang="en-US" altLang="ko-KR" sz="1100" dirty="0" err="1" smtClean="0"/>
              <a:t>api</a:t>
            </a:r>
            <a:r>
              <a:rPr lang="ko-KR" altLang="en-US" sz="1100" smtClean="0"/>
              <a:t>를 이용한 경로 제공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4395" y="5848632"/>
            <a:ext cx="2701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smtClean="0"/>
              <a:t>대여소 </a:t>
            </a:r>
            <a:r>
              <a:rPr lang="ko-KR" altLang="en-US" sz="1100" dirty="0" smtClean="0"/>
              <a:t>위치 </a:t>
            </a:r>
            <a:r>
              <a:rPr lang="ko-KR" altLang="en-US" sz="1100" smtClean="0"/>
              <a:t>정보 제공</a:t>
            </a:r>
            <a:endParaRPr lang="en-US" altLang="ko-KR" sz="1100" dirty="0" smtClean="0"/>
          </a:p>
          <a:p>
            <a:r>
              <a:rPr lang="en-US" altLang="ko-KR" sz="1100" dirty="0"/>
              <a:t>6</a:t>
            </a:r>
            <a:r>
              <a:rPr lang="en-US" altLang="ko-KR" sz="1100" dirty="0" smtClean="0"/>
              <a:t>. </a:t>
            </a:r>
            <a:r>
              <a:rPr lang="ko-KR" altLang="en-US" sz="1100" smtClean="0"/>
              <a:t>대여소 위치 정보 제공</a:t>
            </a:r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2" name="왼쪽/오른쪽 화살표 21"/>
          <p:cNvSpPr/>
          <p:nvPr/>
        </p:nvSpPr>
        <p:spPr>
          <a:xfrm>
            <a:off x="2904395" y="5451522"/>
            <a:ext cx="1852332" cy="3181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>
            <a:off x="7776787" y="5530459"/>
            <a:ext cx="2096885" cy="3181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94858" y="5878623"/>
            <a:ext cx="1505941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4. </a:t>
            </a:r>
            <a:r>
              <a:rPr lang="ko-KR" altLang="en-US" sz="1050" smtClean="0"/>
              <a:t>사용자 도착지 입력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6434934" y="5879657"/>
            <a:ext cx="1250589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7. </a:t>
            </a:r>
            <a:r>
              <a:rPr lang="ko-KR" altLang="en-US" sz="1050" smtClean="0"/>
              <a:t>거리 </a:t>
            </a:r>
            <a:r>
              <a:rPr lang="ko-KR" altLang="en-US" sz="1050" dirty="0" smtClean="0"/>
              <a:t>계산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90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592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수행화면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1034" y="167340"/>
            <a:ext cx="71858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smtClean="0"/>
              <a:t>출발지 </a:t>
            </a:r>
            <a:r>
              <a:rPr lang="ko-KR" altLang="en-US" sz="1050" dirty="0" smtClean="0"/>
              <a:t>목적지 모두 지정하는 경우</a:t>
            </a:r>
            <a:endParaRPr lang="en-US" altLang="ko-KR" sz="1050" dirty="0" smtClean="0"/>
          </a:p>
          <a:p>
            <a:r>
              <a:rPr lang="en-US" altLang="ko-KR" sz="1050" dirty="0" smtClean="0"/>
              <a:t>  2.1 </a:t>
            </a:r>
            <a:r>
              <a:rPr lang="ko-KR" altLang="en-US" sz="1050" smtClean="0"/>
              <a:t>출발지 입력 후 </a:t>
            </a:r>
            <a:r>
              <a:rPr lang="en-US" altLang="ko-KR" sz="1050" dirty="0" err="1" smtClean="0"/>
              <a:t>google</a:t>
            </a:r>
            <a:r>
              <a:rPr lang="en-US" altLang="ko-KR" sz="1050" dirty="0" smtClean="0"/>
              <a:t> map geocoding</a:t>
            </a:r>
            <a:r>
              <a:rPr lang="ko-KR" altLang="en-US" sz="1050" smtClean="0"/>
              <a:t>에 </a:t>
            </a:r>
            <a:r>
              <a:rPr lang="en-US" altLang="ko-KR" sz="1050" dirty="0" err="1" smtClean="0"/>
              <a:t>ajax</a:t>
            </a:r>
            <a:r>
              <a:rPr lang="ko-KR" altLang="en-US" sz="1050" smtClean="0"/>
              <a:t>를 이용해 출발지에 대한 정보를 받아옴</a:t>
            </a:r>
            <a:endParaRPr lang="en-US" altLang="ko-KR" sz="1050" dirty="0" smtClean="0"/>
          </a:p>
          <a:p>
            <a:r>
              <a:rPr lang="en-US" altLang="ko-KR" sz="1050" dirty="0" smtClean="0"/>
              <a:t>  2.2 DB</a:t>
            </a:r>
            <a:r>
              <a:rPr lang="ko-KR" altLang="en-US" sz="1050" smtClean="0"/>
              <a:t>에서 대여소 위치를 받아와 출발지와 거리계산 후 출발지</a:t>
            </a:r>
            <a:r>
              <a:rPr lang="en-US" altLang="ko-KR" sz="1050" dirty="0" smtClean="0"/>
              <a:t>-</a:t>
            </a:r>
            <a:r>
              <a:rPr lang="ko-KR" altLang="en-US" sz="1050" smtClean="0"/>
              <a:t>가장 가까운 대여소 경로 표시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2.3 </a:t>
            </a:r>
            <a:r>
              <a:rPr lang="ko-KR" altLang="en-US" sz="1050" smtClean="0"/>
              <a:t>목적지 입력 후 </a:t>
            </a:r>
            <a:r>
              <a:rPr lang="en-US" altLang="ko-KR" sz="1050" dirty="0" err="1" smtClean="0"/>
              <a:t>google</a:t>
            </a:r>
            <a:r>
              <a:rPr lang="en-US" altLang="ko-KR" sz="1050" dirty="0" smtClean="0"/>
              <a:t> map geocoding</a:t>
            </a:r>
            <a:r>
              <a:rPr lang="ko-KR" altLang="en-US" sz="1050" smtClean="0"/>
              <a:t>에 </a:t>
            </a:r>
            <a:r>
              <a:rPr lang="en-US" altLang="ko-KR" sz="1050" dirty="0" err="1" smtClean="0"/>
              <a:t>ajax</a:t>
            </a:r>
            <a:r>
              <a:rPr lang="ko-KR" altLang="en-US" sz="1050" smtClean="0"/>
              <a:t>를 이용해 목적지에 대한 정보를 받아옴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2.4 DB</a:t>
            </a:r>
            <a:r>
              <a:rPr lang="ko-KR" altLang="en-US" sz="1050" smtClean="0"/>
              <a:t>에서 대여소 위치를 받아와 목적지와 거리계산 후 목적지</a:t>
            </a:r>
            <a:r>
              <a:rPr lang="en-US" altLang="ko-KR" sz="1050" dirty="0" smtClean="0"/>
              <a:t>-</a:t>
            </a:r>
            <a:r>
              <a:rPr lang="ko-KR" altLang="en-US" sz="1050" smtClean="0"/>
              <a:t>가장 가까운 대여소 경로 표시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2.5 </a:t>
            </a:r>
            <a:r>
              <a:rPr lang="en-US" altLang="ko-KR" sz="1050" dirty="0" err="1" smtClean="0"/>
              <a:t>google</a:t>
            </a:r>
            <a:r>
              <a:rPr lang="en-US" altLang="ko-KR" sz="1050" dirty="0" smtClean="0"/>
              <a:t> map direction </a:t>
            </a:r>
            <a:r>
              <a:rPr lang="en-US" altLang="ko-KR" sz="1050" dirty="0" err="1" smtClean="0"/>
              <a:t>api</a:t>
            </a:r>
            <a:r>
              <a:rPr lang="ko-KR" altLang="en-US" sz="1050" smtClean="0"/>
              <a:t>를 이용해 </a:t>
            </a:r>
            <a:r>
              <a:rPr lang="en-US" altLang="ko-KR" sz="1050" dirty="0" smtClean="0"/>
              <a:t>2.2, 2.4</a:t>
            </a:r>
            <a:r>
              <a:rPr lang="ko-KR" altLang="en-US" sz="1050" smtClean="0"/>
              <a:t>에서 찾은 가장 가까운 대여소 끼리의 경로 표시</a:t>
            </a:r>
            <a:endParaRPr lang="ko-KR" altLang="en-US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895" y="1782885"/>
            <a:ext cx="1775979" cy="2959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28" y="1782886"/>
            <a:ext cx="1775979" cy="29599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17" y="1782886"/>
            <a:ext cx="1775979" cy="2959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06" y="1782885"/>
            <a:ext cx="1775979" cy="29599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" y="1229169"/>
            <a:ext cx="2238521" cy="373086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0872" y="3167648"/>
            <a:ext cx="2208373" cy="789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/>
          <p:cNvSpPr/>
          <p:nvPr/>
        </p:nvSpPr>
        <p:spPr>
          <a:xfrm>
            <a:off x="10165689" y="5009007"/>
            <a:ext cx="1800675" cy="11679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map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894859" y="5607552"/>
            <a:ext cx="1505940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smtClean="0"/>
              <a:t>사용자 출발지 입력</a:t>
            </a:r>
            <a:endParaRPr lang="ko-KR" altLang="en-US" sz="1050" dirty="0"/>
          </a:p>
        </p:txBody>
      </p:sp>
      <p:sp>
        <p:nvSpPr>
          <p:cNvPr id="19" name="원통 18"/>
          <p:cNvSpPr/>
          <p:nvPr/>
        </p:nvSpPr>
        <p:spPr>
          <a:xfrm>
            <a:off x="1123565" y="4963739"/>
            <a:ext cx="1487054" cy="1258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smtClean="0"/>
              <a:t>대여소 위치</a:t>
            </a:r>
            <a:r>
              <a:rPr lang="en-US" altLang="ko-KR" sz="1200" dirty="0" smtClean="0"/>
              <a:t>)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56727" y="5182517"/>
            <a:ext cx="2946400" cy="1014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Tizen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단말기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26668" y="5608631"/>
            <a:ext cx="1250589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r>
              <a:rPr lang="en-US" altLang="ko-KR" sz="1050" dirty="0" smtClean="0"/>
              <a:t>. </a:t>
            </a:r>
            <a:r>
              <a:rPr lang="ko-KR" altLang="en-US" sz="1050" smtClean="0"/>
              <a:t>거리 </a:t>
            </a:r>
            <a:r>
              <a:rPr lang="ko-KR" altLang="en-US" sz="1050" dirty="0" smtClean="0"/>
              <a:t>계산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634652" y="5979437"/>
            <a:ext cx="2701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5. geocoding </a:t>
            </a:r>
            <a:r>
              <a:rPr lang="en-US" altLang="ko-KR" sz="1100" dirty="0" err="1" smtClean="0"/>
              <a:t>api</a:t>
            </a:r>
            <a:r>
              <a:rPr lang="ko-KR" altLang="en-US" sz="1100" smtClean="0"/>
              <a:t>를 이용한 정보 제공</a:t>
            </a:r>
            <a:endParaRPr lang="en-US" altLang="ko-KR" sz="1100" dirty="0" smtClean="0"/>
          </a:p>
          <a:p>
            <a:r>
              <a:rPr lang="en-US" altLang="ko-KR" sz="1100" dirty="0" smtClean="0"/>
              <a:t>8. Direction </a:t>
            </a:r>
            <a:r>
              <a:rPr lang="en-US" altLang="ko-KR" sz="1100" dirty="0" err="1" smtClean="0"/>
              <a:t>api</a:t>
            </a:r>
            <a:r>
              <a:rPr lang="ko-KR" altLang="en-US" sz="1100" smtClean="0"/>
              <a:t>를 이용한 경로 제공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904395" y="5848632"/>
            <a:ext cx="2701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smtClean="0"/>
              <a:t>대여소 </a:t>
            </a:r>
            <a:r>
              <a:rPr lang="ko-KR" altLang="en-US" sz="1100" dirty="0" smtClean="0"/>
              <a:t>위치 </a:t>
            </a:r>
            <a:r>
              <a:rPr lang="ko-KR" altLang="en-US" sz="1100" smtClean="0"/>
              <a:t>정보 제공</a:t>
            </a:r>
            <a:endParaRPr lang="en-US" altLang="ko-KR" sz="1100" dirty="0" smtClean="0"/>
          </a:p>
          <a:p>
            <a:r>
              <a:rPr lang="en-US" altLang="ko-KR" sz="1100" dirty="0"/>
              <a:t>6</a:t>
            </a:r>
            <a:r>
              <a:rPr lang="en-US" altLang="ko-KR" sz="1100" dirty="0" smtClean="0"/>
              <a:t>. </a:t>
            </a:r>
            <a:r>
              <a:rPr lang="ko-KR" altLang="en-US" sz="1100" smtClean="0"/>
              <a:t>대여소 위치 정보 제공</a:t>
            </a:r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24" name="왼쪽/오른쪽 화살표 23"/>
          <p:cNvSpPr/>
          <p:nvPr/>
        </p:nvSpPr>
        <p:spPr>
          <a:xfrm>
            <a:off x="2904395" y="5451522"/>
            <a:ext cx="1852332" cy="3181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/오른쪽 화살표 24"/>
          <p:cNvSpPr/>
          <p:nvPr/>
        </p:nvSpPr>
        <p:spPr>
          <a:xfrm>
            <a:off x="7776787" y="5530459"/>
            <a:ext cx="2096885" cy="3181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94858" y="5878623"/>
            <a:ext cx="1505941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4. </a:t>
            </a:r>
            <a:r>
              <a:rPr lang="ko-KR" altLang="en-US" sz="1050" smtClean="0"/>
              <a:t>사용자 도착지 입력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>
          <a:xfrm>
            <a:off x="6434934" y="5879657"/>
            <a:ext cx="1250589" cy="25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7. </a:t>
            </a:r>
            <a:r>
              <a:rPr lang="ko-KR" altLang="en-US" sz="1050" smtClean="0"/>
              <a:t>거리 </a:t>
            </a:r>
            <a:r>
              <a:rPr lang="ko-KR" altLang="en-US" sz="1050" dirty="0" smtClean="0"/>
              <a:t>계산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974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시연 </a:t>
            </a:r>
            <a:r>
              <a:rPr lang="ko-KR" altLang="en-US" sz="3200" dirty="0" smtClean="0"/>
              <a:t>동영상 </a:t>
            </a:r>
            <a:r>
              <a:rPr lang="ko-KR" altLang="en-US" sz="3200" dirty="0" smtClean="0"/>
              <a:t>및 </a:t>
            </a:r>
            <a:r>
              <a:rPr lang="en-US" altLang="ko-KR" sz="3200" dirty="0" err="1" smtClean="0"/>
              <a:t>github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주소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https://github.com/Sogang-2015-Tizen2/tizen-termproject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571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인터넷 프로그래밍 및 응용 term project -tizen web app 개발  서울 무인자전거(따릉이)를 이용한 길찾기 </vt:lpstr>
      <vt:lpstr>App 소개</vt:lpstr>
      <vt:lpstr>전체 App 기능</vt:lpstr>
      <vt:lpstr>전체 시스템 구조도</vt:lpstr>
      <vt:lpstr>수행화면</vt:lpstr>
      <vt:lpstr>수행화면</vt:lpstr>
      <vt:lpstr>수행화면</vt:lpstr>
      <vt:lpstr>수행화면</vt:lpstr>
      <vt:lpstr>시연 동영상 및 github 주소</vt:lpstr>
      <vt:lpstr>수행 시 문제점</vt:lpstr>
    </vt:vector>
  </TitlesOfParts>
  <Company>Hyundai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프로그래밍 및 응용 term project -tizen web app 개발  서울 무인자전거(따릉이)를 이용한 길찾기 </dc:title>
  <dc:creator>송의석/컴퓨터공학 인증/재학</dc:creator>
  <cp:lastModifiedBy>R912</cp:lastModifiedBy>
  <cp:revision>10</cp:revision>
  <dcterms:created xsi:type="dcterms:W3CDTF">2015-12-28T15:13:48Z</dcterms:created>
  <dcterms:modified xsi:type="dcterms:W3CDTF">2015-12-29T04:41:45Z</dcterms:modified>
</cp:coreProperties>
</file>