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7" r:id="rId5"/>
    <p:sldId id="266" r:id="rId6"/>
    <p:sldId id="275" r:id="rId7"/>
    <p:sldId id="269" r:id="rId8"/>
    <p:sldId id="268" r:id="rId9"/>
    <p:sldId id="274" r:id="rId10"/>
  </p:sldIdLst>
  <p:sldSz cx="9144000" cy="6858000" type="screen4x3"/>
  <p:notesSz cx="9874250" cy="6797675"/>
  <p:embeddedFontLst>
    <p:embeddedFont>
      <p:font typeface="Tahoma" panose="020B0604030504040204" pitchFamily="34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6"/>
            <p14:sldId id="259"/>
            <p14:sldId id="262"/>
            <p14:sldId id="267"/>
            <p14:sldId id="266"/>
            <p14:sldId id="275"/>
            <p14:sldId id="269"/>
            <p14:sldId id="26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0000"/>
    <a:srgbClr val="B0232A"/>
    <a:srgbClr val="AA0022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6196" autoAdjust="0"/>
  </p:normalViewPr>
  <p:slideViewPr>
    <p:cSldViewPr>
      <p:cViewPr>
        <p:scale>
          <a:sx n="100" d="100"/>
          <a:sy n="100" d="100"/>
        </p:scale>
        <p:origin x="3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20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836-E035-4650-9306-EC72AC330830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434-15B5-4CF4-B587-9F8FE4FF1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1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46E2-EEFE-40E2-BD8C-40906797F70D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36725" y="249327"/>
            <a:ext cx="7332298" cy="5502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10983" y="5762459"/>
            <a:ext cx="7910140" cy="8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047F-EF15-4E94-8454-01008C5644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Paper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파일 시스템에 저장되기 때문에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일부분만 업데이트 되는 경우 전체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업데이트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해야하므로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I/O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많이 발생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5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6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7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Tx/>
              <a:buBlip>
                <a:blip r:embed="rId2"/>
              </a:buBlip>
              <a:defRPr sz="2400" b="1"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sentence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분산 환경을 이용한 비디오 유사도 검출</a:t>
            </a:r>
            <a:endParaRPr lang="en-US" altLang="ko-KR" sz="24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07604" y="3501008"/>
            <a:ext cx="6400800" cy="2655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>
              <a:solidFill>
                <a:schemeClr val="tx1"/>
              </a:solidFill>
              <a:ea typeface="Tahoma" pitchFamily="34" charset="0"/>
            </a:endParaRPr>
          </a:p>
          <a:p>
            <a:endParaRPr lang="en-US" altLang="ko-KR" sz="1800" b="1" smtClean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800" b="1" smtClean="0">
                <a:solidFill>
                  <a:schemeClr val="tx1"/>
                </a:solidFill>
                <a:ea typeface="Tahoma" pitchFamily="34" charset="0"/>
              </a:rPr>
              <a:t>Sungju </a:t>
            </a:r>
            <a:r>
              <a:rPr lang="en-US" altLang="ko-KR" sz="1800" b="1">
                <a:solidFill>
                  <a:schemeClr val="tx1"/>
                </a:solidFill>
                <a:ea typeface="Tahoma" pitchFamily="34" charset="0"/>
              </a:rPr>
              <a:t>Y</a:t>
            </a:r>
            <a:r>
              <a:rPr lang="en-US" altLang="ko-KR" sz="1800" b="1" smtClean="0">
                <a:solidFill>
                  <a:schemeClr val="tx1"/>
                </a:solidFill>
                <a:ea typeface="Tahoma" pitchFamily="34" charset="0"/>
              </a:rPr>
              <a:t>oo</a:t>
            </a:r>
            <a:endParaRPr lang="en-US" altLang="ko-KR" sz="1800" b="1" dirty="0" smtClean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>&lt;jeffreyyoo90@gmail.com&gt;</a:t>
            </a:r>
            <a:b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</a:br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>Dept.</a:t>
            </a:r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 of Computer Science and Engineering</a:t>
            </a:r>
          </a:p>
          <a:p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Sogang University, Seoul, Korea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7729" y="2839724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멀티미디어 시스템 최종 프로젝트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667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6368" y="1311845"/>
            <a:ext cx="8291264" cy="4929411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분산환경를 </a:t>
            </a:r>
            <a:r>
              <a:rPr lang="ko-KR" altLang="en-US" sz="2800" dirty="0" smtClean="0"/>
              <a:t>사용하여 동영상들 간의 </a:t>
            </a:r>
            <a:r>
              <a:rPr lang="ko-KR" altLang="en-US" sz="2800" dirty="0" err="1" smtClean="0"/>
              <a:t>유사도를</a:t>
            </a:r>
            <a:r>
              <a:rPr lang="ko-KR" altLang="en-US" sz="2800" dirty="0" smtClean="0"/>
              <a:t> 측정하는 프로그램을 작성한다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smtClean="0"/>
              <a:t>사용되는 </a:t>
            </a:r>
            <a:r>
              <a:rPr lang="ko-KR" altLang="en-US" sz="2800" dirty="0" smtClean="0"/>
              <a:t>기술</a:t>
            </a:r>
            <a:endParaRPr lang="en-US" altLang="ko-KR" sz="2800" dirty="0" smtClean="0"/>
          </a:p>
          <a:p>
            <a:pPr lvl="1"/>
            <a:r>
              <a:rPr lang="ko-KR" altLang="en-US" sz="2600" dirty="0" smtClean="0"/>
              <a:t>동영상 유사도 검출 기술</a:t>
            </a:r>
            <a:endParaRPr lang="en-US" altLang="ko-KR" sz="2600" dirty="0" smtClean="0"/>
          </a:p>
          <a:p>
            <a:pPr lvl="1"/>
            <a:r>
              <a:rPr lang="en-US" altLang="ko-KR" sz="2600" dirty="0" err="1" smtClean="0"/>
              <a:t>OpenMP</a:t>
            </a:r>
            <a:endParaRPr lang="en-US" altLang="ko-KR" sz="2600" dirty="0" smtClean="0"/>
          </a:p>
          <a:p>
            <a:pPr lvl="1"/>
            <a:r>
              <a:rPr lang="en-US" altLang="ko-KR" sz="2600" dirty="0" err="1" smtClean="0"/>
              <a:t>OpenCV</a:t>
            </a:r>
            <a:endParaRPr lang="en-US" altLang="ko-KR" sz="2600" dirty="0" smtClean="0"/>
          </a:p>
          <a:p>
            <a:pPr lvl="1"/>
            <a:r>
              <a:rPr lang="en-US" altLang="ko-KR" sz="2600" dirty="0" err="1" smtClean="0"/>
              <a:t>Cuda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Nvidia</a:t>
            </a:r>
            <a:r>
              <a:rPr lang="en-US" altLang="ko-KR" sz="2600" dirty="0" smtClean="0"/>
              <a:t>)</a:t>
            </a:r>
          </a:p>
          <a:p>
            <a:endParaRPr lang="en-US" altLang="ko-KR" sz="2800" b="0" dirty="0" smtClean="0"/>
          </a:p>
          <a:p>
            <a:endParaRPr lang="en-US" altLang="ko-KR" sz="2800" b="0" dirty="0" smtClean="0"/>
          </a:p>
          <a:p>
            <a:pPr marL="0" indent="0">
              <a:buNone/>
            </a:pPr>
            <a:endParaRPr lang="en-US" altLang="ko-KR" sz="28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프로젝트 목표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구성환경</a:t>
            </a:r>
            <a:endParaRPr lang="en-US" altLang="ko-KR" smtClean="0"/>
          </a:p>
          <a:p>
            <a:pPr lvl="1"/>
            <a:r>
              <a:rPr lang="en-US" altLang="ko-KR" smtClean="0"/>
              <a:t>Linux Ubuntu </a:t>
            </a:r>
            <a:r>
              <a:rPr lang="en-US" altLang="ko-KR" smtClean="0"/>
              <a:t>14.04</a:t>
            </a:r>
          </a:p>
          <a:p>
            <a:pPr lvl="1"/>
            <a:r>
              <a:rPr lang="en-US" altLang="ko-KR" smtClean="0"/>
              <a:t>OpenCV </a:t>
            </a:r>
          </a:p>
          <a:p>
            <a:pPr lvl="1"/>
            <a:r>
              <a:rPr lang="en-US" altLang="ko-KR" smtClean="0"/>
              <a:t>CUDA</a:t>
            </a:r>
          </a:p>
          <a:p>
            <a:pPr lvl="1"/>
            <a:r>
              <a:rPr lang="en-US" altLang="ko-KR" smtClean="0"/>
              <a:t>INTEL CPU </a:t>
            </a:r>
            <a:r>
              <a:rPr lang="en-US" altLang="ko-KR" smtClean="0"/>
              <a:t>i7 - 6700</a:t>
            </a:r>
          </a:p>
          <a:p>
            <a:pPr lvl="1"/>
            <a:r>
              <a:rPr lang="en-US" altLang="ko-KR" smtClean="0"/>
              <a:t>NVIDIA GTX 960</a:t>
            </a:r>
            <a:endParaRPr lang="en-US" altLang="ko-KR"/>
          </a:p>
          <a:p>
            <a:pPr lvl="1"/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ko-KR" altLang="en-US" smtClean="0"/>
              <a:t>환경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11910" y="2518550"/>
            <a:ext cx="4690864" cy="2121099"/>
          </a:xfrm>
        </p:spPr>
        <p:txBody>
          <a:bodyPr/>
          <a:lstStyle/>
          <a:p>
            <a:r>
              <a:rPr lang="ko-KR" altLang="en-US" smtClean="0"/>
              <a:t>동영상</a:t>
            </a:r>
            <a:endParaRPr lang="en-US" altLang="ko-KR" smtClean="0"/>
          </a:p>
          <a:p>
            <a:pPr lvl="1"/>
            <a:r>
              <a:rPr lang="ko-KR" altLang="en-US" smtClean="0"/>
              <a:t>여러 개의 프레임으로 구성</a:t>
            </a:r>
            <a:endParaRPr lang="en-US" altLang="ko-KR" smtClean="0"/>
          </a:p>
          <a:p>
            <a:pPr lvl="1"/>
            <a:r>
              <a:rPr lang="ko-KR" altLang="en-US" smtClean="0"/>
              <a:t>각 프레임에서 속성을 추출</a:t>
            </a:r>
            <a:endParaRPr lang="en-US" altLang="ko-KR" smtClean="0"/>
          </a:p>
          <a:p>
            <a:pPr lvl="1"/>
            <a:r>
              <a:rPr lang="ko-KR" altLang="en-US" smtClean="0"/>
              <a:t>프레임간의 비교를 통해 유사성 검출</a:t>
            </a:r>
            <a:endParaRPr lang="en-US" altLang="ko-KR" smtClean="0"/>
          </a:p>
          <a:p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동영상의 구성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7505" y="2010543"/>
            <a:ext cx="3402408" cy="3705275"/>
            <a:chOff x="737544" y="2061915"/>
            <a:chExt cx="4079770" cy="3971506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544" y="3153421"/>
              <a:ext cx="2880000" cy="2880000"/>
            </a:xfrm>
            <a:prstGeom prst="rect">
              <a:avLst/>
            </a:prstGeom>
          </p:spPr>
        </p:pic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523" y="2929774"/>
              <a:ext cx="2880000" cy="2880000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120" y="2619565"/>
              <a:ext cx="2880000" cy="2880000"/>
            </a:xfrm>
            <a:prstGeom prst="rect">
              <a:avLst/>
            </a:prstGeom>
          </p:spPr>
        </p:pic>
        <p:pic>
          <p:nvPicPr>
            <p:cNvPr id="10" name="그림 9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717" y="2303176"/>
              <a:ext cx="2880000" cy="2880000"/>
            </a:xfrm>
            <a:prstGeom prst="rect">
              <a:avLst/>
            </a:prstGeom>
          </p:spPr>
        </p:pic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7314" y="2061915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5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유사도 측정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Variants of Spatial Signatures</a:t>
            </a:r>
          </a:p>
          <a:p>
            <a:pPr lvl="1"/>
            <a:r>
              <a:rPr lang="en-US" altLang="ko-KR" dirty="0" smtClean="0"/>
              <a:t>Points-of-interest</a:t>
            </a:r>
          </a:p>
          <a:p>
            <a:pPr lvl="2"/>
            <a:r>
              <a:rPr lang="en-US" altLang="ko-KR" smtClean="0"/>
              <a:t>Corner features : </a:t>
            </a:r>
            <a:r>
              <a:rPr lang="ko-KR" altLang="en-US" smtClean="0"/>
              <a:t>매 프레임 마다 지점을 측정</a:t>
            </a:r>
            <a:endParaRPr lang="en-US" altLang="ko-KR" smtClean="0"/>
          </a:p>
          <a:p>
            <a:pPr lvl="2"/>
            <a:r>
              <a:rPr lang="ko-KR" altLang="en-US" smtClean="0"/>
              <a:t>동영상의 </a:t>
            </a:r>
            <a:r>
              <a:rPr lang="en-US" altLang="ko-KR" smtClean="0"/>
              <a:t>Corner feature</a:t>
            </a:r>
            <a:r>
              <a:rPr lang="ko-KR" altLang="en-US" smtClean="0"/>
              <a:t>를 이용하여 유사 </a:t>
            </a:r>
            <a:r>
              <a:rPr lang="ko-KR" altLang="en-US" smtClean="0"/>
              <a:t>비교</a:t>
            </a:r>
            <a:endParaRPr lang="en-US" altLang="ko-KR" smtClean="0"/>
          </a:p>
          <a:p>
            <a:pPr lvl="2"/>
            <a:r>
              <a:rPr lang="en-US" altLang="ko-KR" smtClean="0"/>
              <a:t>Harris corner detector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10885"/>
            <a:ext cx="3600000" cy="216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810885"/>
            <a:ext cx="3600000" cy="216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948264" y="4581128"/>
            <a:ext cx="64807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728" y="4365104"/>
            <a:ext cx="64807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유사도 측정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Variants of Spatial Signatures</a:t>
            </a:r>
          </a:p>
          <a:p>
            <a:pPr lvl="1"/>
            <a:r>
              <a:rPr lang="ko-KR" altLang="en-US" smtClean="0"/>
              <a:t>검출 환경</a:t>
            </a:r>
            <a:endParaRPr lang="en-US" altLang="ko-KR" smtClean="0"/>
          </a:p>
          <a:p>
            <a:pPr lvl="2"/>
            <a:r>
              <a:rPr lang="en-US" altLang="ko-KR" smtClean="0"/>
              <a:t>GPU</a:t>
            </a:r>
            <a:r>
              <a:rPr lang="ko-KR" altLang="en-US" smtClean="0"/>
              <a:t>를 통한 </a:t>
            </a:r>
            <a:r>
              <a:rPr lang="en-US" altLang="ko-KR" smtClean="0"/>
              <a:t>Harris corner detector</a:t>
            </a:r>
          </a:p>
          <a:p>
            <a:pPr lvl="2"/>
            <a:r>
              <a:rPr lang="ko-KR" altLang="en-US" smtClean="0"/>
              <a:t>매 프레임마다 </a:t>
            </a:r>
            <a:r>
              <a:rPr lang="en-US" altLang="ko-KR" smtClean="0"/>
              <a:t>corner </a:t>
            </a:r>
            <a:r>
              <a:rPr lang="ko-KR" altLang="en-US" smtClean="0"/>
              <a:t>검출을 </a:t>
            </a:r>
            <a:r>
              <a:rPr lang="en-US" altLang="ko-KR" smtClean="0"/>
              <a:t>GPU CUDA API</a:t>
            </a:r>
            <a:r>
              <a:rPr lang="ko-KR" altLang="en-US" smtClean="0"/>
              <a:t>를 통해 빠르게 검출</a:t>
            </a:r>
            <a:endParaRPr lang="en-US" altLang="ko-KR" smtClean="0"/>
          </a:p>
          <a:p>
            <a:pPr lvl="2"/>
            <a:r>
              <a:rPr lang="ko-KR" altLang="en-US" smtClean="0"/>
              <a:t>프레임 사이즈가 클수록 성능 향상 </a:t>
            </a:r>
            <a:endParaRPr lang="en-US" altLang="ko-KR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768" y="4081257"/>
            <a:ext cx="7776464" cy="2160000"/>
            <a:chOff x="683568" y="4077192"/>
            <a:chExt cx="7776464" cy="2160000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4077192"/>
              <a:ext cx="3600000" cy="21600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032" y="4077192"/>
              <a:ext cx="3600000" cy="216000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948264" y="4869160"/>
              <a:ext cx="648072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4653136"/>
              <a:ext cx="648072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78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유사도 측정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smtClean="0"/>
              <a:t>Cuda </a:t>
            </a:r>
            <a:r>
              <a:rPr lang="ko-KR" altLang="en-US" smtClean="0"/>
              <a:t>활용</a:t>
            </a:r>
            <a:endParaRPr lang="en-US" altLang="ko-KR" smtClean="0"/>
          </a:p>
          <a:p>
            <a:pPr lvl="1"/>
            <a:r>
              <a:rPr lang="ko-KR" altLang="en-US" smtClean="0"/>
              <a:t>동영상별 서로 다른 프레임 크기</a:t>
            </a:r>
            <a:endParaRPr lang="en-US" altLang="ko-KR" smtClean="0"/>
          </a:p>
          <a:p>
            <a:pPr lvl="2"/>
            <a:r>
              <a:rPr lang="ko-KR" altLang="en-US" smtClean="0"/>
              <a:t>측정하고자 하는 동영상의 크기로 변경</a:t>
            </a:r>
            <a:endParaRPr lang="en-US" altLang="ko-KR" smtClean="0"/>
          </a:p>
          <a:p>
            <a:pPr lvl="2"/>
            <a:r>
              <a:rPr lang="ko-KR" altLang="en-US"/>
              <a:t>프레임 사이즈가 클수록 성능 향상 </a:t>
            </a:r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6" y="3717032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60" y="3534131"/>
            <a:ext cx="3024336" cy="2525801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717032"/>
            <a:ext cx="2160000" cy="21600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649241" y="4915936"/>
            <a:ext cx="12241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동일한 동영상에 에러가 발생한 경우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유사도 측정 결과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47564" y="2276872"/>
            <a:ext cx="7848872" cy="3760513"/>
            <a:chOff x="539552" y="2356125"/>
            <a:chExt cx="3873906" cy="3760513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3458" y="2356125"/>
              <a:ext cx="1800000" cy="1800000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458" y="4316638"/>
              <a:ext cx="1800000" cy="1800000"/>
            </a:xfrm>
            <a:prstGeom prst="rect">
              <a:avLst/>
            </a:prstGeom>
          </p:spPr>
        </p:pic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2356125"/>
              <a:ext cx="1800000" cy="18000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552" y="4316638"/>
              <a:ext cx="1800000" cy="18000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693490" y="2420888"/>
              <a:ext cx="505027" cy="4871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93490" y="4650766"/>
              <a:ext cx="476445" cy="318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86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완전히 서로 다른 동영상 간의 비교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유사도 측정 결과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55576" y="2132856"/>
            <a:ext cx="7632848" cy="3993307"/>
            <a:chOff x="1547664" y="2081996"/>
            <a:chExt cx="6048672" cy="3725480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664" y="2086423"/>
              <a:ext cx="1800000" cy="18000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4007476"/>
              <a:ext cx="1800000" cy="1800000"/>
            </a:xfrm>
            <a:prstGeom prst="rect">
              <a:avLst/>
            </a:prstGeom>
          </p:spPr>
        </p:pic>
        <p:pic>
          <p:nvPicPr>
            <p:cNvPr id="12" name="그림 11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2000" y="2081996"/>
              <a:ext cx="1800000" cy="1800000"/>
            </a:xfrm>
            <a:prstGeom prst="rect">
              <a:avLst/>
            </a:prstGeom>
          </p:spPr>
        </p:pic>
        <p:pic>
          <p:nvPicPr>
            <p:cNvPr id="13" name="그림 1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72000" y="4007476"/>
              <a:ext cx="1800000" cy="1800000"/>
            </a:xfrm>
            <a:prstGeom prst="rect">
              <a:avLst/>
            </a:prstGeom>
          </p:spPr>
        </p:pic>
        <p:pic>
          <p:nvPicPr>
            <p:cNvPr id="14" name="그림 13"/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6336" y="2106144"/>
              <a:ext cx="1800000" cy="1800000"/>
            </a:xfrm>
            <a:prstGeom prst="rect">
              <a:avLst/>
            </a:prstGeom>
          </p:spPr>
        </p:pic>
        <p:pic>
          <p:nvPicPr>
            <p:cNvPr id="15" name="그림 14"/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6336" y="4007476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1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205</Words>
  <Application>Microsoft Office PowerPoint</Application>
  <PresentationFormat>화면 슬라이드 쇼(4:3)</PresentationFormat>
  <Paragraphs>72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Tahoma</vt:lpstr>
      <vt:lpstr>맑은 고딕</vt:lpstr>
      <vt:lpstr>Wingdings</vt:lpstr>
      <vt:lpstr>Office 테마</vt:lpstr>
      <vt:lpstr>PowerPoint 프레젠테이션</vt:lpstr>
      <vt:lpstr>프로젝트 목표</vt:lpstr>
      <vt:lpstr>프로젝트 환경</vt:lpstr>
      <vt:lpstr>동영상의 구성</vt:lpstr>
      <vt:lpstr>동영상 유사도 측정 방법</vt:lpstr>
      <vt:lpstr>동영상 유사도 측정 방법</vt:lpstr>
      <vt:lpstr>동영상 유사도 측정 방법</vt:lpstr>
      <vt:lpstr>유사도 측정 결과</vt:lpstr>
      <vt:lpstr>유사도 측정 결과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Bliss</dc:creator>
  <cp:lastModifiedBy>Siri Kim</cp:lastModifiedBy>
  <cp:revision>1539</cp:revision>
  <cp:lastPrinted>2015-03-18T04:10:56Z</cp:lastPrinted>
  <dcterms:created xsi:type="dcterms:W3CDTF">2012-07-10T11:05:39Z</dcterms:created>
  <dcterms:modified xsi:type="dcterms:W3CDTF">2017-06-25T23:13:45Z</dcterms:modified>
</cp:coreProperties>
</file>