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60" r:id="rId5"/>
    <p:sldId id="263" r:id="rId6"/>
    <p:sldId id="265" r:id="rId7"/>
    <p:sldId id="269" r:id="rId8"/>
    <p:sldId id="270" r:id="rId9"/>
    <p:sldId id="267" r:id="rId10"/>
    <p:sldId id="272" r:id="rId11"/>
    <p:sldId id="274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5" autoAdjust="0"/>
    <p:restoredTop sz="94660"/>
  </p:normalViewPr>
  <p:slideViewPr>
    <p:cSldViewPr>
      <p:cViewPr varScale="1">
        <p:scale>
          <a:sx n="85" d="100"/>
          <a:sy n="8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1A9B-87EA-4291-9DFE-634C716F901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6C9A-5F1D-439E-87D5-EFA9C96E2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ungju\Desktop\%5bmix%5dProject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786" y="2000240"/>
            <a:ext cx="7772400" cy="1857388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Tizen</a:t>
            </a:r>
            <a:r>
              <a:rPr lang="en-US" altLang="ko-KR" b="1" dirty="0" smtClean="0"/>
              <a:t> Web App </a:t>
            </a:r>
            <a:r>
              <a:rPr lang="en-US" altLang="ko-KR" b="1" dirty="0" smtClean="0"/>
              <a:t>Project</a:t>
            </a:r>
            <a:br>
              <a:rPr lang="en-US" altLang="ko-KR" b="1" dirty="0" smtClean="0"/>
            </a:br>
            <a:r>
              <a:rPr lang="en-US" altLang="ko-KR" b="1" dirty="0" smtClean="0"/>
              <a:t>Shopping List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29058" y="4857760"/>
            <a:ext cx="4686288" cy="614370"/>
          </a:xfrm>
        </p:spPr>
        <p:txBody>
          <a:bodyPr/>
          <a:lstStyle/>
          <a:p>
            <a:r>
              <a:rPr lang="en-US" altLang="ko-KR" dirty="0" smtClean="0"/>
              <a:t>20101666 </a:t>
            </a:r>
            <a:r>
              <a:rPr lang="ko-KR" altLang="en-US" dirty="0" smtClean="0"/>
              <a:t>유성주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 기능별 구현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2. </a:t>
            </a:r>
            <a:r>
              <a:rPr lang="ko-KR" altLang="en-US" sz="3600" dirty="0" smtClean="0"/>
              <a:t>모든 </a:t>
            </a:r>
            <a:r>
              <a:rPr lang="ko-KR" altLang="en-US" sz="3600" dirty="0" smtClean="0"/>
              <a:t>물건의 위치를 </a:t>
            </a:r>
            <a:r>
              <a:rPr lang="ko-KR" altLang="en-US" sz="3600" dirty="0" smtClean="0"/>
              <a:t>확인하기</a:t>
            </a:r>
            <a:endParaRPr lang="en-US" altLang="ko-KR" sz="36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214818"/>
            <a:ext cx="1860365" cy="225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143380"/>
            <a:ext cx="1428760" cy="238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왼쪽 화살표 5"/>
          <p:cNvSpPr/>
          <p:nvPr/>
        </p:nvSpPr>
        <p:spPr>
          <a:xfrm>
            <a:off x="3500430" y="5429264"/>
            <a:ext cx="300039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6314" y="328612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데이터베이스에 저장된 내용 값을 전달해줌</a:t>
            </a: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643050"/>
            <a:ext cx="1714512" cy="23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왼쪽 화살표 9"/>
          <p:cNvSpPr/>
          <p:nvPr/>
        </p:nvSpPr>
        <p:spPr>
          <a:xfrm rot="10800000">
            <a:off x="3571868" y="4786322"/>
            <a:ext cx="2928958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6" y="428625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Ajax</a:t>
            </a:r>
            <a:r>
              <a:rPr lang="ko-KR" altLang="en-US" dirty="0" smtClean="0"/>
              <a:t>로 모든 정보 요청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60722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Echo</a:t>
            </a:r>
            <a:r>
              <a:rPr lang="ko-KR" altLang="en-US" dirty="0" smtClean="0"/>
              <a:t>로 받은 응답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38576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PHP+MySql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786322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Tokenize </a:t>
            </a:r>
            <a:r>
              <a:rPr lang="ko-KR" altLang="en-US" dirty="0" smtClean="0"/>
              <a:t>해서 필요한 정보를 골라 배열에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1643050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모든 물건들의 </a:t>
            </a:r>
            <a:r>
              <a:rPr lang="en-US" altLang="ko-KR" dirty="0" smtClean="0"/>
              <a:t>longitude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latitude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Google API</a:t>
            </a:r>
            <a:r>
              <a:rPr lang="ko-KR" altLang="en-US" dirty="0" smtClean="0"/>
              <a:t>를 이용하여 지도로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 기능별 구현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3. </a:t>
            </a:r>
            <a:r>
              <a:rPr lang="ko-KR" altLang="en-US" sz="3600" dirty="0" smtClean="0"/>
              <a:t>각 물건의 정보를 확인 및 </a:t>
            </a:r>
            <a:r>
              <a:rPr lang="ko-KR" altLang="en-US" sz="3600" dirty="0" smtClean="0"/>
              <a:t>삭제</a:t>
            </a:r>
            <a:endParaRPr lang="en-US" altLang="ko-KR" sz="36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214818"/>
            <a:ext cx="1860365" cy="225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143380"/>
            <a:ext cx="1428760" cy="238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왼쪽 화살표 5"/>
          <p:cNvSpPr/>
          <p:nvPr/>
        </p:nvSpPr>
        <p:spPr>
          <a:xfrm>
            <a:off x="3500430" y="5429264"/>
            <a:ext cx="300039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6314" y="328612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데이터베이스에 저장된 내용 값을 전달해줌</a:t>
            </a:r>
            <a:endParaRPr lang="en-US" altLang="ko-KR" dirty="0" smtClean="0"/>
          </a:p>
        </p:txBody>
      </p:sp>
      <p:sp>
        <p:nvSpPr>
          <p:cNvPr id="10" name="왼쪽 화살표 9"/>
          <p:cNvSpPr/>
          <p:nvPr/>
        </p:nvSpPr>
        <p:spPr>
          <a:xfrm rot="10800000">
            <a:off x="3571868" y="4786322"/>
            <a:ext cx="2928958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6" y="428625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Ajax</a:t>
            </a:r>
            <a:r>
              <a:rPr lang="ko-KR" altLang="en-US" dirty="0" smtClean="0"/>
              <a:t>로 모든 정보 요청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60722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Echo</a:t>
            </a:r>
            <a:r>
              <a:rPr lang="ko-KR" altLang="en-US" dirty="0" smtClean="0"/>
              <a:t>로 받은 응답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38576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PHP+MySql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786322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Tokenize </a:t>
            </a:r>
            <a:r>
              <a:rPr lang="ko-KR" altLang="en-US" dirty="0" smtClean="0"/>
              <a:t>해서 필요한 정보를 골라 배열에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1643050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모든 물건들의 정보를 동적으로 리스트를 만들어 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각각의 버튼에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를 붙여서 작동할 작동할 수 있도록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500174"/>
            <a:ext cx="1571636" cy="2230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4" name="Picture 2" descr="C:\Users\sungju\Desktop\Screen-201512290555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74"/>
            <a:ext cx="1571604" cy="221457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pic>
        <p:nvPicPr>
          <p:cNvPr id="5" name="[mix]Projec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9454" y="1571612"/>
            <a:ext cx="804307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Web App</a:t>
            </a:r>
            <a:r>
              <a:rPr lang="ko-KR" altLang="en-US" dirty="0" smtClean="0"/>
              <a:t>의 개발 목적</a:t>
            </a:r>
            <a:endParaRPr lang="en-US" altLang="ko-KR" dirty="0" smtClean="0"/>
          </a:p>
          <a:p>
            <a:r>
              <a:rPr lang="ko-KR" altLang="en-US" dirty="0" smtClean="0"/>
              <a:t>전체적인 구조도</a:t>
            </a:r>
            <a:endParaRPr lang="en-US" altLang="ko-KR" dirty="0" smtClean="0"/>
          </a:p>
          <a:p>
            <a:r>
              <a:rPr lang="ko-KR" altLang="en-US" dirty="0" smtClean="0"/>
              <a:t>기능소개</a:t>
            </a:r>
            <a:endParaRPr lang="en-US" altLang="ko-KR" dirty="0" smtClean="0"/>
          </a:p>
          <a:p>
            <a:r>
              <a:rPr lang="ko-KR" altLang="en-US" dirty="0" smtClean="0"/>
              <a:t>각 기능별 구현 방법</a:t>
            </a:r>
            <a:endParaRPr lang="en-US" altLang="ko-KR" dirty="0" smtClean="0"/>
          </a:p>
          <a:p>
            <a:r>
              <a:rPr lang="ko-KR" altLang="en-US" dirty="0" smtClean="0"/>
              <a:t>시연 영상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구조도</a:t>
            </a:r>
            <a:endParaRPr lang="en-US" altLang="ko-KR" dirty="0" smtClean="0"/>
          </a:p>
        </p:txBody>
      </p:sp>
      <p:pic>
        <p:nvPicPr>
          <p:cNvPr id="4" name="_x210422472" descr="EMB00000f8499c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97990" cy="4602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App</a:t>
            </a:r>
            <a:r>
              <a:rPr lang="ko-KR" altLang="en-US" dirty="0" smtClean="0"/>
              <a:t>의 개발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사용자가 쉽게 쇼핑정보를 확인할 수 있는 </a:t>
            </a:r>
            <a:r>
              <a:rPr lang="ko-KR" altLang="en-US" sz="2400" dirty="0" err="1" smtClean="0"/>
              <a:t>웹앱을</a:t>
            </a:r>
            <a:r>
              <a:rPr lang="ko-KR" altLang="en-US" sz="2400" dirty="0" smtClean="0"/>
              <a:t> 제작한다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 smtClean="0"/>
              <a:t>사용자는 자신이 사려고 하는 물건을 등록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확인할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 smtClean="0"/>
              <a:t>주변에 등록했던 </a:t>
            </a:r>
            <a:r>
              <a:rPr lang="ko-KR" altLang="en-US" sz="2400" dirty="0" smtClean="0"/>
              <a:t>매장의 위치를 확인할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개발 도구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– HTML5,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, PHP, Google API, AJAX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27717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857628"/>
            <a:ext cx="26432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786190"/>
            <a:ext cx="26708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343275" cy="469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6248" y="1643050"/>
            <a:ext cx="4429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사용자가 </a:t>
            </a:r>
            <a:r>
              <a:rPr lang="ko-KR" altLang="en-US" dirty="0" err="1" smtClean="0"/>
              <a:t>사고자하는</a:t>
            </a:r>
            <a:r>
              <a:rPr lang="ko-KR" altLang="en-US" dirty="0" smtClean="0"/>
              <a:t> 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가격등을</a:t>
            </a:r>
            <a:r>
              <a:rPr lang="ko-KR" altLang="en-US" dirty="0" smtClean="0"/>
              <a:t> 저장할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저장해왔던 물건들의 위치를 지도를 통해 한눈에 볼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 사고자 했던 물건들의 리스트를 확인할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물건의 이미지와 위치를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만약 물건을 구매하여 더 이상 리스트에 담을 필요가 없다면 지우는 것이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기능소개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222339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위쪽 화살표 4"/>
          <p:cNvSpPr/>
          <p:nvPr/>
        </p:nvSpPr>
        <p:spPr>
          <a:xfrm>
            <a:off x="928662" y="4429132"/>
            <a:ext cx="357190" cy="35719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3443183" cy="452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00496" y="164305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사진의 저장 경로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496" y="207167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물건의 이름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0496" y="2500306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물건의 가격</a:t>
            </a:r>
            <a:endParaRPr lang="en-US" altLang="ko-KR" dirty="0" smtClean="0"/>
          </a:p>
          <a:p>
            <a:r>
              <a:rPr lang="ko-KR" altLang="en-US" dirty="0" smtClean="0"/>
              <a:t>물건의 구매욕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적어서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 저장할 수 있게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기능소개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222339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위쪽 화살표 4"/>
          <p:cNvSpPr/>
          <p:nvPr/>
        </p:nvSpPr>
        <p:spPr>
          <a:xfrm>
            <a:off x="1857356" y="4429132"/>
            <a:ext cx="357190" cy="35719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1643050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 </a:t>
            </a:r>
            <a:r>
              <a:rPr lang="ko-KR" altLang="en-US" dirty="0" err="1" smtClean="0"/>
              <a:t>그동안</a:t>
            </a:r>
            <a:r>
              <a:rPr lang="ko-KR" altLang="en-US" dirty="0" smtClean="0"/>
              <a:t> 사려고 </a:t>
            </a:r>
            <a:r>
              <a:rPr lang="ko-KR" altLang="en-US" dirty="0" smtClean="0"/>
              <a:t>했</a:t>
            </a:r>
            <a:r>
              <a:rPr lang="ko-KR" altLang="en-US" dirty="0" smtClean="0"/>
              <a:t>던 물건들의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위치를 지도를 통해서 한번에 확인할 수 </a:t>
            </a:r>
            <a:r>
              <a:rPr lang="ko-KR" altLang="en-US" dirty="0" err="1" smtClean="0"/>
              <a:t>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3222000" cy="4500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기능소개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222339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위쪽 화살표 4"/>
          <p:cNvSpPr/>
          <p:nvPr/>
        </p:nvSpPr>
        <p:spPr>
          <a:xfrm>
            <a:off x="2786050" y="4429132"/>
            <a:ext cx="357190" cy="35719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1643050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물건을 구매하려고 저장했던 </a:t>
            </a:r>
            <a:r>
              <a:rPr lang="ko-KR" altLang="en-US" dirty="0" err="1" smtClean="0"/>
              <a:t>데이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터를 확인할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물건을 </a:t>
            </a:r>
            <a:r>
              <a:rPr lang="ko-KR" altLang="en-US" dirty="0" err="1" smtClean="0"/>
              <a:t>구매하였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다면 목록에서 지울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3222000" cy="4572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왼쪽 화살표 7"/>
          <p:cNvSpPr/>
          <p:nvPr/>
        </p:nvSpPr>
        <p:spPr>
          <a:xfrm>
            <a:off x="3143240" y="3500438"/>
            <a:ext cx="928694" cy="35719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sungju\Desktop\Screen-201512290555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714488"/>
            <a:ext cx="3211367" cy="4525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 기능별 구현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1. </a:t>
            </a:r>
            <a:r>
              <a:rPr lang="ko-KR" altLang="en-US" sz="3600" dirty="0" smtClean="0"/>
              <a:t>물건을 등록하기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1428736"/>
            <a:ext cx="38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위치 정보 </a:t>
            </a:r>
            <a:r>
              <a:rPr lang="en-US" altLang="ko-KR" dirty="0" smtClean="0"/>
              <a:t>– Google API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입력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태그로 입력한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사진 저장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사진이 </a:t>
            </a:r>
            <a:r>
              <a:rPr lang="ko-KR" altLang="en-US" dirty="0" err="1" smtClean="0"/>
              <a:t>타이젠</a:t>
            </a:r>
            <a:r>
              <a:rPr lang="ko-KR" altLang="en-US" dirty="0" smtClean="0"/>
              <a:t> 내의 저장 위치를 지정할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같이 데이터베이스에 저장해준다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ko-KR" altLang="en-US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690944" cy="215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14818"/>
            <a:ext cx="1860365" cy="225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143380"/>
            <a:ext cx="1428760" cy="238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오른쪽 화살표 12"/>
          <p:cNvSpPr/>
          <p:nvPr/>
        </p:nvSpPr>
        <p:spPr>
          <a:xfrm>
            <a:off x="3428992" y="4857760"/>
            <a:ext cx="171451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071942"/>
            <a:ext cx="84296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322</Words>
  <Application>Microsoft Office PowerPoint</Application>
  <PresentationFormat>화면 슬라이드 쇼(4:3)</PresentationFormat>
  <Paragraphs>65</Paragraphs>
  <Slides>12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Tizen Web App Project Shopping List</vt:lpstr>
      <vt:lpstr>목차</vt:lpstr>
      <vt:lpstr>전체적인 구조도</vt:lpstr>
      <vt:lpstr>Web App의 개발 목적</vt:lpstr>
      <vt:lpstr>기능소개</vt:lpstr>
      <vt:lpstr>기능소개</vt:lpstr>
      <vt:lpstr>기능소개</vt:lpstr>
      <vt:lpstr>기능소개</vt:lpstr>
      <vt:lpstr>각 기능별 구현 방법 1. 물건을 등록하기</vt:lpstr>
      <vt:lpstr>각 기능별 구현 방법 2. 모든 물건의 위치를 확인하기</vt:lpstr>
      <vt:lpstr>각 기능별 구현 방법 3. 각 물건의 정보를 확인 및 삭제</vt:lpstr>
      <vt:lpstr>시연 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sung ju Yoo</dc:creator>
  <cp:lastModifiedBy>sung ju Yoo</cp:lastModifiedBy>
  <cp:revision>58</cp:revision>
  <dcterms:created xsi:type="dcterms:W3CDTF">2015-11-16T15:31:01Z</dcterms:created>
  <dcterms:modified xsi:type="dcterms:W3CDTF">2015-12-28T21:35:28Z</dcterms:modified>
</cp:coreProperties>
</file>