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AD03-5E2E-47E4-A62D-CD2ED0B266E4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E24C-6725-4AF0-81B5-EA005B068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Tizen Project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b="1" dirty="0" smtClean="0"/>
              <a:t>Accelation Sensor</a:t>
            </a:r>
            <a:r>
              <a:rPr lang="ko-KR" altLang="en-US" sz="2000" b="1" dirty="0" smtClean="0"/>
              <a:t>를 이용한 미니게임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20101694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정보돈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시연 영상</a:t>
            </a:r>
            <a:endParaRPr lang="ko-KR" altLang="en-US" sz="32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목 차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dirty="0" smtClean="0"/>
              <a:t>Project </a:t>
            </a:r>
            <a:r>
              <a:rPr lang="ko-KR" altLang="en-US" sz="2000" b="1" dirty="0" smtClean="0"/>
              <a:t>소개</a:t>
            </a:r>
            <a:endParaRPr lang="en-US" altLang="ko-KR" sz="2000" b="1" dirty="0" smtClean="0"/>
          </a:p>
          <a:p>
            <a:pPr>
              <a:buNone/>
            </a:pPr>
            <a:endParaRPr lang="en-US" altLang="ko-KR" sz="2000" b="1" dirty="0" smtClean="0"/>
          </a:p>
          <a:p>
            <a:r>
              <a:rPr lang="en-US" altLang="ko-KR" sz="2000" b="1" dirty="0" smtClean="0"/>
              <a:t>UI Scenario</a:t>
            </a:r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전체 구조</a:t>
            </a:r>
            <a:endParaRPr lang="en-US" altLang="ko-KR" sz="2000" b="1" dirty="0" smtClean="0"/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주요기능별 구조 </a:t>
            </a:r>
            <a:r>
              <a:rPr lang="en-US" altLang="ko-KR" sz="2000" b="1" dirty="0" smtClean="0"/>
              <a:t>1</a:t>
            </a:r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주요기능별 구조 </a:t>
            </a:r>
            <a:r>
              <a:rPr lang="en-US" altLang="ko-KR" sz="2000" b="1" dirty="0" smtClean="0"/>
              <a:t>2</a:t>
            </a:r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주요기능별 구조 </a:t>
            </a:r>
            <a:r>
              <a:rPr lang="en-US" altLang="ko-KR" sz="2000" b="1" dirty="0" smtClean="0"/>
              <a:t>3</a:t>
            </a:r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게임 소개</a:t>
            </a:r>
            <a:endParaRPr lang="en-US" altLang="ko-KR" sz="2000" b="1" dirty="0" smtClean="0"/>
          </a:p>
          <a:p>
            <a:pPr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시연영</a:t>
            </a:r>
            <a:r>
              <a:rPr lang="ko-KR" altLang="en-US" sz="2000" b="1" dirty="0"/>
              <a:t>상</a:t>
            </a:r>
            <a:endParaRPr lang="en-US" altLang="ko-KR" sz="2000" b="1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Project </a:t>
            </a:r>
            <a:r>
              <a:rPr lang="ko-KR" altLang="en-US" sz="3200" b="1" dirty="0" smtClean="0"/>
              <a:t>소개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Tizen </a:t>
            </a:r>
            <a:r>
              <a:rPr lang="ko-KR" altLang="en-US" sz="2000" dirty="0" smtClean="0"/>
              <a:t>환경에서의 미니게임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Accelation sensor</a:t>
            </a:r>
            <a:r>
              <a:rPr lang="ko-KR" altLang="en-US" sz="2000" dirty="0" smtClean="0"/>
              <a:t>를 이용</a:t>
            </a:r>
            <a:endParaRPr lang="en-US" altLang="ko-KR" sz="2000" dirty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Sensor</a:t>
            </a:r>
            <a:r>
              <a:rPr lang="ko-KR" altLang="en-US" sz="2000" dirty="0" smtClean="0"/>
              <a:t>를 통한 사용자와의 </a:t>
            </a:r>
            <a:r>
              <a:rPr lang="en-US" altLang="ko-KR" sz="2000" dirty="0" smtClean="0"/>
              <a:t>interaction</a:t>
            </a:r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간단하지만 중독성있는 게임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Ranking</a:t>
            </a:r>
            <a:r>
              <a:rPr lang="ko-KR" altLang="en-US" sz="2000" dirty="0" smtClean="0"/>
              <a:t>기능을 통한 사용자들간의 경쟁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2051" name="Picture 3" descr="C:\Users\BD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928670"/>
            <a:ext cx="1019175" cy="923925"/>
          </a:xfrm>
          <a:prstGeom prst="rect">
            <a:avLst/>
          </a:prstGeom>
          <a:noFill/>
        </p:spPr>
      </p:pic>
      <p:pic>
        <p:nvPicPr>
          <p:cNvPr id="2053" name="Picture 5" descr="C:\Users\BD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000240"/>
            <a:ext cx="1240965" cy="1156673"/>
          </a:xfrm>
          <a:prstGeom prst="rect">
            <a:avLst/>
          </a:prstGeom>
          <a:noFill/>
        </p:spPr>
      </p:pic>
      <p:pic>
        <p:nvPicPr>
          <p:cNvPr id="2054" name="Picture 6" descr="C:\Users\BD\Desktop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286124"/>
            <a:ext cx="1857375" cy="971550"/>
          </a:xfrm>
          <a:prstGeom prst="rect">
            <a:avLst/>
          </a:prstGeom>
          <a:noFill/>
        </p:spPr>
      </p:pic>
      <p:pic>
        <p:nvPicPr>
          <p:cNvPr id="2055" name="Picture 7" descr="C:\Users\BD\Desktop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4572008"/>
            <a:ext cx="1525751" cy="1681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UI Scenario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000" dirty="0" smtClean="0"/>
          </a:p>
        </p:txBody>
      </p:sp>
      <p:pic>
        <p:nvPicPr>
          <p:cNvPr id="1027" name="Picture 3" descr="C:\Users\BD\Desktop\새 폴더\KakaoTalk_20151228_2250363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142984"/>
            <a:ext cx="1328747" cy="2214578"/>
          </a:xfrm>
          <a:prstGeom prst="rect">
            <a:avLst/>
          </a:prstGeom>
          <a:noFill/>
        </p:spPr>
      </p:pic>
      <p:pic>
        <p:nvPicPr>
          <p:cNvPr id="1028" name="Picture 4" descr="C:\Users\BD\Desktop\새 폴더\KakaoTalk_20151228_225035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643314"/>
            <a:ext cx="1328747" cy="2214578"/>
          </a:xfrm>
          <a:prstGeom prst="rect">
            <a:avLst/>
          </a:prstGeom>
          <a:noFill/>
        </p:spPr>
      </p:pic>
      <p:pic>
        <p:nvPicPr>
          <p:cNvPr id="1029" name="Picture 5" descr="C:\Users\BD\Desktop\새 폴더\KakaoTalk_20151228_2250358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1142984"/>
            <a:ext cx="1328747" cy="2214578"/>
          </a:xfrm>
          <a:prstGeom prst="rect">
            <a:avLst/>
          </a:prstGeom>
          <a:noFill/>
        </p:spPr>
      </p:pic>
      <p:pic>
        <p:nvPicPr>
          <p:cNvPr id="1030" name="Picture 6" descr="C:\Users\BD\Desktop\새 폴더\KakaoTalk_20151228_22503664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643314"/>
            <a:ext cx="1349361" cy="2248935"/>
          </a:xfrm>
          <a:prstGeom prst="rect">
            <a:avLst/>
          </a:prstGeom>
          <a:noFill/>
        </p:spPr>
      </p:pic>
      <p:pic>
        <p:nvPicPr>
          <p:cNvPr id="1031" name="Picture 7" descr="C:\Users\BD\Desktop\새 폴더\KakaoTalk_20151228_22503676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1142984"/>
            <a:ext cx="1371610" cy="2286016"/>
          </a:xfrm>
          <a:prstGeom prst="rect">
            <a:avLst/>
          </a:prstGeom>
          <a:noFill/>
        </p:spPr>
      </p:pic>
      <p:pic>
        <p:nvPicPr>
          <p:cNvPr id="1032" name="Picture 8" descr="C:\Users\BD\Desktop\새 폴더\KakaoTalk_20151228_2250373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2" y="3643314"/>
            <a:ext cx="1371610" cy="2286016"/>
          </a:xfrm>
          <a:prstGeom prst="rect">
            <a:avLst/>
          </a:prstGeom>
          <a:noFill/>
        </p:spPr>
      </p:pic>
      <p:pic>
        <p:nvPicPr>
          <p:cNvPr id="1033" name="Picture 9" descr="C:\Users\BD\Desktop\새 폴더\KakaoTalk_20151228_22595820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0760" y="3643314"/>
            <a:ext cx="1371609" cy="2286016"/>
          </a:xfrm>
          <a:prstGeom prst="rect">
            <a:avLst/>
          </a:prstGeom>
          <a:noFill/>
        </p:spPr>
      </p:pic>
      <p:pic>
        <p:nvPicPr>
          <p:cNvPr id="1034" name="Picture 10" descr="C:\Users\BD\Desktop\새 폴더\KakaoTalk_20151228_22503708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0760" y="1142984"/>
            <a:ext cx="1389035" cy="2315058"/>
          </a:xfrm>
          <a:prstGeom prst="rect">
            <a:avLst/>
          </a:prstGeom>
          <a:noFill/>
        </p:spPr>
      </p:pic>
      <p:cxnSp>
        <p:nvCxnSpPr>
          <p:cNvPr id="41" name="직선 화살표 연결선 40"/>
          <p:cNvCxnSpPr>
            <a:stCxn id="1027" idx="2"/>
            <a:endCxn id="1028" idx="0"/>
          </p:cNvCxnSpPr>
          <p:nvPr/>
        </p:nvCxnSpPr>
        <p:spPr>
          <a:xfrm rot="5400000">
            <a:off x="1092970" y="350043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027" idx="3"/>
            <a:endCxn id="1029" idx="1"/>
          </p:cNvCxnSpPr>
          <p:nvPr/>
        </p:nvCxnSpPr>
        <p:spPr>
          <a:xfrm>
            <a:off x="1900219" y="2250273"/>
            <a:ext cx="4572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29" idx="2"/>
            <a:endCxn id="1030" idx="0"/>
          </p:cNvCxnSpPr>
          <p:nvPr/>
        </p:nvCxnSpPr>
        <p:spPr>
          <a:xfrm rot="16200000" flipH="1">
            <a:off x="2884073" y="3495284"/>
            <a:ext cx="285752" cy="10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29" idx="3"/>
            <a:endCxn id="1031" idx="1"/>
          </p:cNvCxnSpPr>
          <p:nvPr/>
        </p:nvCxnSpPr>
        <p:spPr>
          <a:xfrm>
            <a:off x="3686169" y="2250273"/>
            <a:ext cx="457203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29" idx="3"/>
            <a:endCxn id="1032" idx="1"/>
          </p:cNvCxnSpPr>
          <p:nvPr/>
        </p:nvCxnSpPr>
        <p:spPr>
          <a:xfrm>
            <a:off x="3686169" y="2250273"/>
            <a:ext cx="457203" cy="253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31" idx="3"/>
            <a:endCxn id="1034" idx="1"/>
          </p:cNvCxnSpPr>
          <p:nvPr/>
        </p:nvCxnSpPr>
        <p:spPr>
          <a:xfrm>
            <a:off x="5514982" y="2285992"/>
            <a:ext cx="485778" cy="14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032" idx="3"/>
            <a:endCxn id="1033" idx="1"/>
          </p:cNvCxnSpPr>
          <p:nvPr/>
        </p:nvCxnSpPr>
        <p:spPr>
          <a:xfrm>
            <a:off x="5514982" y="4786322"/>
            <a:ext cx="4857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전체 구조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000" dirty="0" smtClean="0"/>
          </a:p>
        </p:txBody>
      </p:sp>
      <p:pic>
        <p:nvPicPr>
          <p:cNvPr id="1026" name="Picture 2" descr="C:\Users\BD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28680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주요기능별 구조 </a:t>
            </a:r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로그인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pPr>
              <a:buNone/>
            </a:pPr>
            <a:endParaRPr lang="en-US" altLang="ko-KR" sz="1600" b="1" dirty="0"/>
          </a:p>
          <a:p>
            <a:r>
              <a:rPr lang="ko-KR" altLang="en-US" sz="1600" b="1" dirty="0" smtClean="0"/>
              <a:t>회원가입</a:t>
            </a:r>
            <a:endParaRPr lang="en-US" altLang="ko-KR" sz="1600" b="1" dirty="0" smtClean="0"/>
          </a:p>
        </p:txBody>
      </p:sp>
      <p:pic>
        <p:nvPicPr>
          <p:cNvPr id="4" name="Picture 3" descr="C:\Users\BD\Desktop\새 폴더\KakaoTalk_20151228_2250363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1157296" cy="1928826"/>
          </a:xfrm>
          <a:prstGeom prst="rect">
            <a:avLst/>
          </a:prstGeom>
          <a:noFill/>
        </p:spPr>
      </p:pic>
      <p:pic>
        <p:nvPicPr>
          <p:cNvPr id="5" name="Picture 4" descr="C:\Users\BD\Desktop\새 폴더\KakaoTalk_20151228_225035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071942"/>
            <a:ext cx="1185871" cy="1976451"/>
          </a:xfrm>
          <a:prstGeom prst="rect">
            <a:avLst/>
          </a:prstGeom>
          <a:noFill/>
        </p:spPr>
      </p:pic>
      <p:pic>
        <p:nvPicPr>
          <p:cNvPr id="3074" name="Picture 2" descr="C:\Users\BD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500174"/>
            <a:ext cx="5395252" cy="1785950"/>
          </a:xfrm>
          <a:prstGeom prst="rect">
            <a:avLst/>
          </a:prstGeom>
          <a:noFill/>
        </p:spPr>
      </p:pic>
      <p:pic>
        <p:nvPicPr>
          <p:cNvPr id="3075" name="Picture 3" descr="C:\Users\BD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071942"/>
            <a:ext cx="4614054" cy="1285884"/>
          </a:xfrm>
          <a:prstGeom prst="rect">
            <a:avLst/>
          </a:prstGeom>
          <a:noFill/>
        </p:spPr>
      </p:pic>
      <p:pic>
        <p:nvPicPr>
          <p:cNvPr id="3076" name="Picture 4" descr="C:\Users\BD\Desktop\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5572140"/>
            <a:ext cx="6280018" cy="214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주요기능별 구조 </a:t>
            </a:r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ko-KR" altLang="en-US" sz="1600" b="1" dirty="0" smtClean="0"/>
              <a:t>메뉴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랭</a:t>
            </a:r>
            <a:r>
              <a:rPr lang="ko-KR" altLang="en-US" sz="1600" b="1" dirty="0"/>
              <a:t>킹</a:t>
            </a:r>
            <a:endParaRPr lang="en-US" altLang="ko-KR" sz="1600" b="1" dirty="0" smtClean="0"/>
          </a:p>
          <a:p>
            <a:endParaRPr lang="ko-KR" altLang="en-US" dirty="0"/>
          </a:p>
        </p:txBody>
      </p:sp>
      <p:pic>
        <p:nvPicPr>
          <p:cNvPr id="4" name="Picture 5" descr="C:\Users\BD\Desktop\새 폴더\KakaoTalk_20151228_2250358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1328747" cy="1785950"/>
          </a:xfrm>
          <a:prstGeom prst="rect">
            <a:avLst/>
          </a:prstGeom>
          <a:noFill/>
        </p:spPr>
      </p:pic>
      <p:pic>
        <p:nvPicPr>
          <p:cNvPr id="4098" name="Picture 2" descr="C:\Users\BD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428736"/>
            <a:ext cx="2031179" cy="1571636"/>
          </a:xfrm>
          <a:prstGeom prst="rect">
            <a:avLst/>
          </a:prstGeom>
          <a:noFill/>
        </p:spPr>
      </p:pic>
      <p:pic>
        <p:nvPicPr>
          <p:cNvPr id="6" name="Picture 6" descr="C:\Users\BD\Desktop\새 폴더\KakaoTalk_20151228_2250366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786190"/>
            <a:ext cx="1349361" cy="2248935"/>
          </a:xfrm>
          <a:prstGeom prst="rect">
            <a:avLst/>
          </a:prstGeom>
          <a:noFill/>
        </p:spPr>
      </p:pic>
      <p:pic>
        <p:nvPicPr>
          <p:cNvPr id="4099" name="Picture 3" descr="C:\Users\BD\Desktop\44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929066"/>
            <a:ext cx="5448300" cy="13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주요기능별 구조 </a:t>
            </a:r>
            <a:r>
              <a:rPr lang="en-US" altLang="ko-KR" sz="3200" b="1" dirty="0" smtClean="0"/>
              <a:t>3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게임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r>
              <a:rPr lang="en-US" altLang="ko-KR" sz="1600" dirty="0" smtClean="0"/>
              <a:t>      Processing </a:t>
            </a:r>
            <a:r>
              <a:rPr lang="ko-KR" altLang="en-US" sz="1600" dirty="0" smtClean="0"/>
              <a:t>언어로 개발</a:t>
            </a:r>
            <a:r>
              <a:rPr lang="en-US" altLang="ko-KR" sz="1600" dirty="0" smtClean="0"/>
              <a:t>(Processing.js </a:t>
            </a:r>
            <a:r>
              <a:rPr lang="ko-KR" altLang="en-US" sz="1600" dirty="0" smtClean="0"/>
              <a:t>지원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Acceleration Sensor</a:t>
            </a:r>
            <a:r>
              <a:rPr lang="ko-KR" altLang="en-US" sz="1600" dirty="0" smtClean="0"/>
              <a:t>의 경우 해당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callback</a:t>
            </a:r>
            <a:r>
              <a:rPr lang="ko-KR" altLang="en-US" sz="1600" dirty="0" smtClean="0"/>
              <a:t>함수를 등록시켜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주기적으로 </a:t>
            </a:r>
            <a:r>
              <a:rPr lang="en-US" altLang="ko-KR" sz="1600" dirty="0" smtClean="0"/>
              <a:t>sensor</a:t>
            </a:r>
            <a:r>
              <a:rPr lang="ko-KR" altLang="en-US" sz="1600" dirty="0" smtClean="0"/>
              <a:t>의 값을 받아옴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pic>
        <p:nvPicPr>
          <p:cNvPr id="5122" name="Picture 2" descr="C:\Users\BD\Desktop\33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445947" cy="432830"/>
          </a:xfrm>
          <a:prstGeom prst="rect">
            <a:avLst/>
          </a:prstGeom>
          <a:noFill/>
        </p:spPr>
      </p:pic>
      <p:pic>
        <p:nvPicPr>
          <p:cNvPr id="5123" name="Picture 3" descr="C:\Users\BD\Desktop\1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6926263" cy="2781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게임 </a:t>
            </a:r>
            <a:r>
              <a:rPr lang="en-US" altLang="ko-KR" sz="1600" b="1" dirty="0" smtClean="0"/>
              <a:t>1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                 </a:t>
            </a:r>
            <a:r>
              <a:rPr lang="ko-KR" altLang="en-US" sz="1600" dirty="0" smtClean="0"/>
              <a:t>눈사람을 </a:t>
            </a:r>
            <a:r>
              <a:rPr lang="en-US" altLang="ko-KR" sz="1600" dirty="0" smtClean="0"/>
              <a:t>sensor</a:t>
            </a:r>
            <a:r>
              <a:rPr lang="ko-KR" altLang="en-US" sz="1600" dirty="0" smtClean="0"/>
              <a:t>를 통해 움직이면서 하늘에서 떨어지는 눈을 피하는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</a:t>
            </a:r>
            <a:r>
              <a:rPr lang="ko-KR" altLang="en-US" sz="1600" dirty="0" smtClean="0"/>
              <a:t>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떨어지는 눈의 속도가 점점 빨라지면서 난이도를 높혔고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</a:t>
            </a:r>
            <a:r>
              <a:rPr lang="ko-KR" altLang="en-US" sz="1600" dirty="0" smtClean="0"/>
              <a:t>몇몇 사용자들에게 실험한 결과,</a:t>
            </a:r>
            <a:r>
              <a:rPr lang="en-US" altLang="ko-KR" sz="1600" dirty="0" smtClean="0"/>
              <a:t> 300</a:t>
            </a:r>
            <a:r>
              <a:rPr lang="ko-KR" altLang="en-US" sz="1600" dirty="0" smtClean="0"/>
              <a:t>점 이상은 넘기가 힘듬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en-US" altLang="ko-KR" sz="1600" b="1" dirty="0" smtClean="0"/>
          </a:p>
          <a:p>
            <a:r>
              <a:rPr lang="ko-KR" altLang="en-US" sz="1600" b="1" dirty="0" smtClean="0"/>
              <a:t>게임 </a:t>
            </a:r>
            <a:r>
              <a:rPr lang="en-US" altLang="ko-KR" sz="1600" b="1" dirty="0" smtClean="0"/>
              <a:t>2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                 </a:t>
            </a:r>
            <a:r>
              <a:rPr lang="ko-KR" altLang="en-US" sz="1600" dirty="0" smtClean="0"/>
              <a:t>지구를 도는 인공위성을 </a:t>
            </a:r>
            <a:r>
              <a:rPr lang="en-US" altLang="ko-KR" sz="1600" dirty="0" smtClean="0"/>
              <a:t>sensor</a:t>
            </a:r>
            <a:r>
              <a:rPr lang="ko-KR" altLang="en-US" sz="1600" dirty="0" smtClean="0"/>
              <a:t>를 통해 원모양으로 움직이면서 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</a:t>
            </a:r>
            <a:r>
              <a:rPr lang="ko-KR" altLang="en-US" sz="1600" dirty="0" smtClean="0"/>
              <a:t>접근하는 행성들을 미사일로 파괴하여 지구를 지키는 게임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</a:t>
            </a:r>
            <a:r>
              <a:rPr lang="ko-KR" altLang="en-US" sz="1600" dirty="0" smtClean="0"/>
              <a:t>몇몇 사용자들에게 실험한 결과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보다는 큰 재미는 없었다는 </a:t>
            </a:r>
            <a:endParaRPr lang="en-US" altLang="ko-KR" sz="1600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</a:t>
            </a:r>
            <a:r>
              <a:rPr lang="ko-KR" altLang="en-US" sz="1600" dirty="0" smtClean="0"/>
              <a:t>평들이 있었다</a:t>
            </a:r>
            <a:r>
              <a:rPr lang="en-US" altLang="ko-KR" sz="1600" dirty="0" smtClean="0"/>
              <a:t>.</a:t>
            </a:r>
            <a:endParaRPr lang="ko-KR" altLang="en-US" sz="1600" b="1" dirty="0"/>
          </a:p>
        </p:txBody>
      </p:sp>
      <p:pic>
        <p:nvPicPr>
          <p:cNvPr id="4" name="Picture 7" descr="C:\Users\BD\Desktop\새 폴더\KakaoTalk_20151228_2250367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1428760" cy="2130606"/>
          </a:xfrm>
          <a:prstGeom prst="rect">
            <a:avLst/>
          </a:prstGeom>
          <a:noFill/>
        </p:spPr>
      </p:pic>
      <p:pic>
        <p:nvPicPr>
          <p:cNvPr id="5" name="Picture 8" descr="C:\Users\BD\Desktop\새 폴더\KakaoTalk_20151228_225037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143380"/>
            <a:ext cx="1428760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165</Words>
  <Application>Microsoft Office PowerPoint</Application>
  <PresentationFormat>화면 슬라이드 쇼(4:3)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Tizen Project Accelation Sensor를 이용한 미니게임</vt:lpstr>
      <vt:lpstr>목 차</vt:lpstr>
      <vt:lpstr>Project 소개</vt:lpstr>
      <vt:lpstr>UI Scenario</vt:lpstr>
      <vt:lpstr>전체 구조</vt:lpstr>
      <vt:lpstr>주요기능별 구조 1</vt:lpstr>
      <vt:lpstr>주요기능별 구조 2</vt:lpstr>
      <vt:lpstr>주요기능별 구조 3</vt:lpstr>
      <vt:lpstr>게임 소개</vt:lpstr>
      <vt:lpstr>시연 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Tizen Project Accelation Sensor를 이용한 미니게임</dc:title>
  <dc:creator>BD</dc:creator>
  <cp:lastModifiedBy>BD</cp:lastModifiedBy>
  <cp:revision>20</cp:revision>
  <dcterms:created xsi:type="dcterms:W3CDTF">2015-12-28T13:02:00Z</dcterms:created>
  <dcterms:modified xsi:type="dcterms:W3CDTF">2015-12-28T16:11:32Z</dcterms:modified>
</cp:coreProperties>
</file>