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45A9D-DA95-4837-AF26-322446E36644}" type="datetimeFigureOut">
              <a:rPr lang="ko-KR" altLang="en-US" smtClean="0"/>
              <a:t>2015-12-29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6342-8A0E-4889-8A87-7D29EAE07D0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45A9D-DA95-4837-AF26-322446E36644}" type="datetimeFigureOut">
              <a:rPr lang="ko-KR" altLang="en-US" smtClean="0"/>
              <a:t>2015-12-29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6342-8A0E-4889-8A87-7D29EAE07D0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45A9D-DA95-4837-AF26-322446E36644}" type="datetimeFigureOut">
              <a:rPr lang="ko-KR" altLang="en-US" smtClean="0"/>
              <a:t>2015-12-29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6342-8A0E-4889-8A87-7D29EAE07D0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45A9D-DA95-4837-AF26-322446E36644}" type="datetimeFigureOut">
              <a:rPr lang="ko-KR" altLang="en-US" smtClean="0"/>
              <a:t>2015-12-29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6342-8A0E-4889-8A87-7D29EAE07D0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45A9D-DA95-4837-AF26-322446E36644}" type="datetimeFigureOut">
              <a:rPr lang="ko-KR" altLang="en-US" smtClean="0"/>
              <a:t>2015-12-29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6342-8A0E-4889-8A87-7D29EAE07D0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45A9D-DA95-4837-AF26-322446E36644}" type="datetimeFigureOut">
              <a:rPr lang="ko-KR" altLang="en-US" smtClean="0"/>
              <a:t>2015-12-29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6342-8A0E-4889-8A87-7D29EAE07D0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45A9D-DA95-4837-AF26-322446E36644}" type="datetimeFigureOut">
              <a:rPr lang="ko-KR" altLang="en-US" smtClean="0"/>
              <a:t>2015-12-29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6342-8A0E-4889-8A87-7D29EAE07D0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45A9D-DA95-4837-AF26-322446E36644}" type="datetimeFigureOut">
              <a:rPr lang="ko-KR" altLang="en-US" smtClean="0"/>
              <a:t>2015-12-29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6342-8A0E-4889-8A87-7D29EAE07D0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45A9D-DA95-4837-AF26-322446E36644}" type="datetimeFigureOut">
              <a:rPr lang="ko-KR" altLang="en-US" smtClean="0"/>
              <a:t>2015-12-29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6342-8A0E-4889-8A87-7D29EAE07D0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45A9D-DA95-4837-AF26-322446E36644}" type="datetimeFigureOut">
              <a:rPr lang="ko-KR" altLang="en-US" smtClean="0"/>
              <a:t>2015-12-29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6342-8A0E-4889-8A87-7D29EAE07D0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45A9D-DA95-4837-AF26-322446E36644}" type="datetimeFigureOut">
              <a:rPr lang="ko-KR" altLang="en-US" smtClean="0"/>
              <a:t>2015-12-29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746342-8A0E-4889-8A87-7D29EAE07D0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7746342-8A0E-4889-8A87-7D29EAE07D0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F445A9D-DA95-4837-AF26-322446E36644}" type="datetimeFigureOut">
              <a:rPr lang="ko-KR" altLang="en-US" smtClean="0"/>
              <a:t>2015-12-29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Issue Checker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r"/>
            <a:endParaRPr lang="en-US" altLang="ko-KR" dirty="0" smtClean="0"/>
          </a:p>
          <a:p>
            <a:pPr algn="r"/>
            <a:endParaRPr lang="en-US" altLang="ko-KR" dirty="0" smtClean="0"/>
          </a:p>
          <a:p>
            <a:pPr algn="r"/>
            <a:r>
              <a:rPr lang="en-US" altLang="ko-KR" sz="2000" b="1" dirty="0" smtClean="0"/>
              <a:t>20121581 </a:t>
            </a:r>
            <a:r>
              <a:rPr lang="ko-KR" altLang="en-US" sz="2000" b="1" dirty="0" smtClean="0"/>
              <a:t>김현우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3854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170" name="Picture 2" descr="C:\Users\cspclab\Downloads\2015-12-29 10.39.0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318933" y="2686645"/>
            <a:ext cx="430925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cspclab\Downloads\2015-12-29 10.48.3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423247" y="2688881"/>
            <a:ext cx="4320480" cy="259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052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sz="2800" b="1" dirty="0" smtClean="0"/>
              <a:t>사용자가 한 눈에 이슈들을 파악할 수 없을까</a:t>
            </a:r>
            <a:r>
              <a:rPr lang="en-US" altLang="ko-KR" sz="2800" b="1" dirty="0" smtClean="0"/>
              <a:t>?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69978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Server side</a:t>
            </a:r>
            <a:r>
              <a:rPr lang="ko-KR" altLang="en-US" dirty="0" smtClean="0"/>
              <a:t>에서 주기적으로 포털 사이트에서 실시간 </a:t>
            </a:r>
            <a:r>
              <a:rPr lang="ko-KR" altLang="en-US" dirty="0" err="1" smtClean="0"/>
              <a:t>검색어를</a:t>
            </a:r>
            <a:r>
              <a:rPr lang="ko-KR" altLang="en-US" dirty="0" smtClean="0"/>
              <a:t> 수집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사용자에게 이슈들을 보기 쉽게 이미지 형태로 제공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4813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5818414"/>
              </p:ext>
            </p:extLst>
          </p:nvPr>
        </p:nvGraphicFramePr>
        <p:xfrm>
          <a:off x="1475656" y="1700808"/>
          <a:ext cx="5734050" cy="401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비트맵 이미지" r:id="rId3" imgW="9116698" imgH="6392167" progId="Paint.Picture">
                  <p:embed/>
                </p:oleObj>
              </mc:Choice>
              <mc:Fallback>
                <p:oleObj name="비트맵 이미지" r:id="rId3" imgW="9116698" imgH="6392167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700808"/>
                        <a:ext cx="5734050" cy="4019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44008" y="4913433"/>
            <a:ext cx="1800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 smtClean="0"/>
              <a:t>검색어</a:t>
            </a:r>
            <a:r>
              <a:rPr lang="en-US" altLang="ko-KR" sz="900" b="1" dirty="0" smtClean="0"/>
              <a:t>, </a:t>
            </a:r>
            <a:r>
              <a:rPr lang="ko-KR" altLang="en-US" sz="900" b="1" dirty="0" smtClean="0"/>
              <a:t>가중치</a:t>
            </a:r>
            <a:r>
              <a:rPr lang="en-US" altLang="ko-KR" sz="900" b="1" dirty="0" smtClean="0"/>
              <a:t>(</a:t>
            </a:r>
            <a:r>
              <a:rPr lang="ko-KR" altLang="en-US" sz="900" b="1" dirty="0" smtClean="0"/>
              <a:t>중요도</a:t>
            </a:r>
            <a:r>
              <a:rPr lang="en-US" altLang="ko-KR" sz="900" b="1" dirty="0" smtClean="0"/>
              <a:t>)</a:t>
            </a:r>
            <a:endParaRPr lang="ko-KR" altLang="en-US" sz="9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932040" y="4189178"/>
            <a:ext cx="1800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나</a:t>
            </a:r>
            <a:r>
              <a:rPr lang="ko-KR" altLang="en-US" sz="900" b="1" dirty="0"/>
              <a:t>라</a:t>
            </a:r>
          </a:p>
        </p:txBody>
      </p:sp>
    </p:spTree>
    <p:extLst>
      <p:ext uri="{BB962C8B-B14F-4D97-AF65-F5344CB8AC3E}">
        <p14:creationId xmlns:p14="http://schemas.microsoft.com/office/powerpoint/2010/main" val="2795991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검색어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217712"/>
            <a:ext cx="3660762" cy="564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6847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검색어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</a:t>
            </a:r>
            <a:endParaRPr lang="ko-KR" alt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44824"/>
            <a:ext cx="4333016" cy="2336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780928"/>
            <a:ext cx="42291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5931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사용자에게 </a:t>
            </a:r>
            <a:r>
              <a:rPr lang="ko-KR" altLang="en-US" dirty="0" err="1" smtClean="0"/>
              <a:t>검색어</a:t>
            </a:r>
            <a:r>
              <a:rPr lang="ko-KR" altLang="en-US" dirty="0" smtClean="0"/>
              <a:t> 전달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340768"/>
            <a:ext cx="4956924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8195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사용자에게 이미지 전달</a:t>
            </a:r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2" y="1924050"/>
            <a:ext cx="6429375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6644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내용</a:t>
            </a:r>
            <a:endParaRPr lang="ko-KR" altLang="en-US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982" y="1600200"/>
            <a:ext cx="510443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4839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근접">
  <a:themeElements>
    <a:clrScheme name="근접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53</TotalTime>
  <Words>57</Words>
  <Application>Microsoft Office PowerPoint</Application>
  <PresentationFormat>화면 슬라이드 쇼(4:3)</PresentationFormat>
  <Paragraphs>20</Paragraphs>
  <Slides>10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2" baseType="lpstr">
      <vt:lpstr>근접</vt:lpstr>
      <vt:lpstr>그림판 그림</vt:lpstr>
      <vt:lpstr>Issue Checker</vt:lpstr>
      <vt:lpstr>소개</vt:lpstr>
      <vt:lpstr>소개</vt:lpstr>
      <vt:lpstr>구성</vt:lpstr>
      <vt:lpstr>검색어 파싱, 저장</vt:lpstr>
      <vt:lpstr>검색어 파싱, 저장</vt:lpstr>
      <vt:lpstr>사용자에게 검색어 전달</vt:lpstr>
      <vt:lpstr>사용자에게 이미지 전달</vt:lpstr>
      <vt:lpstr>DB 내용</vt:lpstr>
      <vt:lpstr>결과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 Checker</dc:title>
  <dc:creator>cspclab</dc:creator>
  <cp:lastModifiedBy>cspclab</cp:lastModifiedBy>
  <cp:revision>4</cp:revision>
  <dcterms:created xsi:type="dcterms:W3CDTF">2015-12-29T00:57:32Z</dcterms:created>
  <dcterms:modified xsi:type="dcterms:W3CDTF">2015-12-29T01:50:34Z</dcterms:modified>
</cp:coreProperties>
</file>