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71" r:id="rId4"/>
    <p:sldId id="274" r:id="rId5"/>
    <p:sldId id="287" r:id="rId6"/>
    <p:sldId id="292" r:id="rId7"/>
    <p:sldId id="288" r:id="rId8"/>
    <p:sldId id="294" r:id="rId9"/>
    <p:sldId id="291" r:id="rId10"/>
    <p:sldId id="293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나눔고딕" panose="020D0604000000000000" pitchFamily="50" charset="-127"/>
      <p:regular r:id="rId15"/>
      <p:bold r:id="rId16"/>
    </p:embeddedFont>
  </p:embeddedFontLst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6A0"/>
    <a:srgbClr val="81D4E7"/>
    <a:srgbClr val="00FF00"/>
    <a:srgbClr val="0000FF"/>
    <a:srgbClr val="FF0000"/>
    <a:srgbClr val="4FA3E4"/>
    <a:srgbClr val="5B99F3"/>
    <a:srgbClr val="4C8FF3"/>
    <a:srgbClr val="E6F4F3"/>
    <a:srgbClr val="1E9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28" d="100"/>
          <a:sy n="128" d="100"/>
        </p:scale>
        <p:origin x="6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6B29C-609E-4ACF-8508-FF905DD22BB9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FDC57-0FDF-48EC-BF3C-0C496D460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9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12/29/2015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12/29/2015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12/29/2015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12/29/2015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12/29/2015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12/29/2015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gang-2015-Tizen7/Sogang-2015-Tizen7.git" TargetMode="External"/><Relationship Id="rId2" Type="http://schemas.openxmlformats.org/officeDocument/2006/relationships/hyperlink" Target="https://github.com/Sogang-2015-Tizen8/Sogang-2015-Tizen8.git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Tizen_demo.mp4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DNA 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기반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동영상 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검색 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타이젠 웹앱 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개발</a:t>
            </a:r>
            <a:endParaRPr sz="5400" b="1" kern="1200" spc="-2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364803" y="3645024"/>
            <a:ext cx="2160240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endParaRPr lang="en-US" sz="1200" b="1" kern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lvl="0"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민진주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백양수</a:t>
            </a: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endParaRPr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slide1_shape3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_shape5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_shape6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1_shape7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707904" y="6198933"/>
            <a:ext cx="749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hlinkClick r:id="rId2"/>
              </a:rPr>
              <a:t>백양수 </a:t>
            </a:r>
            <a:r>
              <a:rPr lang="en-US" altLang="ko-KR" sz="1200" dirty="0" smtClean="0">
                <a:hlinkClick r:id="rId2"/>
              </a:rPr>
              <a:t>: </a:t>
            </a:r>
            <a:r>
              <a:rPr lang="ko-KR" altLang="en-US" sz="1200" dirty="0" smtClean="0">
                <a:hlinkClick r:id="rId2"/>
              </a:rPr>
              <a:t>https</a:t>
            </a:r>
            <a:r>
              <a:rPr lang="ko-KR" altLang="en-US" sz="1200" dirty="0">
                <a:hlinkClick r:id="rId2"/>
              </a:rPr>
              <a:t>://</a:t>
            </a:r>
            <a:r>
              <a:rPr lang="ko-KR" altLang="en-US" sz="1200" dirty="0" smtClean="0">
                <a:hlinkClick r:id="rId2"/>
              </a:rPr>
              <a:t>github.com/Sogang-2015-Tizen8/Sogang-2015-Tizen8.git</a:t>
            </a:r>
            <a:endParaRPr lang="en-US" altLang="ko-KR" sz="1200" dirty="0" smtClean="0"/>
          </a:p>
          <a:p>
            <a:r>
              <a:rPr lang="ko-KR" altLang="en-US" sz="1200" dirty="0" smtClean="0">
                <a:hlinkClick r:id="rId3"/>
              </a:rPr>
              <a:t>민진주 </a:t>
            </a:r>
            <a:r>
              <a:rPr lang="en-US" altLang="ko-KR" sz="1200" dirty="0" smtClean="0">
                <a:hlinkClick r:id="rId3"/>
              </a:rPr>
              <a:t>: https</a:t>
            </a:r>
            <a:r>
              <a:rPr lang="en-US" altLang="ko-KR" sz="1200" dirty="0">
                <a:hlinkClick r:id="rId3"/>
              </a:rPr>
              <a:t>://</a:t>
            </a:r>
            <a:r>
              <a:rPr lang="en-US" altLang="ko-KR" sz="1200" dirty="0" smtClean="0">
                <a:hlinkClick r:id="rId3"/>
              </a:rPr>
              <a:t>github.com/Sogang-2015-Tizen7/Sogang-2015-Tizen7.git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데모영상</a:t>
            </a:r>
            <a:endParaRPr lang="ko-KR" altLang="en-US" dirty="0"/>
          </a:p>
        </p:txBody>
      </p:sp>
      <p:sp>
        <p:nvSpPr>
          <p:cNvPr id="4" name="slide5_shape1"/>
          <p:cNvSpPr/>
          <p:nvPr/>
        </p:nvSpPr>
        <p:spPr>
          <a:xfrm>
            <a:off x="7031901" y="182629"/>
            <a:ext cx="1860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결과물</a:t>
            </a:r>
            <a:endParaRPr sz="14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96952"/>
            <a:ext cx="5248584" cy="29523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077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33375" indent="-333375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아이디어</a:t>
            </a:r>
            <a:endParaRPr sz="1600" b="1" kern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defTabSz="914400" latinLnBrk="1">
              <a:lnSpc>
                <a:spcPct val="175000"/>
              </a:lnSpc>
            </a:pPr>
            <a:r>
              <a:rPr 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2.    DB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구조</a:t>
            </a:r>
            <a:endParaRPr sz="1600" b="1" kern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defTabSz="914400" latinLnBrk="1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3.  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시스템 구성도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defTabSz="914400" latinLnBrk="1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4.  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결과물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cxnSp>
        <p:nvCxnSpPr>
          <p:cNvPr id="4" name="slide2_shape2"/>
          <p:cNvCxnSpPr/>
          <p:nvPr/>
        </p:nvCxnSpPr>
        <p:spPr>
          <a:xfrm flipV="1">
            <a:off x="366713" y="2205352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2_shape3"/>
          <p:cNvCxnSpPr/>
          <p:nvPr/>
        </p:nvCxnSpPr>
        <p:spPr>
          <a:xfrm flipV="1">
            <a:off x="364474" y="302001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2_shape4"/>
          <p:cNvCxnSpPr/>
          <p:nvPr/>
        </p:nvCxnSpPr>
        <p:spPr>
          <a:xfrm flipV="1">
            <a:off x="364474" y="3445879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2_shape6"/>
          <p:cNvCxnSpPr/>
          <p:nvPr/>
        </p:nvCxnSpPr>
        <p:spPr>
          <a:xfrm flipV="1">
            <a:off x="364474" y="2594147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2_shape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800" b="1" kern="120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800" b="1" kern="120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3861" y="3157609"/>
            <a:ext cx="3002493" cy="1783559"/>
          </a:xfrm>
          <a:prstGeom prst="rect">
            <a:avLst/>
          </a:prstGeom>
          <a:ln w="19050">
            <a:noFill/>
          </a:ln>
          <a:effectLst>
            <a:softEdge rad="12700"/>
          </a:effectLst>
          <a:scene3d>
            <a:camera prst="isometricOffAxis2Left"/>
            <a:lightRig rig="threePt" dir="t"/>
          </a:scene3d>
          <a:sp3d>
            <a:contourClr>
              <a:schemeClr val="accent1">
                <a:lumMod val="75000"/>
              </a:schemeClr>
            </a:contourClr>
          </a:sp3d>
        </p:spPr>
      </p:pic>
      <p:cxnSp>
        <p:nvCxnSpPr>
          <p:cNvPr id="11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4"/>
          <p:cNvSpPr txBox="1">
            <a:spLocks/>
          </p:cNvSpPr>
          <p:nvPr/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DNA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기반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동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영상 검색 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487" y="3157607"/>
            <a:ext cx="3002493" cy="1783559"/>
          </a:xfrm>
          <a:prstGeom prst="rect">
            <a:avLst/>
          </a:prstGeom>
          <a:ln w="19050">
            <a:noFill/>
          </a:ln>
          <a:effectLst>
            <a:softEdge rad="12700"/>
          </a:effectLst>
          <a:scene3d>
            <a:camera prst="isometricOffAxis1Right"/>
            <a:lightRig rig="threePt" dir="t"/>
          </a:scene3d>
          <a:sp3d>
            <a:contourClr>
              <a:schemeClr val="accent1">
                <a:lumMod val="75000"/>
              </a:schemeClr>
            </a:contourClr>
          </a:sp3d>
        </p:spPr>
      </p:pic>
      <p:pic>
        <p:nvPicPr>
          <p:cNvPr id="21" name="Picture 4" descr="http://www.scienceclarified.com/photos/genes-and-dna-2969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57" y="3062100"/>
            <a:ext cx="2662339" cy="2593824"/>
          </a:xfrm>
          <a:prstGeom prst="rect">
            <a:avLst/>
          </a:prstGeom>
          <a:noFill/>
          <a:scene3d>
            <a:camera prst="isometricOffAxis1Lef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www.scienceclarified.com/photos/genes-and-dna-2969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34" y="3549862"/>
            <a:ext cx="1046737" cy="10198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/>
        </p:spPr>
      </p:pic>
      <p:sp>
        <p:nvSpPr>
          <p:cNvPr id="23" name="slide10_shape4"/>
          <p:cNvSpPr/>
          <p:nvPr/>
        </p:nvSpPr>
        <p:spPr>
          <a:xfrm>
            <a:off x="369359" y="1618387"/>
            <a:ext cx="3806119" cy="145057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2400" kern="1200" dirty="0" smtClean="0">
                <a:solidFill>
                  <a:srgbClr val="3D3C3E"/>
                </a:solidFill>
                <a:latin typeface="나눔고딕"/>
                <a:ea typeface="나눔고딕"/>
              </a:rPr>
              <a:t>동영상으로 동영상 검색</a:t>
            </a:r>
            <a:r>
              <a:rPr lang="en-US" altLang="ko-KR" sz="2400" kern="1200" dirty="0" smtClean="0">
                <a:solidFill>
                  <a:srgbClr val="3D3C3E"/>
                </a:solidFill>
                <a:latin typeface="나눔고딕"/>
                <a:ea typeface="나눔고딕"/>
              </a:rPr>
              <a:t>!</a:t>
            </a:r>
            <a:endParaRPr lang="ko-KR" altLang="en-US" sz="2400" kern="1200" dirty="0">
              <a:solidFill>
                <a:srgbClr val="3D3C3E"/>
              </a:solidFill>
              <a:latin typeface="나눔고딕"/>
              <a:ea typeface="나눔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0764688" y="249289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http://www.scienceclarified.com/photos/genes-and-dna-2969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07" y="3549864"/>
            <a:ext cx="1046737" cy="101980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오른쪽 화살표 26"/>
          <p:cNvSpPr/>
          <p:nvPr/>
        </p:nvSpPr>
        <p:spPr>
          <a:xfrm>
            <a:off x="2429038" y="3768419"/>
            <a:ext cx="1064359" cy="84196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  <a:alpha val="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6039281" y="3746768"/>
            <a:ext cx="1086468" cy="88411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  <a:alpha val="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5_shape1"/>
          <p:cNvSpPr/>
          <p:nvPr/>
        </p:nvSpPr>
        <p:spPr>
          <a:xfrm>
            <a:off x="7308304" y="182629"/>
            <a:ext cx="1584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14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1. </a:t>
            </a:r>
            <a:r>
              <a:rPr lang="ko-KR" altLang="en-US" sz="14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아이디어</a:t>
            </a:r>
            <a:endParaRPr sz="14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952605"/>
            <a:ext cx="5146898" cy="5735595"/>
          </a:xfrm>
          <a:prstGeom prst="rect">
            <a:avLst/>
          </a:prstGeom>
        </p:spPr>
      </p:pic>
      <p:cxnSp>
        <p:nvCxnSpPr>
          <p:cNvPr id="4" name="slide10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0_shape4"/>
          <p:cNvSpPr/>
          <p:nvPr/>
        </p:nvSpPr>
        <p:spPr>
          <a:xfrm>
            <a:off x="369359" y="1618387"/>
            <a:ext cx="1988105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lang="ko-KR" altLang="en-US" sz="2400" kern="1200" dirty="0">
              <a:solidFill>
                <a:srgbClr val="3D3C3E"/>
              </a:solidFill>
              <a:latin typeface="나눔고딕"/>
              <a:ea typeface="나눔고딕"/>
            </a:endParaRPr>
          </a:p>
        </p:txBody>
      </p:sp>
      <p:sp>
        <p:nvSpPr>
          <p:cNvPr id="11" name="slide8_shape3"/>
          <p:cNvSpPr txBox="1">
            <a:spLocks/>
          </p:cNvSpPr>
          <p:nvPr/>
        </p:nvSpPr>
        <p:spPr>
          <a:xfrm>
            <a:off x="259796" y="685044"/>
            <a:ext cx="6994525" cy="581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새롭게 고안한 독창적인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DNA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slide8_shape5"/>
          <p:cNvSpPr/>
          <p:nvPr/>
        </p:nvSpPr>
        <p:spPr>
          <a:xfrm>
            <a:off x="971600" y="2602414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slide5_shape1"/>
          <p:cNvSpPr/>
          <p:nvPr/>
        </p:nvSpPr>
        <p:spPr>
          <a:xfrm>
            <a:off x="7031901" y="182629"/>
            <a:ext cx="1860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2. DB</a:t>
            </a:r>
            <a:r>
              <a:rPr lang="ko-KR" alt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구조</a:t>
            </a:r>
            <a:endParaRPr sz="14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9796" y="4347240"/>
            <a:ext cx="6452407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DNA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RGB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블록방식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r1~b4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동영상의 스냅샷을 네 분할 한 각 분할의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r,g,b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평균값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diff1~diff9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스냅샷들의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r,g,b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변화 패턴 평균값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 프로젝트에선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diff4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까지만 사용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4" name="slide5_shape1"/>
          <p:cNvSpPr/>
          <p:nvPr/>
        </p:nvSpPr>
        <p:spPr>
          <a:xfrm>
            <a:off x="7031901" y="182629"/>
            <a:ext cx="1860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3. </a:t>
            </a:r>
            <a:r>
              <a:rPr lang="ko-KR" alt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시스템 구성도</a:t>
            </a:r>
            <a:endParaRPr sz="14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556792"/>
            <a:ext cx="82010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431" y="467505"/>
            <a:ext cx="8394700" cy="846138"/>
          </a:xfrm>
        </p:spPr>
        <p:txBody>
          <a:bodyPr/>
          <a:lstStyle/>
          <a:p>
            <a:r>
              <a:rPr lang="en-US" altLang="ko-KR" dirty="0" smtClean="0"/>
              <a:t>GetSnapShots</a:t>
            </a:r>
            <a:endParaRPr lang="ko-KR" altLang="en-US" dirty="0"/>
          </a:p>
        </p:txBody>
      </p:sp>
      <p:sp>
        <p:nvSpPr>
          <p:cNvPr id="4" name="slide5_shape1"/>
          <p:cNvSpPr/>
          <p:nvPr/>
        </p:nvSpPr>
        <p:spPr>
          <a:xfrm>
            <a:off x="7031901" y="182629"/>
            <a:ext cx="1860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결과물</a:t>
            </a:r>
            <a:endParaRPr sz="14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043" y="121199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동영상의 스냅샷을 찍는 모듈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593771" y="2276872"/>
            <a:ext cx="8158360" cy="3602018"/>
            <a:chOff x="343230" y="2565760"/>
            <a:chExt cx="8158360" cy="3602018"/>
          </a:xfrm>
        </p:grpSpPr>
        <p:grpSp>
          <p:nvGrpSpPr>
            <p:cNvPr id="14" name="그룹 13"/>
            <p:cNvGrpSpPr/>
            <p:nvPr/>
          </p:nvGrpSpPr>
          <p:grpSpPr>
            <a:xfrm>
              <a:off x="343230" y="2565760"/>
              <a:ext cx="7870228" cy="2298247"/>
              <a:chOff x="802514" y="2284059"/>
              <a:chExt cx="7870228" cy="229824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65916" y="2711915"/>
                <a:ext cx="7606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리눅스에서 </a:t>
                </a:r>
                <a:r>
                  <a:rPr lang="en-US" altLang="ko-KR" sz="1400" dirty="0" smtClean="0"/>
                  <a:t>Window exe</a:t>
                </a:r>
                <a:r>
                  <a:rPr lang="ko-KR" altLang="en-US" sz="1400" dirty="0" smtClean="0"/>
                  <a:t>파일인 </a:t>
                </a:r>
                <a:r>
                  <a:rPr lang="en-US" altLang="ko-KR" sz="1400" dirty="0" smtClean="0"/>
                  <a:t>ffmpeg.exe</a:t>
                </a:r>
                <a:r>
                  <a:rPr lang="ko-KR" altLang="en-US" sz="1400" dirty="0" smtClean="0"/>
                  <a:t>파일을 실행하기 위해 시뮬레이터인 </a:t>
                </a:r>
                <a:r>
                  <a:rPr lang="en-US" altLang="ko-KR" sz="1400" dirty="0" smtClean="0"/>
                  <a:t>Wine</a:t>
                </a:r>
                <a:r>
                  <a:rPr lang="ko-KR" altLang="en-US" sz="1400" dirty="0" smtClean="0"/>
                  <a:t>을 사용</a:t>
                </a:r>
                <a:endParaRPr lang="ko-KR" altLang="en-US" sz="1400" dirty="0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802514" y="2284059"/>
                <a:ext cx="6733443" cy="2298247"/>
                <a:chOff x="802514" y="2284059"/>
                <a:chExt cx="6733443" cy="2298247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802514" y="2284059"/>
                  <a:ext cx="32639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1. ffmpeg Open Source </a:t>
                  </a:r>
                  <a:r>
                    <a:rPr lang="ko-KR" altLang="en-US" dirty="0" smtClean="0"/>
                    <a:t>사용 </a:t>
                  </a:r>
                  <a:endParaRPr lang="en-US" altLang="ko-KR" dirty="0"/>
                </a:p>
                <a:p>
                  <a:pPr marL="342900" indent="-342900">
                    <a:buAutoNum type="arabicPeriod"/>
                  </a:pPr>
                  <a:endParaRPr lang="ko-KR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827584" y="3246206"/>
                  <a:ext cx="9060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2. </a:t>
                  </a:r>
                  <a:r>
                    <a:rPr lang="ko-KR" altLang="en-US" dirty="0" smtClean="0"/>
                    <a:t>데몬</a:t>
                  </a:r>
                  <a:endParaRPr lang="ko-KR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065916" y="3616943"/>
                  <a:ext cx="6470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클라이언트가 업로드한 동영상의 스냅샷을 찍기 위해 데몬으로 작동해야 한다</a:t>
                  </a:r>
                  <a:r>
                    <a:rPr lang="en-US" altLang="ko-KR" sz="1400" dirty="0" smtClean="0"/>
                    <a:t>.</a:t>
                  </a:r>
                  <a:endParaRPr lang="ko-KR" altLang="en-US" sz="14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874784" y="4212974"/>
                  <a:ext cx="2146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</a:t>
                  </a:r>
                  <a:r>
                    <a:rPr lang="en-US" altLang="ko-KR" dirty="0" smtClean="0"/>
                    <a:t>. TCP</a:t>
                  </a:r>
                  <a:r>
                    <a:rPr lang="ko-KR" altLang="en-US" dirty="0"/>
                    <a:t> </a:t>
                  </a:r>
                  <a:r>
                    <a:rPr lang="en-US" altLang="ko-KR" dirty="0" smtClean="0"/>
                    <a:t>Socket </a:t>
                  </a:r>
                  <a:r>
                    <a:rPr lang="ko-KR" altLang="en-US" dirty="0" smtClean="0"/>
                    <a:t>통신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5" name="그룹 14"/>
            <p:cNvGrpSpPr/>
            <p:nvPr/>
          </p:nvGrpSpPr>
          <p:grpSpPr>
            <a:xfrm>
              <a:off x="696890" y="5023186"/>
              <a:ext cx="7804700" cy="942260"/>
              <a:chOff x="661023" y="3359515"/>
              <a:chExt cx="7804700" cy="942260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661023" y="3521475"/>
                <a:ext cx="936104" cy="706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Extractor.php</a:t>
                </a:r>
                <a:endParaRPr lang="ko-KR" alt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01033" y="3359515"/>
                <a:ext cx="2074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클라이언트 동영상의 경로 </a:t>
                </a:r>
                <a:r>
                  <a:rPr lang="en-US" altLang="ko-KR" sz="1200" dirty="0" smtClean="0"/>
                  <a:t>:</a:t>
                </a:r>
              </a:p>
              <a:p>
                <a:pPr algn="ctr"/>
                <a:r>
                  <a:rPr lang="en-US" altLang="ko-KR" sz="1200" dirty="0" smtClean="0"/>
                  <a:t>TCP write </a:t>
                </a:r>
              </a:p>
              <a:p>
                <a:pPr algn="ctr"/>
                <a:endParaRPr lang="en-US" altLang="ko-KR" sz="1200" dirty="0" smtClean="0"/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1619673" y="3411324"/>
                <a:ext cx="3440894" cy="890451"/>
                <a:chOff x="1619672" y="3411322"/>
                <a:chExt cx="6316135" cy="781429"/>
              </a:xfrm>
            </p:grpSpPr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6065382" y="3411322"/>
                  <a:ext cx="1870425" cy="70618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Get</a:t>
                  </a:r>
                </a:p>
                <a:p>
                  <a:pPr algn="ctr"/>
                  <a:r>
                    <a:rPr lang="en-US" altLang="ko-KR" sz="1200" dirty="0" smtClean="0"/>
                    <a:t>SnapShots.</a:t>
                  </a:r>
                </a:p>
                <a:p>
                  <a:pPr algn="ctr"/>
                  <a:r>
                    <a:rPr lang="en-US" altLang="ko-KR" sz="1200" dirty="0" smtClean="0"/>
                    <a:t>php</a:t>
                  </a:r>
                  <a:endParaRPr lang="ko-KR" altLang="en-US" sz="1200" dirty="0"/>
                </a:p>
              </p:txBody>
            </p:sp>
            <p:cxnSp>
              <p:nvCxnSpPr>
                <p:cNvPr id="25" name="직선 화살표 연결선 24"/>
                <p:cNvCxnSpPr/>
                <p:nvPr/>
              </p:nvCxnSpPr>
              <p:spPr>
                <a:xfrm>
                  <a:off x="1619672" y="3717032"/>
                  <a:ext cx="446449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/>
                <p:cNvCxnSpPr/>
                <p:nvPr/>
              </p:nvCxnSpPr>
              <p:spPr>
                <a:xfrm flipH="1">
                  <a:off x="1691680" y="3933056"/>
                  <a:ext cx="439248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2206470" y="3949666"/>
                  <a:ext cx="3617140" cy="243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Response : success or fail</a:t>
                  </a:r>
                </a:p>
              </p:txBody>
            </p:sp>
          </p:grpSp>
          <p:sp>
            <p:nvSpPr>
              <p:cNvPr id="19" name="모서리가 둥근 직사각형 18"/>
              <p:cNvSpPr/>
              <p:nvPr/>
            </p:nvSpPr>
            <p:spPr>
              <a:xfrm>
                <a:off x="7529619" y="3411322"/>
                <a:ext cx="936104" cy="8120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Video</a:t>
                </a:r>
              </a:p>
              <a:p>
                <a:pPr algn="ctr"/>
                <a:r>
                  <a:rPr lang="en-US" altLang="ko-KR" sz="1200" dirty="0" smtClean="0"/>
                  <a:t>Search</a:t>
                </a:r>
              </a:p>
              <a:p>
                <a:pPr algn="ctr"/>
                <a:r>
                  <a:rPr lang="en-US" altLang="ko-KR" sz="1200" dirty="0" smtClean="0"/>
                  <a:t>Engine.</a:t>
                </a:r>
              </a:p>
              <a:p>
                <a:pPr algn="ctr"/>
                <a:r>
                  <a:rPr lang="en-US" altLang="ko-KR" sz="1200" dirty="0" smtClean="0"/>
                  <a:t>php</a:t>
                </a:r>
                <a:endParaRPr lang="ko-KR" altLang="en-US" sz="1200" dirty="0"/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>
              <a:xfrm>
                <a:off x="5097458" y="4020939"/>
                <a:ext cx="2432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 flipH="1">
                <a:off x="5060567" y="3759683"/>
                <a:ext cx="23929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873460" y="4987088"/>
              <a:ext cx="20746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클라이언트 동영상의 경로 </a:t>
              </a:r>
              <a:r>
                <a:rPr lang="en-US" altLang="ko-KR" sz="1200" dirty="0" smtClean="0"/>
                <a:t>:</a:t>
              </a:r>
            </a:p>
            <a:p>
              <a:pPr algn="ctr"/>
              <a:r>
                <a:rPr lang="en-US" altLang="ko-KR" sz="1200" dirty="0" smtClean="0"/>
                <a:t>TCP write </a:t>
              </a:r>
            </a:p>
            <a:p>
              <a:pPr algn="ctr"/>
              <a:endParaRPr lang="en-US" altLang="ko-KR" sz="12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43184" y="5688447"/>
              <a:ext cx="197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Response : success or fail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00573" y="5890779"/>
              <a:ext cx="1404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스냅샷 촬영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저장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4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452172" cy="1111898"/>
          </a:xfrm>
        </p:spPr>
        <p:txBody>
          <a:bodyPr/>
          <a:lstStyle/>
          <a:p>
            <a:r>
              <a:rPr lang="en-US" altLang="ko-KR" sz="3600" dirty="0" smtClean="0"/>
              <a:t>DNA Extractor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slide5_shape1"/>
          <p:cNvSpPr/>
          <p:nvPr/>
        </p:nvSpPr>
        <p:spPr>
          <a:xfrm>
            <a:off x="7031901" y="182629"/>
            <a:ext cx="1860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결과물</a:t>
            </a:r>
            <a:endParaRPr sz="14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986" y="1314066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동영상으로부터 </a:t>
            </a:r>
            <a:r>
              <a:rPr lang="en-US" altLang="ko-KR" dirty="0" smtClean="0"/>
              <a:t>DNA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추출하는 모듈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300" y="2078225"/>
            <a:ext cx="585179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GetSnapShots</a:t>
            </a:r>
            <a:r>
              <a:rPr lang="ko-KR" altLang="en-US" sz="1400" dirty="0" smtClean="0"/>
              <a:t>모듈이 스냅샷을 찍으면 스냅샷들을 이용해 </a:t>
            </a:r>
            <a:r>
              <a:rPr lang="en-US" altLang="ko-KR" sz="1400" dirty="0" smtClean="0"/>
              <a:t>RGB</a:t>
            </a:r>
            <a:r>
              <a:rPr lang="ko-KR" altLang="en-US" sz="1400" dirty="0" smtClean="0"/>
              <a:t>값과</a:t>
            </a:r>
            <a:endParaRPr lang="en-US" altLang="ko-KR" sz="1400" dirty="0" smtClean="0"/>
          </a:p>
          <a:p>
            <a:r>
              <a:rPr lang="ko-KR" altLang="en-US" sz="1400" dirty="0" smtClean="0"/>
              <a:t>   스냅샷들의 </a:t>
            </a:r>
            <a:r>
              <a:rPr lang="en-US" altLang="ko-KR" sz="1400" dirty="0" smtClean="0"/>
              <a:t>RGB</a:t>
            </a:r>
            <a:r>
              <a:rPr lang="ko-KR" altLang="en-US" sz="1400" dirty="0" smtClean="0"/>
              <a:t>변화량을 나타내는 </a:t>
            </a:r>
            <a:r>
              <a:rPr lang="en-US" altLang="ko-KR" sz="1400" dirty="0" smtClean="0"/>
              <a:t>Difference</a:t>
            </a:r>
            <a:r>
              <a:rPr lang="ko-KR" altLang="en-US" sz="1400" dirty="0" smtClean="0"/>
              <a:t>값을 추출한다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u="sng" dirty="0" smtClean="0"/>
              <a:t>추출된 값을 </a:t>
            </a:r>
            <a:r>
              <a:rPr lang="en-US" altLang="ko-KR" sz="1400" u="sng" dirty="0" smtClean="0"/>
              <a:t>DB</a:t>
            </a:r>
            <a:r>
              <a:rPr lang="ko-KR" altLang="en-US" sz="1400" u="sng" dirty="0" smtClean="0"/>
              <a:t>에 저장한다</a:t>
            </a:r>
            <a:r>
              <a:rPr lang="en-US" altLang="ko-KR" sz="1400" u="sng" dirty="0" smtClean="0"/>
              <a:t>.(php Query</a:t>
            </a:r>
            <a:r>
              <a:rPr lang="ko-KR" altLang="en-US" sz="1400" u="sng" dirty="0" smtClean="0"/>
              <a:t>문 이용</a:t>
            </a:r>
            <a:r>
              <a:rPr lang="en-US" altLang="ko-KR" sz="1400" u="sng" dirty="0" smtClean="0"/>
              <a:t>)</a:t>
            </a:r>
            <a:r>
              <a:rPr lang="ko-KR" altLang="en-US" sz="1400" u="sng" dirty="0" smtClean="0"/>
              <a:t> </a:t>
            </a:r>
            <a:endParaRPr lang="en-US" altLang="ko-KR" sz="1400" u="sng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0700" y="723900"/>
            <a:ext cx="8394700" cy="8461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4000" b="1" kern="120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3442895"/>
            <a:ext cx="4048125" cy="1847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077072"/>
            <a:ext cx="3481817" cy="242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452172" cy="1111898"/>
          </a:xfrm>
        </p:spPr>
        <p:txBody>
          <a:bodyPr/>
          <a:lstStyle/>
          <a:p>
            <a:r>
              <a:rPr lang="en-US" altLang="ko-KR" sz="3600" dirty="0" smtClean="0"/>
              <a:t>VideoSearchEngine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slide5_shape1"/>
          <p:cNvSpPr/>
          <p:nvPr/>
        </p:nvSpPr>
        <p:spPr>
          <a:xfrm>
            <a:off x="7031901" y="182629"/>
            <a:ext cx="1860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결과물</a:t>
            </a:r>
            <a:endParaRPr sz="14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788" y="1146969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동영상으로부터 </a:t>
            </a:r>
            <a:r>
              <a:rPr lang="en-US" altLang="ko-KR" dirty="0" smtClean="0"/>
              <a:t>DNA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추출하는 모듈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0700" y="723900"/>
            <a:ext cx="8394700" cy="8461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4000" b="1" kern="120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4788" y="1996830"/>
            <a:ext cx="5851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GetSnapShots</a:t>
            </a:r>
            <a:r>
              <a:rPr lang="ko-KR" altLang="en-US" sz="1400" dirty="0" smtClean="0"/>
              <a:t>모듈이 스냅샷을 찍으면 스냅샷들을 이용해 </a:t>
            </a:r>
            <a:r>
              <a:rPr lang="en-US" altLang="ko-KR" sz="1400" dirty="0" smtClean="0"/>
              <a:t>RGB</a:t>
            </a:r>
            <a:r>
              <a:rPr lang="ko-KR" altLang="en-US" sz="1400" dirty="0" smtClean="0"/>
              <a:t>값과</a:t>
            </a:r>
            <a:endParaRPr lang="en-US" altLang="ko-KR" sz="1400" dirty="0" smtClean="0"/>
          </a:p>
          <a:p>
            <a:r>
              <a:rPr lang="ko-KR" altLang="en-US" sz="1400" dirty="0" smtClean="0"/>
              <a:t>   스냅샷들의 </a:t>
            </a:r>
            <a:r>
              <a:rPr lang="en-US" altLang="ko-KR" sz="1400" dirty="0" smtClean="0"/>
              <a:t>RGB</a:t>
            </a:r>
            <a:r>
              <a:rPr lang="ko-KR" altLang="en-US" sz="1400" dirty="0" smtClean="0"/>
              <a:t>변화량을 나타내는 </a:t>
            </a:r>
            <a:r>
              <a:rPr lang="en-US" altLang="ko-KR" sz="1400" dirty="0" smtClean="0"/>
              <a:t>Difference</a:t>
            </a:r>
            <a:r>
              <a:rPr lang="ko-KR" altLang="en-US" sz="1400" dirty="0" smtClean="0"/>
              <a:t>값을 추출한다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u="sng" dirty="0" smtClean="0"/>
              <a:t>추출된 값을 이용해 유사동영상을 </a:t>
            </a:r>
            <a:r>
              <a:rPr lang="en-US" altLang="ko-KR" sz="1400" u="sng" dirty="0" smtClean="0"/>
              <a:t>DB</a:t>
            </a:r>
            <a:r>
              <a:rPr lang="ko-KR" altLang="en-US" sz="1400" u="sng" dirty="0" smtClean="0"/>
              <a:t>에서 찾는다</a:t>
            </a:r>
            <a:r>
              <a:rPr lang="en-US" altLang="ko-KR" sz="1400" u="sng" dirty="0"/>
              <a:t>.</a:t>
            </a:r>
            <a:endParaRPr lang="ko-KR" alt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29729" y="4365104"/>
            <a:ext cx="2456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SearchWebPage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Front-end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웹에서 서비스 이용 가능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87" y="3645024"/>
            <a:ext cx="3911972" cy="30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TizenWebApp</a:t>
            </a:r>
            <a:endParaRPr lang="ko-KR" altLang="en-US" dirty="0"/>
          </a:p>
        </p:txBody>
      </p:sp>
      <p:sp>
        <p:nvSpPr>
          <p:cNvPr id="4" name="slide5_shape1"/>
          <p:cNvSpPr/>
          <p:nvPr/>
        </p:nvSpPr>
        <p:spPr>
          <a:xfrm>
            <a:off x="7031901" y="182629"/>
            <a:ext cx="1860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결과물</a:t>
            </a:r>
            <a:endParaRPr sz="14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986" y="1314066"/>
            <a:ext cx="452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Tizen</a:t>
            </a:r>
            <a:r>
              <a:rPr lang="ko-KR" altLang="en-US" dirty="0" smtClean="0"/>
              <a:t>에서 동작하는 </a:t>
            </a:r>
            <a:r>
              <a:rPr lang="en-US" altLang="ko-KR" dirty="0" smtClean="0"/>
              <a:t>DNA Search WebApp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8300" y="4832312"/>
            <a:ext cx="6484754" cy="677109"/>
            <a:chOff x="396986" y="2425964"/>
            <a:chExt cx="6484754" cy="677109"/>
          </a:xfrm>
        </p:grpSpPr>
        <p:sp>
          <p:nvSpPr>
            <p:cNvPr id="8" name="TextBox 7"/>
            <p:cNvSpPr txBox="1"/>
            <p:nvPr/>
          </p:nvSpPr>
          <p:spPr>
            <a:xfrm>
              <a:off x="396986" y="2425964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결과페이지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568" y="2795296"/>
              <a:ext cx="619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Dynamic</a:t>
              </a:r>
              <a:r>
                <a:rPr lang="ko-KR" altLang="en-US" sz="1400" dirty="0" smtClean="0"/>
                <a:t>하게 </a:t>
              </a:r>
              <a:r>
                <a:rPr lang="en-US" altLang="ko-KR" sz="1400" dirty="0" smtClean="0"/>
                <a:t>Video tag</a:t>
              </a:r>
              <a:r>
                <a:rPr lang="ko-KR" altLang="en-US" sz="1400" dirty="0" smtClean="0"/>
                <a:t>를 생성해서 결과 동영상들을 </a:t>
              </a:r>
              <a:r>
                <a:rPr lang="en-US" altLang="ko-KR" sz="1400" dirty="0" smtClean="0"/>
                <a:t>page</a:t>
              </a:r>
              <a:r>
                <a:rPr lang="ko-KR" altLang="en-US" sz="1400" dirty="0" smtClean="0"/>
                <a:t>에 보여준다</a:t>
              </a:r>
              <a:r>
                <a:rPr lang="en-US" altLang="ko-KR" sz="1400" dirty="0" smtClean="0"/>
                <a:t>.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37799" y="2205038"/>
            <a:ext cx="1194494" cy="492443"/>
            <a:chOff x="409606" y="2610630"/>
            <a:chExt cx="1194494" cy="492443"/>
          </a:xfrm>
        </p:grpSpPr>
        <p:sp>
          <p:nvSpPr>
            <p:cNvPr id="11" name="TextBox 10"/>
            <p:cNvSpPr txBox="1"/>
            <p:nvPr/>
          </p:nvSpPr>
          <p:spPr>
            <a:xfrm>
              <a:off x="409606" y="2610630"/>
              <a:ext cx="119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 Upload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3568" y="2795296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3300" y="2787593"/>
            <a:ext cx="7804700" cy="1143023"/>
            <a:chOff x="661023" y="3343415"/>
            <a:chExt cx="7804700" cy="114302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661023" y="3521475"/>
              <a:ext cx="936104" cy="706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Tizen html form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3060" y="3355604"/>
              <a:ext cx="1792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클라이언트 동영상 </a:t>
              </a:r>
              <a:r>
                <a:rPr lang="en-US" altLang="ko-KR" sz="1200" dirty="0" smtClean="0"/>
                <a:t>: </a:t>
              </a:r>
            </a:p>
            <a:p>
              <a:pPr algn="ctr"/>
              <a:r>
                <a:rPr lang="en-US" altLang="ko-KR" sz="1200" dirty="0" smtClean="0"/>
                <a:t>XMLHttpRequest/POST</a:t>
              </a:r>
              <a:endParaRPr lang="ko-KR" altLang="en-US" sz="1200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619673" y="3411322"/>
              <a:ext cx="3440894" cy="1075116"/>
              <a:chOff x="1619672" y="3411322"/>
              <a:chExt cx="6316135" cy="943485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6156177" y="3411322"/>
                <a:ext cx="1779630" cy="7061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</a:t>
                </a:r>
                <a:r>
                  <a:rPr lang="en-US" altLang="ko-KR" dirty="0" smtClean="0"/>
                  <a:t>pfile.php</a:t>
                </a:r>
                <a:endParaRPr lang="ko-KR" altLang="en-US" dirty="0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>
                <a:off x="1619672" y="3717032"/>
                <a:ext cx="44644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1691680" y="3933056"/>
                <a:ext cx="43924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912275" y="3949666"/>
                <a:ext cx="4205519" cy="405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결과 동영상 </a:t>
                </a:r>
                <a:r>
                  <a:rPr lang="en-US" altLang="ko-KR" sz="1200" dirty="0" smtClean="0"/>
                  <a:t>: </a:t>
                </a:r>
              </a:p>
              <a:p>
                <a:pPr algn="ctr"/>
                <a:r>
                  <a:rPr lang="en-US" altLang="ko-KR" sz="1200" dirty="0" smtClean="0"/>
                  <a:t>XMLHttpRequest.responseText</a:t>
                </a:r>
                <a:endParaRPr lang="ko-KR" altLang="en-US" sz="1200" dirty="0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7529619" y="3411322"/>
              <a:ext cx="936104" cy="8120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Video</a:t>
              </a:r>
            </a:p>
            <a:p>
              <a:pPr algn="ctr"/>
              <a:r>
                <a:rPr lang="en-US" altLang="ko-KR" sz="1200" dirty="0" smtClean="0"/>
                <a:t>Search</a:t>
              </a:r>
            </a:p>
            <a:p>
              <a:pPr algn="ctr"/>
              <a:r>
                <a:rPr lang="en-US" altLang="ko-KR" sz="1200" dirty="0" smtClean="0"/>
                <a:t>Engine.</a:t>
              </a:r>
            </a:p>
            <a:p>
              <a:pPr algn="ctr"/>
              <a:r>
                <a:rPr lang="en-US" altLang="ko-KR" sz="1200" dirty="0" smtClean="0"/>
                <a:t>php</a:t>
              </a:r>
              <a:endParaRPr lang="ko-KR" altLang="en-US" sz="12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060567" y="3759683"/>
              <a:ext cx="2432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5080180" y="4005846"/>
              <a:ext cx="2392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88071" y="3343415"/>
              <a:ext cx="2369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호출 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Parameter : </a:t>
              </a:r>
              <a:r>
                <a:rPr lang="ko-KR" altLang="en-US" sz="1200" dirty="0" smtClean="0"/>
                <a:t>클라이언트 동영상 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8265" y="4013067"/>
              <a:ext cx="2279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Return : </a:t>
              </a:r>
              <a:r>
                <a:rPr lang="ko-KR" altLang="en-US" sz="1200" dirty="0" smtClean="0"/>
                <a:t>클라이언트 동영상과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똑같거나 유사한 동영상 </a:t>
              </a:r>
              <a:r>
                <a:rPr lang="en-US" altLang="ko-KR" sz="1200" dirty="0" smtClean="0"/>
                <a:t>DB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338207" y="3641911"/>
            <a:ext cx="86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24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267</Words>
  <Application>Microsoft Office PowerPoint</Application>
  <PresentationFormat>화면 슬라이드 쇼(4:3)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나눔고딕</vt:lpstr>
      <vt:lpstr/>
      <vt:lpstr>DNA 기반 동영상 검색  타이젠 웹앱 개발</vt:lpstr>
      <vt:lpstr>목차</vt:lpstr>
      <vt:lpstr>PowerPoint 프레젠테이션</vt:lpstr>
      <vt:lpstr>PowerPoint 프레젠테이션</vt:lpstr>
      <vt:lpstr>시스템 구성도</vt:lpstr>
      <vt:lpstr>GetSnapShots</vt:lpstr>
      <vt:lpstr>DNA Extractor </vt:lpstr>
      <vt:lpstr>VideoSearchEngine </vt:lpstr>
      <vt:lpstr>TizenWebApp</vt:lpstr>
      <vt:lpstr>데모영상</vt:lpstr>
    </vt:vector>
  </TitlesOfParts>
  <Company>사이냅소프트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R912</cp:lastModifiedBy>
  <cp:revision>95</cp:revision>
  <dcterms:modified xsi:type="dcterms:W3CDTF">2015-12-29T04:50:21Z</dcterms:modified>
</cp:coreProperties>
</file>