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8" r:id="rId7"/>
    <p:sldId id="269" r:id="rId8"/>
    <p:sldId id="263" r:id="rId9"/>
    <p:sldId id="270" r:id="rId10"/>
    <p:sldId id="265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4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2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6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9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7687-9CC6-4C4E-A7C7-13BDE10B7B7C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56DC-D0B5-4C04-8C1D-B66845035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zen.org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Sogang-2015-Tizen9/Final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api.jquery.com/" TargetMode="External"/><Relationship Id="rId4" Type="http://schemas.openxmlformats.org/officeDocument/2006/relationships/hyperlink" Target="https://developer.tizen.org/dev-guide/2.4/org.tizen.web.apireference/html/device_api/mobil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“Police and Thief” Game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5517232"/>
            <a:ext cx="4856584" cy="694928"/>
          </a:xfrm>
        </p:spPr>
        <p:txBody>
          <a:bodyPr/>
          <a:lstStyle/>
          <a:p>
            <a:r>
              <a:rPr lang="en-US" altLang="ko-KR" smtClean="0"/>
              <a:t>20121657 </a:t>
            </a:r>
            <a:r>
              <a:rPr lang="ko-KR" altLang="en-US" dirty="0" smtClean="0"/>
              <a:t>최준민</a:t>
            </a:r>
            <a:endParaRPr lang="ko-KR" altLang="en-US" dirty="0"/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1947" y="980728"/>
            <a:ext cx="7902501" cy="3384376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latin typeface="+mn-ea"/>
                <a:ea typeface="+mn-ea"/>
              </a:rPr>
              <a:t>DEMO</a:t>
            </a:r>
            <a:endParaRPr lang="ko-KR" altLang="en-US" sz="66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2132856"/>
            <a:ext cx="6336704" cy="2304256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latin typeface="+mn-ea"/>
                <a:ea typeface="+mn-ea"/>
              </a:rPr>
              <a:t>THANK YOU </a:t>
            </a:r>
            <a:r>
              <a:rPr lang="en-US" altLang="ko-KR" sz="6600" b="1" dirty="0" smtClean="0">
                <a:latin typeface="+mn-ea"/>
                <a:ea typeface="+mn-ea"/>
                <a:sym typeface="Wingdings" panose="05000000000000000000" pitchFamily="2" charset="2"/>
              </a:rPr>
              <a:t></a:t>
            </a:r>
            <a:endParaRPr lang="ko-KR" altLang="en-US" sz="6600" b="1" dirty="0">
              <a:latin typeface="+mn-ea"/>
              <a:ea typeface="+mn-ea"/>
            </a:endParaRPr>
          </a:p>
        </p:txBody>
      </p:sp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4339" y="980728"/>
            <a:ext cx="7788101" cy="345638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>
                <a:latin typeface="+mn-ea"/>
                <a:ea typeface="+mn-ea"/>
              </a:rPr>
              <a:t>Police and Thief (</a:t>
            </a:r>
            <a:r>
              <a:rPr lang="ko-KR" altLang="en-US" sz="2000" b="1" dirty="0" smtClean="0">
                <a:latin typeface="+mn-ea"/>
                <a:ea typeface="+mn-ea"/>
              </a:rPr>
              <a:t>경찰과 도둑</a:t>
            </a:r>
            <a:r>
              <a:rPr lang="en-US" altLang="ko-KR" sz="2000" b="1" dirty="0" smtClean="0">
                <a:latin typeface="+mn-ea"/>
                <a:ea typeface="+mn-ea"/>
              </a:rPr>
              <a:t>) Game!</a:t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ko-KR" altLang="en-US" sz="1800" b="1" dirty="0" smtClean="0">
                <a:latin typeface="+mn-ea"/>
                <a:ea typeface="+mn-ea"/>
              </a:rPr>
              <a:t>기본 </a:t>
            </a:r>
            <a:r>
              <a:rPr lang="en-US" altLang="ko-KR" sz="1800" b="1" dirty="0" smtClean="0">
                <a:latin typeface="+mn-ea"/>
                <a:ea typeface="+mn-ea"/>
              </a:rPr>
              <a:t>Sequence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각 플레이어들은 해당 </a:t>
            </a:r>
            <a:r>
              <a:rPr lang="en-US" altLang="ko-KR" sz="1600" dirty="0" smtClean="0">
                <a:latin typeface="+mn-ea"/>
                <a:ea typeface="+mn-ea"/>
              </a:rPr>
              <a:t>App</a:t>
            </a:r>
            <a:r>
              <a:rPr lang="ko-KR" altLang="en-US" sz="1600" dirty="0" smtClean="0">
                <a:latin typeface="+mn-ea"/>
                <a:ea typeface="+mn-ea"/>
              </a:rPr>
              <a:t>을 다운로드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실행 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경찰과 도둑 둘 중 하나를 배정 받는다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latin typeface="+mn-ea"/>
                <a:ea typeface="+mn-ea"/>
              </a:rPr>
              <a:t>경찰들은</a:t>
            </a:r>
            <a:r>
              <a:rPr lang="ko-KR" altLang="en-US" sz="1600" b="1" dirty="0" smtClean="0">
                <a:latin typeface="+mn-ea"/>
                <a:ea typeface="+mn-ea"/>
              </a:rPr>
              <a:t> 자신의 위치</a:t>
            </a:r>
            <a:r>
              <a:rPr lang="en-US" altLang="ko-KR" sz="1600" b="1" dirty="0" smtClean="0">
                <a:latin typeface="+mn-ea"/>
                <a:ea typeface="+mn-ea"/>
              </a:rPr>
              <a:t>(GPS)</a:t>
            </a:r>
            <a:r>
              <a:rPr lang="ko-KR" altLang="en-US" sz="1600" b="1" dirty="0" smtClean="0">
                <a:latin typeface="+mn-ea"/>
                <a:ea typeface="+mn-ea"/>
              </a:rPr>
              <a:t>를 일정 주기마다 전부 서버</a:t>
            </a:r>
            <a:r>
              <a:rPr lang="en-US" altLang="ko-KR" sz="1600" b="1" dirty="0" smtClean="0">
                <a:latin typeface="+mn-ea"/>
                <a:ea typeface="+mn-ea"/>
              </a:rPr>
              <a:t>(DB)</a:t>
            </a:r>
            <a:r>
              <a:rPr lang="ko-KR" altLang="en-US" sz="1600" dirty="0" smtClean="0">
                <a:latin typeface="+mn-ea"/>
                <a:ea typeface="+mn-ea"/>
              </a:rPr>
              <a:t>에 올리게 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또한 위치 등록 이후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다른 모든 경찰들의 위치를 서로 볼 수 있다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도둑들은 </a:t>
            </a:r>
            <a:r>
              <a:rPr lang="en-US" altLang="ko-KR" sz="1600" b="1" dirty="0" smtClean="0">
                <a:latin typeface="+mn-ea"/>
                <a:ea typeface="+mn-ea"/>
              </a:rPr>
              <a:t>google maps API</a:t>
            </a:r>
            <a:r>
              <a:rPr lang="ko-KR" altLang="en-US" sz="1600" b="1" dirty="0" smtClean="0">
                <a:latin typeface="+mn-ea"/>
                <a:ea typeface="+mn-ea"/>
              </a:rPr>
              <a:t>가 사용된 </a:t>
            </a:r>
            <a:r>
              <a:rPr lang="en-US" altLang="ko-KR" sz="1600" b="1" dirty="0" smtClean="0">
                <a:latin typeface="+mn-ea"/>
                <a:ea typeface="+mn-ea"/>
              </a:rPr>
              <a:t>map</a:t>
            </a:r>
            <a:r>
              <a:rPr lang="ko-KR" altLang="en-US" sz="1600" b="1" dirty="0" smtClean="0">
                <a:latin typeface="+mn-ea"/>
                <a:ea typeface="+mn-ea"/>
              </a:rPr>
              <a:t>을 볼 수 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	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또한 일정 주기로 위치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(GPS)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를 확인하여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경찰의 주변 위치 여부를 알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	   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수 있게 된다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484784"/>
            <a:ext cx="6768752" cy="2304256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 dirty="0" smtClean="0">
                <a:latin typeface="+mn-ea"/>
                <a:ea typeface="+mn-ea"/>
              </a:rPr>
              <a:t>각 역할에 대한 설명</a:t>
            </a:r>
            <a:endParaRPr lang="ko-KR" altLang="en-US" sz="54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72819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200" b="1" dirty="0" smtClean="0">
                <a:solidFill>
                  <a:srgbClr val="0070C0"/>
                </a:solidFill>
                <a:latin typeface="+mn-ea"/>
                <a:ea typeface="+mn-ea"/>
              </a:rPr>
              <a:t>Police(</a:t>
            </a:r>
            <a:r>
              <a:rPr lang="ko-KR" altLang="en-US" sz="2200" b="1" dirty="0" smtClean="0">
                <a:solidFill>
                  <a:srgbClr val="0070C0"/>
                </a:solidFill>
                <a:latin typeface="+mn-ea"/>
                <a:ea typeface="+mn-ea"/>
              </a:rPr>
              <a:t>경찰</a:t>
            </a:r>
            <a:r>
              <a:rPr lang="en-US" altLang="ko-KR" sz="22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• </a:t>
            </a:r>
            <a:r>
              <a:rPr lang="ko-KR" altLang="en-US" sz="1800" dirty="0" smtClean="0">
                <a:latin typeface="+mn-ea"/>
                <a:ea typeface="+mn-ea"/>
              </a:rPr>
              <a:t>경찰은 해당 디바이스를 왼쪽으로 회전시키면 선택된다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800" b="1" dirty="0" smtClean="0">
                <a:latin typeface="+mn-ea"/>
                <a:ea typeface="+mn-ea"/>
                <a:sym typeface="Wingdings" panose="05000000000000000000" pitchFamily="2" charset="2"/>
              </a:rPr>
              <a:t>Using </a:t>
            </a:r>
            <a:r>
              <a:rPr lang="en-US" altLang="ko-KR" sz="1800" b="1" dirty="0" err="1" smtClean="0">
                <a:latin typeface="+mn-ea"/>
                <a:ea typeface="+mn-ea"/>
                <a:sym typeface="Wingdings" panose="05000000000000000000" pitchFamily="2" charset="2"/>
              </a:rPr>
              <a:t>Tizen</a:t>
            </a:r>
            <a:r>
              <a:rPr lang="en-US" altLang="ko-KR" sz="1800" b="1" dirty="0" smtClean="0">
                <a:latin typeface="+mn-ea"/>
                <a:ea typeface="+mn-ea"/>
                <a:sym typeface="Wingdings" panose="05000000000000000000" pitchFamily="2" charset="2"/>
              </a:rPr>
              <a:t> Web Device API (Sensor)</a:t>
            </a:r>
            <a:r>
              <a:rPr lang="en-US" altLang="ko-KR" sz="1800" b="1" dirty="0" smtClean="0">
                <a:latin typeface="+mn-ea"/>
                <a:ea typeface="+mn-ea"/>
              </a:rPr>
              <a:t/>
            </a:r>
            <a:br>
              <a:rPr lang="en-US" altLang="ko-KR" sz="1800" b="1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• </a:t>
            </a:r>
            <a:r>
              <a:rPr lang="ko-KR" altLang="en-US" sz="1800" dirty="0" smtClean="0">
                <a:latin typeface="+mn-ea"/>
                <a:ea typeface="+mn-ea"/>
              </a:rPr>
              <a:t>경찰을 선택하면 자신의 이름을 입력한다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•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입력한 이름과 함께 </a:t>
            </a:r>
            <a:r>
              <a:rPr lang="en-US" altLang="ko-KR" sz="1800" dirty="0" smtClean="0">
                <a:latin typeface="+mn-ea"/>
                <a:ea typeface="+mn-ea"/>
              </a:rPr>
              <a:t>GPS</a:t>
            </a:r>
            <a:r>
              <a:rPr lang="ko-KR" altLang="en-US" sz="1800" dirty="0" smtClean="0">
                <a:latin typeface="+mn-ea"/>
                <a:ea typeface="+mn-ea"/>
              </a:rPr>
              <a:t>로 현재의 위치까지 </a:t>
            </a:r>
            <a:r>
              <a:rPr lang="en-US" altLang="ko-KR" sz="1800" dirty="0" smtClean="0">
                <a:latin typeface="+mn-ea"/>
                <a:ea typeface="+mn-ea"/>
              </a:rPr>
              <a:t>3</a:t>
            </a:r>
            <a:r>
              <a:rPr lang="ko-KR" altLang="en-US" sz="1800" dirty="0" smtClean="0">
                <a:latin typeface="+mn-ea"/>
                <a:ea typeface="+mn-ea"/>
              </a:rPr>
              <a:t>개의 값을 </a:t>
            </a:r>
            <a:r>
              <a:rPr lang="en-US" altLang="ko-KR" sz="1800" b="1" dirty="0" smtClean="0">
                <a:latin typeface="+mn-ea"/>
                <a:ea typeface="+mn-ea"/>
              </a:rPr>
              <a:t>DB(</a:t>
            </a:r>
            <a:r>
              <a:rPr lang="en-US" altLang="ko-KR" sz="1800" b="1" dirty="0" err="1" smtClean="0">
                <a:latin typeface="+mn-ea"/>
                <a:ea typeface="+mn-ea"/>
              </a:rPr>
              <a:t>cspro</a:t>
            </a:r>
            <a:r>
              <a:rPr lang="en-US" altLang="ko-KR" sz="1800" b="1" dirty="0" smtClean="0">
                <a:latin typeface="+mn-ea"/>
                <a:ea typeface="+mn-ea"/>
              </a:rPr>
              <a:t> MYSQL)</a:t>
            </a:r>
            <a:r>
              <a:rPr lang="ko-KR" altLang="en-US" sz="1800" b="1" dirty="0" smtClean="0">
                <a:latin typeface="+mn-ea"/>
                <a:ea typeface="+mn-ea"/>
              </a:rPr>
              <a:t>에 등록</a:t>
            </a:r>
            <a:r>
              <a:rPr lang="ko-KR" altLang="en-US" sz="1800" dirty="0" smtClean="0">
                <a:latin typeface="+mn-ea"/>
                <a:ea typeface="+mn-ea"/>
              </a:rPr>
              <a:t>하게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23" y="2427630"/>
            <a:ext cx="2794397" cy="27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61" y="2491556"/>
            <a:ext cx="3871478" cy="203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0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58083"/>
            <a:ext cx="7772400" cy="27388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Police(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경찰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</a:rPr>
              <a:t>• </a:t>
            </a:r>
            <a:r>
              <a:rPr lang="ko-KR" altLang="en-US" sz="1600" dirty="0" smtClean="0">
                <a:latin typeface="+mn-ea"/>
              </a:rPr>
              <a:t>등록 이후 경찰은 현재 모든 경찰들의 위치를 </a:t>
            </a:r>
            <a:r>
              <a:rPr lang="en-US" altLang="ko-KR" sz="1600" dirty="0" smtClean="0">
                <a:latin typeface="+mn-ea"/>
              </a:rPr>
              <a:t>google maps</a:t>
            </a:r>
            <a:r>
              <a:rPr lang="ko-KR" altLang="en-US" sz="1600" dirty="0" smtClean="0">
                <a:latin typeface="+mn-ea"/>
              </a:rPr>
              <a:t>를 통해 볼 수 있게 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 Using </a:t>
            </a:r>
            <a:r>
              <a:rPr lang="en-US" altLang="ko-KR" sz="1600" b="1" dirty="0" smtClean="0">
                <a:latin typeface="+mn-ea"/>
                <a:sym typeface="Wingdings" panose="05000000000000000000" pitchFamily="2" charset="2"/>
              </a:rPr>
              <a:t>Google Maps API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•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경찰의 위치는 실시간으로 바뀔 수 있으므로 일정 주기마다 자신의 위치를 업데이트하고 다른 사람의 위치도 새로 받아온다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 delete query + insert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query</a:t>
            </a:r>
            <a:br>
              <a:rPr lang="en-US" altLang="ko-KR" sz="16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  Using </a:t>
            </a:r>
            <a:r>
              <a:rPr lang="en-US" altLang="ko-KR" sz="1600" b="1" dirty="0" smtClean="0">
                <a:latin typeface="+mn-ea"/>
                <a:sym typeface="Wingdings" panose="05000000000000000000" pitchFamily="2" charset="2"/>
              </a:rPr>
              <a:t>Ajax and </a:t>
            </a:r>
            <a:r>
              <a:rPr lang="en-US" altLang="ko-KR" sz="1600" b="1" dirty="0" err="1" smtClean="0">
                <a:latin typeface="+mn-ea"/>
                <a:sym typeface="Wingdings" panose="05000000000000000000" pitchFamily="2" charset="2"/>
              </a:rPr>
              <a:t>Json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 to return variable from </a:t>
            </a:r>
            <a:r>
              <a:rPr lang="en-US" altLang="ko-KR" sz="1600" b="1" dirty="0" err="1" smtClean="0">
                <a:latin typeface="+mn-ea"/>
                <a:sym typeface="Wingdings" panose="05000000000000000000" pitchFamily="2" charset="2"/>
              </a:rPr>
              <a:t>php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88210"/>
            <a:ext cx="2577184" cy="295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9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72819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>
                <a:solidFill>
                  <a:srgbClr val="FFC000"/>
                </a:solidFill>
                <a:latin typeface="+mn-ea"/>
                <a:ea typeface="+mn-ea"/>
              </a:rPr>
              <a:t>Thief(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  <a:ea typeface="+mn-ea"/>
              </a:rPr>
              <a:t>도</a:t>
            </a:r>
            <a:r>
              <a:rPr lang="ko-KR" altLang="en-US" sz="2000" b="1" dirty="0">
                <a:solidFill>
                  <a:srgbClr val="FFC000"/>
                </a:solidFill>
                <a:latin typeface="+mn-ea"/>
                <a:ea typeface="+mn-ea"/>
              </a:rPr>
              <a:t>둑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• </a:t>
            </a:r>
            <a:r>
              <a:rPr lang="ko-KR" altLang="en-US" sz="1600" dirty="0" smtClean="0">
                <a:latin typeface="+mn-ea"/>
                <a:ea typeface="+mn-ea"/>
              </a:rPr>
              <a:t>도</a:t>
            </a:r>
            <a:r>
              <a:rPr lang="ko-KR" altLang="en-US" sz="1600" dirty="0">
                <a:latin typeface="+mn-ea"/>
                <a:ea typeface="+mn-ea"/>
              </a:rPr>
              <a:t>둑</a:t>
            </a:r>
            <a:r>
              <a:rPr lang="ko-KR" altLang="en-US" sz="1600" dirty="0" smtClean="0">
                <a:latin typeface="+mn-ea"/>
                <a:ea typeface="+mn-ea"/>
              </a:rPr>
              <a:t>은 해당 디바이스를 오른쪽으로 회전시키면 선택된다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Using </a:t>
            </a:r>
            <a:r>
              <a:rPr lang="en-US" altLang="ko-KR" sz="1600" b="1" dirty="0" err="1" smtClean="0">
                <a:latin typeface="+mn-ea"/>
                <a:ea typeface="+mn-ea"/>
                <a:sym typeface="Wingdings" panose="05000000000000000000" pitchFamily="2" charset="2"/>
              </a:rPr>
              <a:t>Tizen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 Web Device API (Sensor)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• </a:t>
            </a:r>
            <a:r>
              <a:rPr lang="ko-KR" altLang="en-US" sz="1600" dirty="0" smtClean="0">
                <a:latin typeface="+mn-ea"/>
                <a:ea typeface="+mn-ea"/>
              </a:rPr>
              <a:t>도둑을 선택하면 바로 자신의 위치가 찍힌 </a:t>
            </a:r>
            <a:r>
              <a:rPr lang="en-US" altLang="ko-KR" sz="1600" dirty="0" smtClean="0">
                <a:latin typeface="+mn-ea"/>
                <a:ea typeface="+mn-ea"/>
              </a:rPr>
              <a:t>Google Maps</a:t>
            </a:r>
            <a:r>
              <a:rPr lang="ko-KR" altLang="en-US" sz="1600" dirty="0" smtClean="0">
                <a:latin typeface="+mn-ea"/>
                <a:ea typeface="+mn-ea"/>
              </a:rPr>
              <a:t>를 볼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2794397" cy="27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132856"/>
            <a:ext cx="2407403" cy="272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244827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200" b="1" dirty="0" smtClean="0">
                <a:solidFill>
                  <a:srgbClr val="FFC000"/>
                </a:solidFill>
                <a:latin typeface="+mn-ea"/>
                <a:ea typeface="+mn-ea"/>
              </a:rPr>
              <a:t>Thief(</a:t>
            </a:r>
            <a:r>
              <a:rPr lang="ko-KR" altLang="en-US" sz="2200" b="1" dirty="0" smtClean="0">
                <a:solidFill>
                  <a:srgbClr val="FFC000"/>
                </a:solidFill>
                <a:latin typeface="+mn-ea"/>
                <a:ea typeface="+mn-ea"/>
              </a:rPr>
              <a:t>도</a:t>
            </a:r>
            <a:r>
              <a:rPr lang="ko-KR" altLang="en-US" sz="2200" b="1" dirty="0">
                <a:solidFill>
                  <a:srgbClr val="FFC000"/>
                </a:solidFill>
                <a:latin typeface="+mn-ea"/>
                <a:ea typeface="+mn-ea"/>
              </a:rPr>
              <a:t>둑</a:t>
            </a:r>
            <a:r>
              <a:rPr lang="en-US" altLang="ko-KR" sz="22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r>
              <a:rPr lang="en-US" altLang="ko-KR" sz="2000" b="1" dirty="0" smtClean="0"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• </a:t>
            </a:r>
            <a:r>
              <a:rPr lang="ko-KR" altLang="en-US" sz="1800" dirty="0" smtClean="0">
                <a:latin typeface="+mn-ea"/>
                <a:ea typeface="+mn-ea"/>
              </a:rPr>
              <a:t>도둑은 일정 주기마다 자신의 위치를 갱신하게 되며 경찰과 근접한지 검사하게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Using </a:t>
            </a: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Ajax and </a:t>
            </a:r>
            <a:r>
              <a:rPr lang="en-US" altLang="ko-KR" sz="1800" b="1" dirty="0" err="1">
                <a:latin typeface="+mn-ea"/>
                <a:sym typeface="Wingdings" panose="05000000000000000000" pitchFamily="2" charset="2"/>
              </a:rPr>
              <a:t>Json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to return variable from </a:t>
            </a:r>
            <a:r>
              <a:rPr lang="en-US" altLang="ko-KR" sz="1800" b="1" dirty="0" err="1">
                <a:latin typeface="+mn-ea"/>
                <a:sym typeface="Wingdings" panose="05000000000000000000" pitchFamily="2" charset="2"/>
              </a:rPr>
              <a:t>php</a:t>
            </a:r>
            <a:r>
              <a:rPr lang="en-US" altLang="ko-KR" sz="1800" b="1" dirty="0" smtClean="0">
                <a:latin typeface="+mn-ea"/>
                <a:ea typeface="+mn-ea"/>
              </a:rPr>
              <a:t/>
            </a:r>
            <a:br>
              <a:rPr lang="en-US" altLang="ko-KR" sz="1800" b="1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• </a:t>
            </a:r>
            <a:r>
              <a:rPr lang="ko-KR" altLang="en-US" sz="1800" dirty="0" smtClean="0">
                <a:latin typeface="+mn-ea"/>
                <a:ea typeface="+mn-ea"/>
              </a:rPr>
              <a:t>완전 근접하게 되면 해당 도둑은 탈락하게 된다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</a:rPr>
              <a:t>• </a:t>
            </a:r>
            <a:r>
              <a:rPr lang="ko-KR" altLang="en-US" sz="1800" dirty="0" smtClean="0">
                <a:latin typeface="+mn-ea"/>
              </a:rPr>
              <a:t>사전에 아무 정보도 알지 못하고 탈락하면 억울하므로 일정 주기마다 경찰의 위치가 조금 </a:t>
            </a:r>
            <a:r>
              <a:rPr lang="ko-KR" altLang="en-US" sz="1800" dirty="0" err="1" smtClean="0">
                <a:latin typeface="+mn-ea"/>
              </a:rPr>
              <a:t>근접하다면</a:t>
            </a:r>
            <a:r>
              <a:rPr lang="ko-KR" altLang="en-US" sz="1800" dirty="0" smtClean="0">
                <a:latin typeface="+mn-ea"/>
              </a:rPr>
              <a:t> 알림을 알려준다</a:t>
            </a:r>
            <a:r>
              <a:rPr lang="en-US" altLang="ko-KR" sz="1800" dirty="0" smtClean="0">
                <a:latin typeface="+mn-ea"/>
              </a:rPr>
              <a:t>.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00" b="1" strike="sngStrike" dirty="0">
                <a:latin typeface="+mn-ea"/>
                <a:sym typeface="Wingdings" panose="05000000000000000000" pitchFamily="2" charset="2"/>
              </a:rPr>
              <a:t>Using </a:t>
            </a:r>
            <a:r>
              <a:rPr lang="en-US" altLang="ko-KR" sz="1800" b="1" strike="sngStrike" dirty="0" err="1" smtClean="0">
                <a:latin typeface="+mn-ea"/>
                <a:sym typeface="Wingdings" panose="05000000000000000000" pitchFamily="2" charset="2"/>
              </a:rPr>
              <a:t>Tizen</a:t>
            </a:r>
            <a:r>
              <a:rPr lang="en-US" altLang="ko-KR" sz="1800" b="1" strike="sngStrike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strike="sngStrike" dirty="0">
                <a:latin typeface="+mn-ea"/>
                <a:sym typeface="Wingdings" panose="05000000000000000000" pitchFamily="2" charset="2"/>
              </a:rPr>
              <a:t>Web Device </a:t>
            </a:r>
            <a:r>
              <a:rPr lang="en-US" altLang="ko-KR" sz="1800" b="1" strike="sngStrike" dirty="0" smtClean="0">
                <a:latin typeface="+mn-ea"/>
                <a:sym typeface="Wingdings" panose="05000000000000000000" pitchFamily="2" charset="2"/>
              </a:rPr>
              <a:t>API (Push Notification)</a:t>
            </a:r>
            <a:r>
              <a:rPr lang="en-US" altLang="ko-KR" sz="1800" b="1" dirty="0" smtClean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+mn-ea"/>
                <a:sym typeface="Wingdings" panose="05000000000000000000" pitchFamily="2" charset="2"/>
              </a:rPr>
              <a:t>	 Using </a:t>
            </a:r>
            <a:r>
              <a:rPr lang="en-US" altLang="ko-KR" sz="1800" b="1" dirty="0" err="1" smtClean="0">
                <a:latin typeface="+mn-ea"/>
                <a:sym typeface="Wingdings" panose="05000000000000000000" pitchFamily="2" charset="2"/>
              </a:rPr>
              <a:t>Tizen</a:t>
            </a:r>
            <a:r>
              <a:rPr lang="en-US" altLang="ko-KR" sz="1800" b="1" dirty="0" smtClean="0">
                <a:latin typeface="+mn-ea"/>
                <a:sym typeface="Wingdings" panose="05000000000000000000" pitchFamily="2" charset="2"/>
              </a:rPr>
              <a:t> Web Device API (Notification)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36" y="3212976"/>
            <a:ext cx="4464496" cy="14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3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431572"/>
              </p:ext>
            </p:extLst>
          </p:nvPr>
        </p:nvGraphicFramePr>
        <p:xfrm>
          <a:off x="1799692" y="317809"/>
          <a:ext cx="5544616" cy="450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비트맵 이미지" r:id="rId5" imgW="6582694" imgH="5630061" progId="Paint.Picture">
                  <p:embed/>
                </p:oleObj>
              </mc:Choice>
              <mc:Fallback>
                <p:oleObj name="비트맵 이미지" r:id="rId5" imgW="6582694" imgH="563006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317809"/>
                        <a:ext cx="5544616" cy="4508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0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1947" y="980728"/>
            <a:ext cx="7902501" cy="338437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err="1" smtClean="0">
                <a:latin typeface="+mn-ea"/>
                <a:ea typeface="+mn-ea"/>
              </a:rPr>
              <a:t>Github</a:t>
            </a:r>
            <a:r>
              <a:rPr lang="en-US" altLang="ko-KR" sz="2000" b="1" dirty="0" smtClean="0">
                <a:latin typeface="+mn-ea"/>
                <a:ea typeface="+mn-ea"/>
              </a:rPr>
              <a:t> URL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</a:rPr>
              <a:t>•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hlinkClick r:id="rId2"/>
              </a:rPr>
              <a:t>https</a:t>
            </a:r>
            <a:r>
              <a:rPr lang="en-US" altLang="ko-KR" sz="1600" dirty="0">
                <a:latin typeface="+mn-ea"/>
                <a:hlinkClick r:id="rId2"/>
              </a:rPr>
              <a:t>://</a:t>
            </a:r>
            <a:r>
              <a:rPr lang="en-US" altLang="ko-KR" sz="1600" dirty="0" smtClean="0">
                <a:latin typeface="+mn-ea"/>
                <a:hlinkClick r:id="rId2"/>
              </a:rPr>
              <a:t>github.com/Sogang-2015-Tizen9/FinalProject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n-ea"/>
              </a:rPr>
              <a:t>총 </a:t>
            </a:r>
            <a:r>
              <a:rPr lang="en-US" altLang="ko-KR" sz="1600" dirty="0" smtClean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번의 </a:t>
            </a:r>
            <a:r>
              <a:rPr lang="en-US" altLang="ko-KR" sz="1600" dirty="0" smtClean="0">
                <a:latin typeface="+mn-ea"/>
              </a:rPr>
              <a:t>Commit and Push</a:t>
            </a:r>
            <a:r>
              <a:rPr lang="ko-KR" altLang="en-US" sz="1600" dirty="0" smtClean="0">
                <a:latin typeface="+mn-ea"/>
              </a:rPr>
              <a:t>를 통해 만들었습니다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800" b="1" dirty="0" smtClean="0">
                <a:latin typeface="+mn-ea"/>
              </a:rPr>
              <a:t>Reference</a:t>
            </a:r>
            <a:r>
              <a:rPr lang="en-US" altLang="ko-KR" sz="1600" u="sng" dirty="0" smtClean="0">
                <a:latin typeface="+mn-ea"/>
              </a:rPr>
              <a:t/>
            </a:r>
            <a:br>
              <a:rPr lang="en-US" altLang="ko-KR" sz="1600" u="sng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•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hlinkClick r:id="rId3"/>
              </a:rPr>
              <a:t>https</a:t>
            </a:r>
            <a:r>
              <a:rPr lang="en-US" altLang="ko-KR" sz="1600" dirty="0">
                <a:latin typeface="+mn-ea"/>
                <a:hlinkClick r:id="rId3"/>
              </a:rPr>
              <a:t>://www.tizen.org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•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hlinkClick r:id="rId4"/>
              </a:rPr>
              <a:t>https</a:t>
            </a:r>
            <a:r>
              <a:rPr lang="en-US" altLang="ko-KR" sz="1600" dirty="0">
                <a:latin typeface="+mn-ea"/>
                <a:hlinkClick r:id="rId4"/>
              </a:rPr>
              <a:t>://</a:t>
            </a:r>
            <a:r>
              <a:rPr lang="en-US" altLang="ko-KR" sz="1600" dirty="0" smtClean="0">
                <a:latin typeface="+mn-ea"/>
                <a:hlinkClick r:id="rId4"/>
              </a:rPr>
              <a:t>developer.tizen.org/dev-guide/2.4/org.tizen.web.apireference/html/device_api/mobile/index.html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•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  <a:hlinkClick r:id="rId5"/>
              </a:rPr>
              <a:t>https://</a:t>
            </a:r>
            <a:r>
              <a:rPr lang="en-US" altLang="ko-KR" sz="1600" dirty="0" smtClean="0">
                <a:latin typeface="+mn-ea"/>
                <a:hlinkClick r:id="rId5"/>
              </a:rPr>
              <a:t>api.jquery.com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" name="Picture 2" descr="https://cms-images.idgesg.net/images/article/2013/09/tizen_logo-100055955-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nique.co.kr/uploads/eb8fb63b8ea8e8bca3a5494cc358b63b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8" descr="톰과제리 극장판 / 화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85184"/>
            <a:ext cx="2304256" cy="13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비트맵 이미지</vt:lpstr>
      <vt:lpstr>“Police and Thief” Game</vt:lpstr>
      <vt:lpstr>Police and Thief (경찰과 도둑) Game!  기본 Sequence 1. 각 플레이어들은 해당 App을 다운로드 한다. 2. 실행 후, 경찰과 도둑 둘 중 하나를 배정 받는다. 3. 경찰들은 자신의 위치(GPS)를 일정 주기마다 전부 서버(DB)에 올리게 된다.   또한 위치 등록 이후, 다른 모든 경찰들의 위치를 서로 볼 수 있다. 4. 도둑들은 google maps API가 사용된 map을 볼 수 있다.   또한 일정 주기로 위치(GPS)를 확인하여 경찰의 주변 위치 여부를 알      수 있게 된다.</vt:lpstr>
      <vt:lpstr>각 역할에 대한 설명</vt:lpstr>
      <vt:lpstr>Police(경찰) • 경찰은 해당 디바이스를 왼쪽으로 회전시키면 선택된다.   Using Tizen Web Device API (Sensor) • 경찰을 선택하면 자신의 이름을 입력한다. • 입력한 이름과 함께 GPS로 현재의 위치까지 3개의 값을 DB(cspro MYSQL)에 등록하게 된다.</vt:lpstr>
      <vt:lpstr>Police(경찰) • 등록 이후 경찰은 현재 모든 경찰들의 위치를 google maps를 통해 볼 수 있게 된다.    Using Google Maps API • 경찰의 위치는 실시간으로 바뀔 수 있으므로 일정 주기마다 자신의 위치를 업데이트하고 다른 사람의 위치도 새로 받아온다.    delete query + insert query    Using Ajax and Json to return variable from php</vt:lpstr>
      <vt:lpstr>Thief(도둑) • 도둑은 해당 디바이스를 오른쪽으로 회전시키면 선택된다.   Using Tizen Web Device API (Sensor) • 도둑을 선택하면 바로 자신의 위치가 찍힌 Google Maps를 볼 수 있다.</vt:lpstr>
      <vt:lpstr>Thief(도둑) • 도둑은 일정 주기마다 자신의 위치를 갱신하게 되며 경찰과 근접한지 검사하게 된다.   Using Ajax and Json to return variable from php • 완전 근접하게 되면 해당 도둑은 탈락하게 된다! • 사전에 아무 정보도 알지 못하고 탈락하면 억울하므로 일정 주기마다 경찰의 위치가 조금 근접하다면 알림을 알려준다.   Using Tizen Web Device API (Push Notification)   Using Tizen Web Device API (Notification)</vt:lpstr>
      <vt:lpstr>PowerPoint 프레젠테이션</vt:lpstr>
      <vt:lpstr>Github URL • https://github.com/Sogang-2015-Tizen9/FinalProject  총 5번의 Commit and Push를 통해 만들었습니다.  Reference • https://www.tizen.org • https://developer.tizen.org/dev-guide/2.4/org.tizen.web.apireference/html/device_api/mobile/index.html • https://api.jquery.com</vt:lpstr>
      <vt:lpstr>DEMO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cujun</dc:creator>
  <cp:lastModifiedBy>cujun</cp:lastModifiedBy>
  <cp:revision>198</cp:revision>
  <dcterms:created xsi:type="dcterms:W3CDTF">2015-11-23T17:16:27Z</dcterms:created>
  <dcterms:modified xsi:type="dcterms:W3CDTF">2015-12-29T01:16:25Z</dcterms:modified>
</cp:coreProperties>
</file>