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78" r:id="rId7"/>
    <p:sldId id="258" r:id="rId8"/>
    <p:sldId id="281" r:id="rId9"/>
    <p:sldId id="285" r:id="rId10"/>
    <p:sldId id="282" r:id="rId11"/>
    <p:sldId id="284" r:id="rId12"/>
    <p:sldId id="266" r:id="rId13"/>
    <p:sldId id="2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AAAA"/>
    <a:srgbClr val="FFFFFF"/>
    <a:srgbClr val="EAE76F"/>
    <a:srgbClr val="B03C00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55" autoAdjust="0"/>
  </p:normalViewPr>
  <p:slideViewPr>
    <p:cSldViewPr snapToGrid="0">
      <p:cViewPr>
        <p:scale>
          <a:sx n="77" d="100"/>
          <a:sy n="77" d="100"/>
        </p:scale>
        <p:origin x="912" y="1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085546-7C7C-4B3E-ABEB-2669F1A65FB2}" type="doc">
      <dgm:prSet loTypeId="urn:microsoft.com/office/officeart/2017/3/layout/DropPinTimeline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DCEA5FC-4640-45AF-B712-7A4FD94AEF0D}">
      <dgm:prSet phldrT="[Text]" custT="1"/>
      <dgm:spPr/>
      <dgm:t>
        <a:bodyPr/>
        <a:lstStyle/>
        <a:p>
          <a:pPr>
            <a:defRPr b="1"/>
          </a:pPr>
          <a:r>
            <a:rPr lang="en-US" sz="2000" dirty="0"/>
            <a:t>DATA COLLECTION AND OCR MODEL SELECTION</a:t>
          </a:r>
          <a:br>
            <a:rPr lang="en-US" sz="2000" dirty="0"/>
          </a:br>
          <a:endParaRPr lang="en-US" sz="2000" dirty="0"/>
        </a:p>
      </dgm:t>
    </dgm:pt>
    <dgm:pt modelId="{929A5FD9-0612-4B79-9B59-C3C36D34A069}" type="parTrans" cxnId="{DBD99269-D7F7-4B47-B17B-A5AE402751D9}">
      <dgm:prSet/>
      <dgm:spPr/>
      <dgm:t>
        <a:bodyPr/>
        <a:lstStyle/>
        <a:p>
          <a:endParaRPr lang="en-US"/>
        </a:p>
      </dgm:t>
    </dgm:pt>
    <dgm:pt modelId="{0A99745B-BB5C-49B3-A782-8DB57641F6C9}" type="sibTrans" cxnId="{DBD99269-D7F7-4B47-B17B-A5AE402751D9}">
      <dgm:prSet/>
      <dgm:spPr/>
      <dgm:t>
        <a:bodyPr/>
        <a:lstStyle/>
        <a:p>
          <a:endParaRPr lang="en-US"/>
        </a:p>
      </dgm:t>
    </dgm:pt>
    <dgm:pt modelId="{3CB04A44-4013-4CA7-90FD-29AFC3C15E37}">
      <dgm:prSet/>
      <dgm:spPr/>
      <dgm:t>
        <a:bodyPr/>
        <a:lstStyle/>
        <a:p>
          <a:pPr>
            <a:defRPr b="1"/>
          </a:pPr>
          <a:r>
            <a:rPr lang="en-US" dirty="0"/>
            <a:t>INTEGRATE</a:t>
          </a:r>
          <a:r>
            <a:rPr lang="en-US" baseline="0" dirty="0"/>
            <a:t> OCR AND NLP INTO EXECUTABLE</a:t>
          </a:r>
          <a:endParaRPr lang="en-US" dirty="0"/>
        </a:p>
      </dgm:t>
    </dgm:pt>
    <dgm:pt modelId="{ECEE936A-E3CC-4209-BECC-1CD0C85A2B72}" type="parTrans" cxnId="{24A8F052-3377-4BA4-8C62-CCF5039C85D7}">
      <dgm:prSet/>
      <dgm:spPr/>
      <dgm:t>
        <a:bodyPr/>
        <a:lstStyle/>
        <a:p>
          <a:endParaRPr lang="en-US"/>
        </a:p>
      </dgm:t>
    </dgm:pt>
    <dgm:pt modelId="{D7A8F7A0-47A3-4464-B3B7-E0806DF46627}" type="sibTrans" cxnId="{24A8F052-3377-4BA4-8C62-CCF5039C85D7}">
      <dgm:prSet/>
      <dgm:spPr/>
      <dgm:t>
        <a:bodyPr/>
        <a:lstStyle/>
        <a:p>
          <a:endParaRPr lang="en-US"/>
        </a:p>
      </dgm:t>
    </dgm:pt>
    <dgm:pt modelId="{212ADAAB-D5CB-4BBC-8DAF-7340FD334994}">
      <dgm:prSet custT="1"/>
      <dgm:spPr/>
      <dgm:t>
        <a:bodyPr/>
        <a:lstStyle/>
        <a:p>
          <a:pPr>
            <a:defRPr b="1"/>
          </a:pPr>
          <a:r>
            <a:rPr lang="en-US" sz="2000" dirty="0"/>
            <a:t>TESTING AND EVALUATION</a:t>
          </a:r>
          <a:br>
            <a:rPr lang="en-US" sz="2000" dirty="0"/>
          </a:br>
          <a:endParaRPr lang="en-US" sz="2000" dirty="0"/>
        </a:p>
      </dgm:t>
    </dgm:pt>
    <dgm:pt modelId="{45F6D312-A686-491E-95E3-EFB9640CC472}" type="parTrans" cxnId="{C8C7266C-2A0C-476A-85B3-F12BE2521F4C}">
      <dgm:prSet/>
      <dgm:spPr/>
      <dgm:t>
        <a:bodyPr/>
        <a:lstStyle/>
        <a:p>
          <a:endParaRPr lang="en-US"/>
        </a:p>
      </dgm:t>
    </dgm:pt>
    <dgm:pt modelId="{AB2787E4-2A8B-428D-A4AE-2B14DCFFC4E7}" type="sibTrans" cxnId="{C8C7266C-2A0C-476A-85B3-F12BE2521F4C}">
      <dgm:prSet/>
      <dgm:spPr/>
      <dgm:t>
        <a:bodyPr/>
        <a:lstStyle/>
        <a:p>
          <a:endParaRPr lang="en-US"/>
        </a:p>
      </dgm:t>
    </dgm:pt>
    <dgm:pt modelId="{1E529C6E-C939-479A-A075-9E9B02837B50}">
      <dgm:prSet/>
      <dgm:spPr/>
      <dgm:t>
        <a:bodyPr anchor="b"/>
        <a:lstStyle/>
        <a:p>
          <a:pPr>
            <a:defRPr b="1"/>
          </a:pPr>
          <a:r>
            <a:rPr lang="en-US" dirty="0"/>
            <a:t>UI DEVELOPMENT</a:t>
          </a:r>
        </a:p>
      </dgm:t>
    </dgm:pt>
    <dgm:pt modelId="{46B3C017-F97A-4640-992A-33AEE06B2EFC}" type="parTrans" cxnId="{99746BB5-7122-43B8-8680-CF610F03585C}">
      <dgm:prSet/>
      <dgm:spPr/>
      <dgm:t>
        <a:bodyPr/>
        <a:lstStyle/>
        <a:p>
          <a:endParaRPr lang="en-US"/>
        </a:p>
      </dgm:t>
    </dgm:pt>
    <dgm:pt modelId="{192E80CB-2667-481C-8244-6EC4AEED1BC2}" type="sibTrans" cxnId="{99746BB5-7122-43B8-8680-CF610F03585C}">
      <dgm:prSet/>
      <dgm:spPr/>
      <dgm:t>
        <a:bodyPr/>
        <a:lstStyle/>
        <a:p>
          <a:endParaRPr lang="en-US"/>
        </a:p>
      </dgm:t>
    </dgm:pt>
    <dgm:pt modelId="{096A9AF0-0DAE-4EB3-B448-4501DA034F4A}">
      <dgm:prSet phldrT="[Text]" custT="1"/>
      <dgm:spPr/>
      <dgm:t>
        <a:bodyPr/>
        <a:lstStyle/>
        <a:p>
          <a:pPr>
            <a:defRPr b="1"/>
          </a:pPr>
          <a:r>
            <a:rPr lang="en-US" sz="2000" dirty="0"/>
            <a:t>PREPROCESSING INPUT</a:t>
          </a:r>
          <a:br>
            <a:rPr lang="en-US" sz="2000" dirty="0"/>
          </a:br>
          <a:endParaRPr lang="en-US" sz="2000" dirty="0"/>
        </a:p>
      </dgm:t>
    </dgm:pt>
    <dgm:pt modelId="{6B0D7DA9-E6ED-4137-9716-F48BF62327A8}" type="sibTrans" cxnId="{CA0753BD-DB60-4D68-8486-5B376B839B26}">
      <dgm:prSet/>
      <dgm:spPr/>
      <dgm:t>
        <a:bodyPr/>
        <a:lstStyle/>
        <a:p>
          <a:endParaRPr lang="en-US"/>
        </a:p>
      </dgm:t>
    </dgm:pt>
    <dgm:pt modelId="{8CE6ABD6-768E-42C8-9029-C3B5F278B21C}" type="parTrans" cxnId="{CA0753BD-DB60-4D68-8486-5B376B839B26}">
      <dgm:prSet/>
      <dgm:spPr/>
      <dgm:t>
        <a:bodyPr/>
        <a:lstStyle/>
        <a:p>
          <a:endParaRPr lang="en-US"/>
        </a:p>
      </dgm:t>
    </dgm:pt>
    <dgm:pt modelId="{683CC5F6-E9B5-49F2-909E-A68D38896308}">
      <dgm:prSet custT="1"/>
      <dgm:spPr/>
      <dgm:t>
        <a:bodyPr/>
        <a:lstStyle/>
        <a:p>
          <a:pPr>
            <a:defRPr b="1"/>
          </a:pPr>
          <a:r>
            <a:rPr lang="en-US" sz="2000" b="1" i="0" dirty="0"/>
            <a:t>NLP MODEL SELECTION AND FINE TUNING</a:t>
          </a:r>
        </a:p>
      </dgm:t>
    </dgm:pt>
    <dgm:pt modelId="{4C61DDEE-8BBF-4CBF-B066-7E60B6DF0A11}" type="sibTrans" cxnId="{59786CF9-070F-4821-A4E9-D33DB930D8D2}">
      <dgm:prSet/>
      <dgm:spPr/>
      <dgm:t>
        <a:bodyPr/>
        <a:lstStyle/>
        <a:p>
          <a:endParaRPr lang="en-US"/>
        </a:p>
      </dgm:t>
    </dgm:pt>
    <dgm:pt modelId="{15BFC747-B881-4328-BFBE-9BC128388CC6}" type="parTrans" cxnId="{59786CF9-070F-4821-A4E9-D33DB930D8D2}">
      <dgm:prSet/>
      <dgm:spPr/>
      <dgm:t>
        <a:bodyPr/>
        <a:lstStyle/>
        <a:p>
          <a:endParaRPr lang="en-US"/>
        </a:p>
      </dgm:t>
    </dgm:pt>
    <dgm:pt modelId="{7A5D3400-AF5B-4297-8592-4C1EDB9D0973}" type="pres">
      <dgm:prSet presAssocID="{63085546-7C7C-4B3E-ABEB-2669F1A65FB2}" presName="root" presStyleCnt="0">
        <dgm:presLayoutVars>
          <dgm:chMax/>
          <dgm:chPref/>
          <dgm:animLvl val="lvl"/>
        </dgm:presLayoutVars>
      </dgm:prSet>
      <dgm:spPr/>
    </dgm:pt>
    <dgm:pt modelId="{BD204284-1F7C-4D58-BC79-8C2DEE7E9FAF}" type="pres">
      <dgm:prSet presAssocID="{63085546-7C7C-4B3E-ABEB-2669F1A65FB2}" presName="divider" presStyleLbl="fgAcc1" presStyleIdx="0" presStyleCnt="7" custSzY="428624"/>
      <dgm:spPr>
        <a:prstGeom prst="homePlate">
          <a:avLst/>
        </a:prstGeom>
        <a:solidFill>
          <a:srgbClr val="AAAAAA"/>
        </a:solidFill>
      </dgm:spPr>
    </dgm:pt>
    <dgm:pt modelId="{46A6B157-7198-41C4-9D25-C4F8885F1B6F}" type="pres">
      <dgm:prSet presAssocID="{63085546-7C7C-4B3E-ABEB-2669F1A65FB2}" presName="nodes" presStyleCnt="0">
        <dgm:presLayoutVars>
          <dgm:chMax/>
          <dgm:chPref/>
          <dgm:animLvl val="lvl"/>
        </dgm:presLayoutVars>
      </dgm:prSet>
      <dgm:spPr/>
    </dgm:pt>
    <dgm:pt modelId="{578E6A06-6F61-48BD-9F1A-48E731D6E26D}" type="pres">
      <dgm:prSet presAssocID="{9DCEA5FC-4640-45AF-B712-7A4FD94AEF0D}" presName="composite" presStyleCnt="0"/>
      <dgm:spPr/>
    </dgm:pt>
    <dgm:pt modelId="{9F727168-E825-43C1-AF50-41E115F59C0C}" type="pres">
      <dgm:prSet presAssocID="{9DCEA5FC-4640-45AF-B712-7A4FD94AEF0D}" presName="ConnectorPoint" presStyleLbl="lnNode1" presStyleIdx="0" presStyleCnt="6"/>
      <dgm:spPr>
        <a:gradFill rotWithShape="0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0C380CA5-521A-4949-A022-450DA9C217F5}" type="pres">
      <dgm:prSet presAssocID="{9DCEA5FC-4640-45AF-B712-7A4FD94AEF0D}" presName="DropPinPlaceHolder" presStyleCnt="0"/>
      <dgm:spPr/>
    </dgm:pt>
    <dgm:pt modelId="{19EF924A-339B-436A-9151-9C7B0B0377B9}" type="pres">
      <dgm:prSet presAssocID="{9DCEA5FC-4640-45AF-B712-7A4FD94AEF0D}" presName="DropPin" presStyleLbl="alignNode1" presStyleIdx="0" presStyleCnt="6"/>
      <dgm:spPr/>
    </dgm:pt>
    <dgm:pt modelId="{846B4BA4-33F0-43CE-A60E-B95E195AD5A9}" type="pres">
      <dgm:prSet presAssocID="{9DCEA5FC-4640-45AF-B712-7A4FD94AEF0D}" presName="Ellipse" presStyleLbl="fgAcc1" presStyleIdx="1" presStyleCnt="7"/>
      <dgm:spPr>
        <a:prstGeom prst="donut">
          <a:avLst/>
        </a:prstGeom>
      </dgm:spPr>
    </dgm:pt>
    <dgm:pt modelId="{A782CF5D-A585-4990-846A-5EDBD19A9BDB}" type="pres">
      <dgm:prSet presAssocID="{9DCEA5FC-4640-45AF-B712-7A4FD94AEF0D}" presName="L2TextContainer" presStyleLbl="revTx" presStyleIdx="0" presStyleCnt="12">
        <dgm:presLayoutVars>
          <dgm:bulletEnabled val="1"/>
        </dgm:presLayoutVars>
      </dgm:prSet>
      <dgm:spPr/>
    </dgm:pt>
    <dgm:pt modelId="{85C50C56-6DC8-4C47-8DBC-4FD6B1554AA4}" type="pres">
      <dgm:prSet presAssocID="{9DCEA5FC-4640-45AF-B712-7A4FD94AEF0D}" presName="L1TextContainer" presStyleLbl="revTx" presStyleIdx="1" presStyleCnt="12" custLinFactNeighborX="-789" custLinFactNeighborY="34491">
        <dgm:presLayoutVars>
          <dgm:chMax val="1"/>
          <dgm:chPref val="1"/>
          <dgm:bulletEnabled val="1"/>
        </dgm:presLayoutVars>
      </dgm:prSet>
      <dgm:spPr/>
    </dgm:pt>
    <dgm:pt modelId="{4F322B1B-F357-4BCD-BF34-8A0D705A1CE7}" type="pres">
      <dgm:prSet presAssocID="{9DCEA5FC-4640-45AF-B712-7A4FD94AEF0D}" presName="ConnectLine" presStyleLbl="sibTrans1D1" presStyleIdx="0" presStyleCnt="6"/>
      <dgm:spPr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9FF32B1E-94FD-475E-9959-8E0546070C5B}" type="pres">
      <dgm:prSet presAssocID="{9DCEA5FC-4640-45AF-B712-7A4FD94AEF0D}" presName="EmptyPlaceHolder" presStyleCnt="0"/>
      <dgm:spPr/>
    </dgm:pt>
    <dgm:pt modelId="{C9E000F5-B650-46EB-A3B0-FBA6593CE548}" type="pres">
      <dgm:prSet presAssocID="{0A99745B-BB5C-49B3-A782-8DB57641F6C9}" presName="spaceBetweenRectangles" presStyleCnt="0"/>
      <dgm:spPr/>
    </dgm:pt>
    <dgm:pt modelId="{64373A7D-C7A5-4C0C-9781-58743159539A}" type="pres">
      <dgm:prSet presAssocID="{096A9AF0-0DAE-4EB3-B448-4501DA034F4A}" presName="composite" presStyleCnt="0"/>
      <dgm:spPr/>
    </dgm:pt>
    <dgm:pt modelId="{B57996C3-16BE-4CEB-B9E2-6FFC42938F41}" type="pres">
      <dgm:prSet presAssocID="{096A9AF0-0DAE-4EB3-B448-4501DA034F4A}" presName="ConnectorPoint" presStyleLbl="lnNode1" presStyleIdx="1" presStyleCnt="6"/>
      <dgm:spPr>
        <a:gradFill rotWithShape="0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BC71368F-DA7E-405D-93AC-3A6767BF9FC6}" type="pres">
      <dgm:prSet presAssocID="{096A9AF0-0DAE-4EB3-B448-4501DA034F4A}" presName="DropPinPlaceHolder" presStyleCnt="0"/>
      <dgm:spPr/>
    </dgm:pt>
    <dgm:pt modelId="{5B4632EA-1574-417A-A3FA-D711159FBAD1}" type="pres">
      <dgm:prSet presAssocID="{096A9AF0-0DAE-4EB3-B448-4501DA034F4A}" presName="DropPin" presStyleLbl="alignNode1" presStyleIdx="1" presStyleCnt="6"/>
      <dgm:spPr/>
    </dgm:pt>
    <dgm:pt modelId="{032E0966-F86B-4BBD-BE80-8FAB861AF0E8}" type="pres">
      <dgm:prSet presAssocID="{096A9AF0-0DAE-4EB3-B448-4501DA034F4A}" presName="Ellipse" presStyleLbl="fgAcc1" presStyleIdx="2" presStyleCnt="7"/>
      <dgm:spPr>
        <a:prstGeom prst="donut">
          <a:avLst/>
        </a:prstGeom>
      </dgm:spPr>
    </dgm:pt>
    <dgm:pt modelId="{B608C5A1-CE9E-4410-9F2F-F714CC6AB069}" type="pres">
      <dgm:prSet presAssocID="{096A9AF0-0DAE-4EB3-B448-4501DA034F4A}" presName="L2TextContainer" presStyleLbl="revTx" presStyleIdx="2" presStyleCnt="12">
        <dgm:presLayoutVars>
          <dgm:bulletEnabled val="1"/>
        </dgm:presLayoutVars>
      </dgm:prSet>
      <dgm:spPr/>
    </dgm:pt>
    <dgm:pt modelId="{C1E34084-406C-48D5-88FE-7226282DBC49}" type="pres">
      <dgm:prSet presAssocID="{096A9AF0-0DAE-4EB3-B448-4501DA034F4A}" presName="L1TextContainer" presStyleLbl="revTx" presStyleIdx="3" presStyleCnt="12">
        <dgm:presLayoutVars>
          <dgm:chMax val="1"/>
          <dgm:chPref val="1"/>
          <dgm:bulletEnabled val="1"/>
        </dgm:presLayoutVars>
      </dgm:prSet>
      <dgm:spPr/>
    </dgm:pt>
    <dgm:pt modelId="{33168228-1414-4AAF-B7E5-C08A80BBB2F1}" type="pres">
      <dgm:prSet presAssocID="{096A9AF0-0DAE-4EB3-B448-4501DA034F4A}" presName="ConnectLine" presStyleLbl="sibTrans1D1" presStyleIdx="1" presStyleCnt="6"/>
      <dgm:spPr>
        <a:xfrm>
          <a:off x="1843314" y="2690813"/>
          <a:ext cx="0" cy="1592961"/>
        </a:xfrm>
        <a:prstGeom prst="line">
          <a:avLst/>
        </a:prstGeom>
      </dgm:spPr>
    </dgm:pt>
    <dgm:pt modelId="{C791BCDD-76D3-4E0E-98B9-0C4903CF0E94}" type="pres">
      <dgm:prSet presAssocID="{096A9AF0-0DAE-4EB3-B448-4501DA034F4A}" presName="EmptyPlaceHolder" presStyleCnt="0"/>
      <dgm:spPr/>
    </dgm:pt>
    <dgm:pt modelId="{3B1DA912-FDB7-4F73-8823-B30C56F7DE86}" type="pres">
      <dgm:prSet presAssocID="{6B0D7DA9-E6ED-4137-9716-F48BF62327A8}" presName="spaceBetweenRectangles" presStyleCnt="0"/>
      <dgm:spPr/>
    </dgm:pt>
    <dgm:pt modelId="{DCEEC7C0-6CAC-4153-B66A-D920E3B7F504}" type="pres">
      <dgm:prSet presAssocID="{683CC5F6-E9B5-49F2-909E-A68D38896308}" presName="composite" presStyleCnt="0"/>
      <dgm:spPr/>
    </dgm:pt>
    <dgm:pt modelId="{56361E50-9FEC-48AD-A369-C1A8379B35EC}" type="pres">
      <dgm:prSet presAssocID="{683CC5F6-E9B5-49F2-909E-A68D38896308}" presName="ConnectorPoint" presStyleLbl="lnNode1" presStyleIdx="2" presStyleCnt="6"/>
      <dgm:spPr>
        <a:gradFill rotWithShape="0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70AC7E27-D774-4261-A80F-683BBD09A81D}" type="pres">
      <dgm:prSet presAssocID="{683CC5F6-E9B5-49F2-909E-A68D38896308}" presName="DropPinPlaceHolder" presStyleCnt="0"/>
      <dgm:spPr/>
    </dgm:pt>
    <dgm:pt modelId="{7BC09B8D-1C75-4604-9F35-AEC078447C45}" type="pres">
      <dgm:prSet presAssocID="{683CC5F6-E9B5-49F2-909E-A68D38896308}" presName="DropPin" presStyleLbl="alignNode1" presStyleIdx="2" presStyleCnt="6"/>
      <dgm:spPr>
        <a:prstGeom prst="ellipse">
          <a:avLst/>
        </a:prstGeom>
      </dgm:spPr>
    </dgm:pt>
    <dgm:pt modelId="{DFE91A1F-E910-48AB-A4C9-128002268483}" type="pres">
      <dgm:prSet presAssocID="{683CC5F6-E9B5-49F2-909E-A68D38896308}" presName="Ellipse" presStyleLbl="fgAcc1" presStyleIdx="3" presStyleCnt="7"/>
      <dgm:spPr>
        <a:prstGeom prst="star12">
          <a:avLst/>
        </a:prstGeom>
      </dgm:spPr>
    </dgm:pt>
    <dgm:pt modelId="{FC8603F2-85FC-4134-978C-4054E468209C}" type="pres">
      <dgm:prSet presAssocID="{683CC5F6-E9B5-49F2-909E-A68D38896308}" presName="L2TextContainer" presStyleLbl="revTx" presStyleIdx="4" presStyleCnt="12">
        <dgm:presLayoutVars>
          <dgm:bulletEnabled val="1"/>
        </dgm:presLayoutVars>
      </dgm:prSet>
      <dgm:spPr/>
    </dgm:pt>
    <dgm:pt modelId="{4EB3AA5C-1289-44C6-9F3E-859ABA28E18F}" type="pres">
      <dgm:prSet presAssocID="{683CC5F6-E9B5-49F2-909E-A68D38896308}" presName="L1TextContainer" presStyleLbl="revTx" presStyleIdx="5" presStyleCnt="12">
        <dgm:presLayoutVars>
          <dgm:chMax val="1"/>
          <dgm:chPref val="1"/>
          <dgm:bulletEnabled val="1"/>
        </dgm:presLayoutVars>
      </dgm:prSet>
      <dgm:spPr/>
    </dgm:pt>
    <dgm:pt modelId="{0BB03C0E-97EC-4D66-9B09-35D689DAB28C}" type="pres">
      <dgm:prSet presAssocID="{683CC5F6-E9B5-49F2-909E-A68D38896308}" presName="ConnectLine" presStyleLbl="sibTrans1D1" presStyleIdx="2" presStyleCnt="6"/>
      <dgm:spPr>
        <a:noFill/>
        <a:ln w="12700" cap="flat" cmpd="sng" algn="ctr">
          <a:solidFill>
            <a:schemeClr val="accent3">
              <a:hueOff val="1084240"/>
              <a:satOff val="40000"/>
              <a:lumOff val="-5882"/>
              <a:alphaOff val="0"/>
            </a:schemeClr>
          </a:solidFill>
          <a:prstDash val="dash"/>
          <a:miter lim="800000"/>
        </a:ln>
        <a:effectLst/>
      </dgm:spPr>
    </dgm:pt>
    <dgm:pt modelId="{1A7A92CB-81F0-42D4-87BF-4008DEFA9CA8}" type="pres">
      <dgm:prSet presAssocID="{683CC5F6-E9B5-49F2-909E-A68D38896308}" presName="EmptyPlaceHolder" presStyleCnt="0"/>
      <dgm:spPr/>
    </dgm:pt>
    <dgm:pt modelId="{ABE3202B-256B-4398-8B41-CB40EDB06266}" type="pres">
      <dgm:prSet presAssocID="{4C61DDEE-8BBF-4CBF-B066-7E60B6DF0A11}" presName="spaceBetweenRectangles" presStyleCnt="0"/>
      <dgm:spPr/>
    </dgm:pt>
    <dgm:pt modelId="{EC5D22A3-3A02-418D-823E-65E14B0AC702}" type="pres">
      <dgm:prSet presAssocID="{3CB04A44-4013-4CA7-90FD-29AFC3C15E37}" presName="composite" presStyleCnt="0"/>
      <dgm:spPr/>
    </dgm:pt>
    <dgm:pt modelId="{43C01BF4-4FEE-4824-9424-3BB6816C1439}" type="pres">
      <dgm:prSet presAssocID="{3CB04A44-4013-4CA7-90FD-29AFC3C15E37}" presName="ConnectorPoint" presStyleLbl="lnNode1" presStyleIdx="3" presStyleCnt="6"/>
      <dgm:spPr>
        <a:gradFill rotWithShape="0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6EBECEC7-53F4-421D-BB4F-C697D30D7842}" type="pres">
      <dgm:prSet presAssocID="{3CB04A44-4013-4CA7-90FD-29AFC3C15E37}" presName="DropPinPlaceHolder" presStyleCnt="0"/>
      <dgm:spPr/>
    </dgm:pt>
    <dgm:pt modelId="{03856164-394B-435B-9FC6-02CE4FD4F382}" type="pres">
      <dgm:prSet presAssocID="{3CB04A44-4013-4CA7-90FD-29AFC3C15E37}" presName="DropPin" presStyleLbl="alignNode1" presStyleIdx="3" presStyleCnt="6"/>
      <dgm:spPr/>
    </dgm:pt>
    <dgm:pt modelId="{F687C7B7-3DD2-49F8-A3EA-8254BB78835A}" type="pres">
      <dgm:prSet presAssocID="{3CB04A44-4013-4CA7-90FD-29AFC3C15E37}" presName="Ellipse" presStyleLbl="fgAcc1" presStyleIdx="4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D595A405-128C-49B3-B2B9-119A674B5A27}" type="pres">
      <dgm:prSet presAssocID="{3CB04A44-4013-4CA7-90FD-29AFC3C15E37}" presName="L2TextContainer" presStyleLbl="revTx" presStyleIdx="6" presStyleCnt="12">
        <dgm:presLayoutVars>
          <dgm:bulletEnabled val="1"/>
        </dgm:presLayoutVars>
      </dgm:prSet>
      <dgm:spPr/>
    </dgm:pt>
    <dgm:pt modelId="{3142FEE8-E41F-46E1-83D2-003FB8101B25}" type="pres">
      <dgm:prSet presAssocID="{3CB04A44-4013-4CA7-90FD-29AFC3C15E37}" presName="L1TextContainer" presStyleLbl="revTx" presStyleIdx="7" presStyleCnt="12">
        <dgm:presLayoutVars>
          <dgm:chMax val="1"/>
          <dgm:chPref val="1"/>
          <dgm:bulletEnabled val="1"/>
        </dgm:presLayoutVars>
      </dgm:prSet>
      <dgm:spPr/>
    </dgm:pt>
    <dgm:pt modelId="{6C038524-D1A1-4AA1-ACD7-542880EBCD63}" type="pres">
      <dgm:prSet presAssocID="{3CB04A44-4013-4CA7-90FD-29AFC3C15E37}" presName="ConnectLine" presStyleLbl="sibTrans1D1" presStyleIdx="3" presStyleCnt="6"/>
      <dgm:spPr>
        <a:noFill/>
        <a:ln w="12700" cap="flat" cmpd="sng" algn="ctr">
          <a:solidFill>
            <a:schemeClr val="accent3">
              <a:hueOff val="1626359"/>
              <a:satOff val="60000"/>
              <a:lumOff val="-8824"/>
              <a:alphaOff val="0"/>
            </a:schemeClr>
          </a:solidFill>
          <a:prstDash val="dash"/>
          <a:miter lim="800000"/>
        </a:ln>
        <a:effectLst/>
      </dgm:spPr>
    </dgm:pt>
    <dgm:pt modelId="{5EC0240C-F4C5-40EE-BFD1-846C36E2568F}" type="pres">
      <dgm:prSet presAssocID="{3CB04A44-4013-4CA7-90FD-29AFC3C15E37}" presName="EmptyPlaceHolder" presStyleCnt="0"/>
      <dgm:spPr/>
    </dgm:pt>
    <dgm:pt modelId="{D81D8937-2994-4945-9580-08E51CCE6A85}" type="pres">
      <dgm:prSet presAssocID="{D7A8F7A0-47A3-4464-B3B7-E0806DF46627}" presName="spaceBetweenRectangles" presStyleCnt="0"/>
      <dgm:spPr/>
    </dgm:pt>
    <dgm:pt modelId="{A1AE2BC4-A99C-4DD3-A84D-EB3461D18287}" type="pres">
      <dgm:prSet presAssocID="{212ADAAB-D5CB-4BBC-8DAF-7340FD334994}" presName="composite" presStyleCnt="0"/>
      <dgm:spPr/>
    </dgm:pt>
    <dgm:pt modelId="{278CF1E0-B1C4-4B10-A5EC-FD7EF0557E2D}" type="pres">
      <dgm:prSet presAssocID="{212ADAAB-D5CB-4BBC-8DAF-7340FD334994}" presName="ConnectorPoint" presStyleLbl="lnNode1" presStyleIdx="4" presStyleCnt="6"/>
      <dgm:spPr>
        <a:gradFill rotWithShape="0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27B65FB4-BE6A-41E6-BBE9-8DC9F7B73486}" type="pres">
      <dgm:prSet presAssocID="{212ADAAB-D5CB-4BBC-8DAF-7340FD334994}" presName="DropPinPlaceHolder" presStyleCnt="0"/>
      <dgm:spPr/>
    </dgm:pt>
    <dgm:pt modelId="{488CC4C6-DFBC-460C-A9ED-BEDA8CC682D4}" type="pres">
      <dgm:prSet presAssocID="{212ADAAB-D5CB-4BBC-8DAF-7340FD334994}" presName="DropPin" presStyleLbl="alignNode1" presStyleIdx="4" presStyleCnt="6"/>
      <dgm:spPr/>
    </dgm:pt>
    <dgm:pt modelId="{48CA82DA-B677-461B-A08D-337683480059}" type="pres">
      <dgm:prSet presAssocID="{212ADAAB-D5CB-4BBC-8DAF-7340FD334994}" presName="Ellipse" presStyleLbl="fgAcc1" presStyleIdx="5" presStyleCnt="7"/>
      <dgm:spPr>
        <a:prstGeom prst="donut">
          <a:avLst/>
        </a:prstGeom>
      </dgm:spPr>
    </dgm:pt>
    <dgm:pt modelId="{D1646913-A3FA-4470-A3E9-C64B0A13A62A}" type="pres">
      <dgm:prSet presAssocID="{212ADAAB-D5CB-4BBC-8DAF-7340FD334994}" presName="L2TextContainer" presStyleLbl="revTx" presStyleIdx="8" presStyleCnt="12">
        <dgm:presLayoutVars>
          <dgm:bulletEnabled val="1"/>
        </dgm:presLayoutVars>
      </dgm:prSet>
      <dgm:spPr/>
    </dgm:pt>
    <dgm:pt modelId="{6EC2FC68-E1B8-4274-8090-C2C96A4CD82C}" type="pres">
      <dgm:prSet presAssocID="{212ADAAB-D5CB-4BBC-8DAF-7340FD334994}" presName="L1TextContainer" presStyleLbl="revTx" presStyleIdx="9" presStyleCnt="12" custLinFactNeighborY="32675">
        <dgm:presLayoutVars>
          <dgm:chMax val="1"/>
          <dgm:chPref val="1"/>
          <dgm:bulletEnabled val="1"/>
        </dgm:presLayoutVars>
      </dgm:prSet>
      <dgm:spPr/>
    </dgm:pt>
    <dgm:pt modelId="{4F41BF23-550C-4E7F-977E-3D22E3AF7B51}" type="pres">
      <dgm:prSet presAssocID="{212ADAAB-D5CB-4BBC-8DAF-7340FD334994}" presName="ConnectLine" presStyleLbl="sibTrans1D1" presStyleIdx="4" presStyleCnt="6"/>
      <dgm:spPr>
        <a:xfrm>
          <a:off x="6519360" y="1097851"/>
          <a:ext cx="0" cy="1592961"/>
        </a:xfrm>
        <a:prstGeom prst="line">
          <a:avLst/>
        </a:prstGeom>
      </dgm:spPr>
    </dgm:pt>
    <dgm:pt modelId="{5018695D-CFD4-49F8-8967-BA8A0C0A0DE1}" type="pres">
      <dgm:prSet presAssocID="{212ADAAB-D5CB-4BBC-8DAF-7340FD334994}" presName="EmptyPlaceHolder" presStyleCnt="0"/>
      <dgm:spPr/>
    </dgm:pt>
    <dgm:pt modelId="{61EA613E-57A8-485F-A4A9-29037092E83A}" type="pres">
      <dgm:prSet presAssocID="{AB2787E4-2A8B-428D-A4AE-2B14DCFFC4E7}" presName="spaceBetweenRectangles" presStyleCnt="0"/>
      <dgm:spPr/>
    </dgm:pt>
    <dgm:pt modelId="{CE67D9D6-F9F1-44EC-A75F-B8F8C05268CE}" type="pres">
      <dgm:prSet presAssocID="{1E529C6E-C939-479A-A075-9E9B02837B50}" presName="composite" presStyleCnt="0"/>
      <dgm:spPr/>
    </dgm:pt>
    <dgm:pt modelId="{207A1A5D-6522-4025-97E6-5CE0BCE1E669}" type="pres">
      <dgm:prSet presAssocID="{1E529C6E-C939-479A-A075-9E9B02837B50}" presName="ConnectorPoint" presStyleLbl="lnNode1" presStyleIdx="5" presStyleCnt="6"/>
      <dgm:spPr>
        <a:gradFill rotWithShape="0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7BB51994-6692-4438-A65C-CBDA27D49415}" type="pres">
      <dgm:prSet presAssocID="{1E529C6E-C939-479A-A075-9E9B02837B50}" presName="DropPinPlaceHolder" presStyleCnt="0"/>
      <dgm:spPr/>
    </dgm:pt>
    <dgm:pt modelId="{E99DD9D8-9351-498A-87C9-E32E95F0E174}" type="pres">
      <dgm:prSet presAssocID="{1E529C6E-C939-479A-A075-9E9B02837B50}" presName="DropPin" presStyleLbl="alignNode1" presStyleIdx="5" presStyleCnt="6"/>
      <dgm:spPr/>
    </dgm:pt>
    <dgm:pt modelId="{9521876F-531C-46B7-8B9E-2FDA5409E084}" type="pres">
      <dgm:prSet presAssocID="{1E529C6E-C939-479A-A075-9E9B02837B50}" presName="Ellipse" presStyleLbl="fgAcc1" presStyleIdx="6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55A841D0-4F7B-417E-A46B-83F17ACA8B73}" type="pres">
      <dgm:prSet presAssocID="{1E529C6E-C939-479A-A075-9E9B02837B50}" presName="L2TextContainer" presStyleLbl="revTx" presStyleIdx="10" presStyleCnt="12">
        <dgm:presLayoutVars>
          <dgm:bulletEnabled val="1"/>
        </dgm:presLayoutVars>
      </dgm:prSet>
      <dgm:spPr/>
    </dgm:pt>
    <dgm:pt modelId="{9E24D439-41F9-4C3D-A39E-BBC794FB7CA1}" type="pres">
      <dgm:prSet presAssocID="{1E529C6E-C939-479A-A075-9E9B02837B50}" presName="L1TextContainer" presStyleLbl="revTx" presStyleIdx="11" presStyleCnt="12" custLinFactNeighborX="789" custLinFactNeighborY="-32675">
        <dgm:presLayoutVars>
          <dgm:chMax val="1"/>
          <dgm:chPref val="1"/>
          <dgm:bulletEnabled val="1"/>
        </dgm:presLayoutVars>
      </dgm:prSet>
      <dgm:spPr/>
    </dgm:pt>
    <dgm:pt modelId="{190D19DC-AC8E-44EC-A97E-2AC871DA6B97}" type="pres">
      <dgm:prSet presAssocID="{1E529C6E-C939-479A-A075-9E9B02837B50}" presName="ConnectLine" presStyleLbl="sibTrans1D1" presStyleIdx="5" presStyleCnt="6"/>
      <dgm:spPr>
        <a:noFill/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dash"/>
          <a:miter lim="800000"/>
        </a:ln>
        <a:effectLst/>
      </dgm:spPr>
    </dgm:pt>
    <dgm:pt modelId="{70962630-2898-451C-AE51-D4C57405665A}" type="pres">
      <dgm:prSet presAssocID="{1E529C6E-C939-479A-A075-9E9B02837B50}" presName="EmptyPlaceHolder" presStyleCnt="0"/>
      <dgm:spPr/>
    </dgm:pt>
  </dgm:ptLst>
  <dgm:cxnLst>
    <dgm:cxn modelId="{2F02861A-3FDC-4C2B-B724-282D5914D85A}" type="presOf" srcId="{212ADAAB-D5CB-4BBC-8DAF-7340FD334994}" destId="{6EC2FC68-E1B8-4274-8090-C2C96A4CD82C}" srcOrd="0" destOrd="0" presId="urn:microsoft.com/office/officeart/2017/3/layout/DropPinTimeline"/>
    <dgm:cxn modelId="{991E153C-2D4A-4089-A3BB-23D6CF24990F}" type="presOf" srcId="{683CC5F6-E9B5-49F2-909E-A68D38896308}" destId="{4EB3AA5C-1289-44C6-9F3E-859ABA28E18F}" srcOrd="0" destOrd="0" presId="urn:microsoft.com/office/officeart/2017/3/layout/DropPinTimeline"/>
    <dgm:cxn modelId="{DBD99269-D7F7-4B47-B17B-A5AE402751D9}" srcId="{63085546-7C7C-4B3E-ABEB-2669F1A65FB2}" destId="{9DCEA5FC-4640-45AF-B712-7A4FD94AEF0D}" srcOrd="0" destOrd="0" parTransId="{929A5FD9-0612-4B79-9B59-C3C36D34A069}" sibTransId="{0A99745B-BB5C-49B3-A782-8DB57641F6C9}"/>
    <dgm:cxn modelId="{79EE636B-2F86-4CE7-9B8D-1CCE6F3264D2}" type="presOf" srcId="{1E529C6E-C939-479A-A075-9E9B02837B50}" destId="{9E24D439-41F9-4C3D-A39E-BBC794FB7CA1}" srcOrd="0" destOrd="0" presId="urn:microsoft.com/office/officeart/2017/3/layout/DropPinTimeline"/>
    <dgm:cxn modelId="{C8C7266C-2A0C-476A-85B3-F12BE2521F4C}" srcId="{63085546-7C7C-4B3E-ABEB-2669F1A65FB2}" destId="{212ADAAB-D5CB-4BBC-8DAF-7340FD334994}" srcOrd="4" destOrd="0" parTransId="{45F6D312-A686-491E-95E3-EFB9640CC472}" sibTransId="{AB2787E4-2A8B-428D-A4AE-2B14DCFFC4E7}"/>
    <dgm:cxn modelId="{24A8F052-3377-4BA4-8C62-CCF5039C85D7}" srcId="{63085546-7C7C-4B3E-ABEB-2669F1A65FB2}" destId="{3CB04A44-4013-4CA7-90FD-29AFC3C15E37}" srcOrd="3" destOrd="0" parTransId="{ECEE936A-E3CC-4209-BECC-1CD0C85A2B72}" sibTransId="{D7A8F7A0-47A3-4464-B3B7-E0806DF46627}"/>
    <dgm:cxn modelId="{601FA375-B804-4895-B969-A3CE7B37C85C}" type="presOf" srcId="{096A9AF0-0DAE-4EB3-B448-4501DA034F4A}" destId="{C1E34084-406C-48D5-88FE-7226282DBC49}" srcOrd="0" destOrd="0" presId="urn:microsoft.com/office/officeart/2017/3/layout/DropPinTimeline"/>
    <dgm:cxn modelId="{761E4B58-8AA0-4EE9-9827-01A0CA5D8AAC}" type="presOf" srcId="{9DCEA5FC-4640-45AF-B712-7A4FD94AEF0D}" destId="{85C50C56-6DC8-4C47-8DBC-4FD6B1554AA4}" srcOrd="0" destOrd="0" presId="urn:microsoft.com/office/officeart/2017/3/layout/DropPinTimeline"/>
    <dgm:cxn modelId="{3333CF8D-19B6-429E-ABBA-4D5F155B4D04}" type="presOf" srcId="{3CB04A44-4013-4CA7-90FD-29AFC3C15E37}" destId="{3142FEE8-E41F-46E1-83D2-003FB8101B25}" srcOrd="0" destOrd="0" presId="urn:microsoft.com/office/officeart/2017/3/layout/DropPinTimeline"/>
    <dgm:cxn modelId="{247DE591-0579-4FF5-9C62-940C4F67096B}" type="presOf" srcId="{63085546-7C7C-4B3E-ABEB-2669F1A65FB2}" destId="{7A5D3400-AF5B-4297-8592-4C1EDB9D0973}" srcOrd="0" destOrd="0" presId="urn:microsoft.com/office/officeart/2017/3/layout/DropPinTimeline"/>
    <dgm:cxn modelId="{99746BB5-7122-43B8-8680-CF610F03585C}" srcId="{63085546-7C7C-4B3E-ABEB-2669F1A65FB2}" destId="{1E529C6E-C939-479A-A075-9E9B02837B50}" srcOrd="5" destOrd="0" parTransId="{46B3C017-F97A-4640-992A-33AEE06B2EFC}" sibTransId="{192E80CB-2667-481C-8244-6EC4AEED1BC2}"/>
    <dgm:cxn modelId="{CA0753BD-DB60-4D68-8486-5B376B839B26}" srcId="{63085546-7C7C-4B3E-ABEB-2669F1A65FB2}" destId="{096A9AF0-0DAE-4EB3-B448-4501DA034F4A}" srcOrd="1" destOrd="0" parTransId="{8CE6ABD6-768E-42C8-9029-C3B5F278B21C}" sibTransId="{6B0D7DA9-E6ED-4137-9716-F48BF62327A8}"/>
    <dgm:cxn modelId="{59786CF9-070F-4821-A4E9-D33DB930D8D2}" srcId="{63085546-7C7C-4B3E-ABEB-2669F1A65FB2}" destId="{683CC5F6-E9B5-49F2-909E-A68D38896308}" srcOrd="2" destOrd="0" parTransId="{15BFC747-B881-4328-BFBE-9BC128388CC6}" sibTransId="{4C61DDEE-8BBF-4CBF-B066-7E60B6DF0A11}"/>
    <dgm:cxn modelId="{DA6A51DB-6C18-400B-9DA5-E8330852483B}" type="presParOf" srcId="{7A5D3400-AF5B-4297-8592-4C1EDB9D0973}" destId="{BD204284-1F7C-4D58-BC79-8C2DEE7E9FAF}" srcOrd="0" destOrd="0" presId="urn:microsoft.com/office/officeart/2017/3/layout/DropPinTimeline"/>
    <dgm:cxn modelId="{B682209A-D180-4D3D-A7FE-3FF4623AAAC8}" type="presParOf" srcId="{7A5D3400-AF5B-4297-8592-4C1EDB9D0973}" destId="{46A6B157-7198-41C4-9D25-C4F8885F1B6F}" srcOrd="1" destOrd="0" presId="urn:microsoft.com/office/officeart/2017/3/layout/DropPinTimeline"/>
    <dgm:cxn modelId="{4CF30FDC-8EA5-4C55-A240-DA99543AE3C6}" type="presParOf" srcId="{46A6B157-7198-41C4-9D25-C4F8885F1B6F}" destId="{578E6A06-6F61-48BD-9F1A-48E731D6E26D}" srcOrd="0" destOrd="0" presId="urn:microsoft.com/office/officeart/2017/3/layout/DropPinTimeline"/>
    <dgm:cxn modelId="{7F06BCA7-F8E6-43B5-AEBF-3EA16A460043}" type="presParOf" srcId="{578E6A06-6F61-48BD-9F1A-48E731D6E26D}" destId="{9F727168-E825-43C1-AF50-41E115F59C0C}" srcOrd="0" destOrd="0" presId="urn:microsoft.com/office/officeart/2017/3/layout/DropPinTimeline"/>
    <dgm:cxn modelId="{39550BBA-C07C-435F-AE58-6A3869656E8F}" type="presParOf" srcId="{578E6A06-6F61-48BD-9F1A-48E731D6E26D}" destId="{0C380CA5-521A-4949-A022-450DA9C217F5}" srcOrd="1" destOrd="0" presId="urn:microsoft.com/office/officeart/2017/3/layout/DropPinTimeline"/>
    <dgm:cxn modelId="{50FAF036-8C4F-4AB4-964E-F6C0C8E1B366}" type="presParOf" srcId="{0C380CA5-521A-4949-A022-450DA9C217F5}" destId="{19EF924A-339B-436A-9151-9C7B0B0377B9}" srcOrd="0" destOrd="0" presId="urn:microsoft.com/office/officeart/2017/3/layout/DropPinTimeline"/>
    <dgm:cxn modelId="{FEF6FDFF-AC95-4350-940F-FC375C454173}" type="presParOf" srcId="{0C380CA5-521A-4949-A022-450DA9C217F5}" destId="{846B4BA4-33F0-43CE-A60E-B95E195AD5A9}" srcOrd="1" destOrd="0" presId="urn:microsoft.com/office/officeart/2017/3/layout/DropPinTimeline"/>
    <dgm:cxn modelId="{86FB1E3B-8C27-43E3-9CFC-6B9AD5B19723}" type="presParOf" srcId="{578E6A06-6F61-48BD-9F1A-48E731D6E26D}" destId="{A782CF5D-A585-4990-846A-5EDBD19A9BDB}" srcOrd="2" destOrd="0" presId="urn:microsoft.com/office/officeart/2017/3/layout/DropPinTimeline"/>
    <dgm:cxn modelId="{A2AA414F-7DC4-4250-B21D-62866A63C6BC}" type="presParOf" srcId="{578E6A06-6F61-48BD-9F1A-48E731D6E26D}" destId="{85C50C56-6DC8-4C47-8DBC-4FD6B1554AA4}" srcOrd="3" destOrd="0" presId="urn:microsoft.com/office/officeart/2017/3/layout/DropPinTimeline"/>
    <dgm:cxn modelId="{AEEA7548-3D0E-4A32-8C4A-EEFE5745C7DF}" type="presParOf" srcId="{578E6A06-6F61-48BD-9F1A-48E731D6E26D}" destId="{4F322B1B-F357-4BCD-BF34-8A0D705A1CE7}" srcOrd="4" destOrd="0" presId="urn:microsoft.com/office/officeart/2017/3/layout/DropPinTimeline"/>
    <dgm:cxn modelId="{7AB3159E-92F2-4399-AE36-6211AADC42EA}" type="presParOf" srcId="{578E6A06-6F61-48BD-9F1A-48E731D6E26D}" destId="{9FF32B1E-94FD-475E-9959-8E0546070C5B}" srcOrd="5" destOrd="0" presId="urn:microsoft.com/office/officeart/2017/3/layout/DropPinTimeline"/>
    <dgm:cxn modelId="{CAD3EAEA-2806-4987-BD88-048D89C54CF1}" type="presParOf" srcId="{46A6B157-7198-41C4-9D25-C4F8885F1B6F}" destId="{C9E000F5-B650-46EB-A3B0-FBA6593CE548}" srcOrd="1" destOrd="0" presId="urn:microsoft.com/office/officeart/2017/3/layout/DropPinTimeline"/>
    <dgm:cxn modelId="{5EA5B657-7F2F-44E2-B1DD-0B3ECBD1E99D}" type="presParOf" srcId="{46A6B157-7198-41C4-9D25-C4F8885F1B6F}" destId="{64373A7D-C7A5-4C0C-9781-58743159539A}" srcOrd="2" destOrd="0" presId="urn:microsoft.com/office/officeart/2017/3/layout/DropPinTimeline"/>
    <dgm:cxn modelId="{14BAE908-5010-418B-B10F-E0EF3644818C}" type="presParOf" srcId="{64373A7D-C7A5-4C0C-9781-58743159539A}" destId="{B57996C3-16BE-4CEB-B9E2-6FFC42938F41}" srcOrd="0" destOrd="0" presId="urn:microsoft.com/office/officeart/2017/3/layout/DropPinTimeline"/>
    <dgm:cxn modelId="{6EE799C9-2ACE-448A-B9B4-1F0BFCC5494D}" type="presParOf" srcId="{64373A7D-C7A5-4C0C-9781-58743159539A}" destId="{BC71368F-DA7E-405D-93AC-3A6767BF9FC6}" srcOrd="1" destOrd="0" presId="urn:microsoft.com/office/officeart/2017/3/layout/DropPinTimeline"/>
    <dgm:cxn modelId="{59CC3372-0972-45A9-AB2E-167939969C7E}" type="presParOf" srcId="{BC71368F-DA7E-405D-93AC-3A6767BF9FC6}" destId="{5B4632EA-1574-417A-A3FA-D711159FBAD1}" srcOrd="0" destOrd="0" presId="urn:microsoft.com/office/officeart/2017/3/layout/DropPinTimeline"/>
    <dgm:cxn modelId="{1BF47519-9E4E-4BB0-BCBA-A5961FF9A6CD}" type="presParOf" srcId="{BC71368F-DA7E-405D-93AC-3A6767BF9FC6}" destId="{032E0966-F86B-4BBD-BE80-8FAB861AF0E8}" srcOrd="1" destOrd="0" presId="urn:microsoft.com/office/officeart/2017/3/layout/DropPinTimeline"/>
    <dgm:cxn modelId="{882EEBD2-110A-4990-8880-616C578449B7}" type="presParOf" srcId="{64373A7D-C7A5-4C0C-9781-58743159539A}" destId="{B608C5A1-CE9E-4410-9F2F-F714CC6AB069}" srcOrd="2" destOrd="0" presId="urn:microsoft.com/office/officeart/2017/3/layout/DropPinTimeline"/>
    <dgm:cxn modelId="{E5F82FBD-2B6D-4121-BACE-4D1B9A91EC66}" type="presParOf" srcId="{64373A7D-C7A5-4C0C-9781-58743159539A}" destId="{C1E34084-406C-48D5-88FE-7226282DBC49}" srcOrd="3" destOrd="0" presId="urn:microsoft.com/office/officeart/2017/3/layout/DropPinTimeline"/>
    <dgm:cxn modelId="{B94D7E38-E5D7-44D5-B33C-E3A0C78F3780}" type="presParOf" srcId="{64373A7D-C7A5-4C0C-9781-58743159539A}" destId="{33168228-1414-4AAF-B7E5-C08A80BBB2F1}" srcOrd="4" destOrd="0" presId="urn:microsoft.com/office/officeart/2017/3/layout/DropPinTimeline"/>
    <dgm:cxn modelId="{397EE9F0-39A3-4A02-B678-70EBE6F9F893}" type="presParOf" srcId="{64373A7D-C7A5-4C0C-9781-58743159539A}" destId="{C791BCDD-76D3-4E0E-98B9-0C4903CF0E94}" srcOrd="5" destOrd="0" presId="urn:microsoft.com/office/officeart/2017/3/layout/DropPinTimeline"/>
    <dgm:cxn modelId="{AD2F3FEC-DCA0-43DB-982D-903784448797}" type="presParOf" srcId="{46A6B157-7198-41C4-9D25-C4F8885F1B6F}" destId="{3B1DA912-FDB7-4F73-8823-B30C56F7DE86}" srcOrd="3" destOrd="0" presId="urn:microsoft.com/office/officeart/2017/3/layout/DropPinTimeline"/>
    <dgm:cxn modelId="{51C3A01D-5793-42E1-B8B1-95C7AEB64581}" type="presParOf" srcId="{46A6B157-7198-41C4-9D25-C4F8885F1B6F}" destId="{DCEEC7C0-6CAC-4153-B66A-D920E3B7F504}" srcOrd="4" destOrd="0" presId="urn:microsoft.com/office/officeart/2017/3/layout/DropPinTimeline"/>
    <dgm:cxn modelId="{86D426D3-DE4C-4BB4-8C09-D2C63BD51E4E}" type="presParOf" srcId="{DCEEC7C0-6CAC-4153-B66A-D920E3B7F504}" destId="{56361E50-9FEC-48AD-A369-C1A8379B35EC}" srcOrd="0" destOrd="0" presId="urn:microsoft.com/office/officeart/2017/3/layout/DropPinTimeline"/>
    <dgm:cxn modelId="{02CD6C3F-E995-471C-94FB-C0D54B4842D5}" type="presParOf" srcId="{DCEEC7C0-6CAC-4153-B66A-D920E3B7F504}" destId="{70AC7E27-D774-4261-A80F-683BBD09A81D}" srcOrd="1" destOrd="0" presId="urn:microsoft.com/office/officeart/2017/3/layout/DropPinTimeline"/>
    <dgm:cxn modelId="{5CF11FCC-C23E-454E-AC1E-DFD67727D7CD}" type="presParOf" srcId="{70AC7E27-D774-4261-A80F-683BBD09A81D}" destId="{7BC09B8D-1C75-4604-9F35-AEC078447C45}" srcOrd="0" destOrd="0" presId="urn:microsoft.com/office/officeart/2017/3/layout/DropPinTimeline"/>
    <dgm:cxn modelId="{F5089ADD-33C1-472D-BAF2-91B6652DF1A9}" type="presParOf" srcId="{70AC7E27-D774-4261-A80F-683BBD09A81D}" destId="{DFE91A1F-E910-48AB-A4C9-128002268483}" srcOrd="1" destOrd="0" presId="urn:microsoft.com/office/officeart/2017/3/layout/DropPinTimeline"/>
    <dgm:cxn modelId="{FD943790-5411-4A3B-924D-4403B21626BA}" type="presParOf" srcId="{DCEEC7C0-6CAC-4153-B66A-D920E3B7F504}" destId="{FC8603F2-85FC-4134-978C-4054E468209C}" srcOrd="2" destOrd="0" presId="urn:microsoft.com/office/officeart/2017/3/layout/DropPinTimeline"/>
    <dgm:cxn modelId="{D5E16DB1-0EBE-490A-BD7E-FD19274E6A38}" type="presParOf" srcId="{DCEEC7C0-6CAC-4153-B66A-D920E3B7F504}" destId="{4EB3AA5C-1289-44C6-9F3E-859ABA28E18F}" srcOrd="3" destOrd="0" presId="urn:microsoft.com/office/officeart/2017/3/layout/DropPinTimeline"/>
    <dgm:cxn modelId="{8DE5DA9E-2AA7-43F7-8DD5-E5ECEF772101}" type="presParOf" srcId="{DCEEC7C0-6CAC-4153-B66A-D920E3B7F504}" destId="{0BB03C0E-97EC-4D66-9B09-35D689DAB28C}" srcOrd="4" destOrd="0" presId="urn:microsoft.com/office/officeart/2017/3/layout/DropPinTimeline"/>
    <dgm:cxn modelId="{DA57C1DD-192D-489A-BBC9-D9ACA01A09F2}" type="presParOf" srcId="{DCEEC7C0-6CAC-4153-B66A-D920E3B7F504}" destId="{1A7A92CB-81F0-42D4-87BF-4008DEFA9CA8}" srcOrd="5" destOrd="0" presId="urn:microsoft.com/office/officeart/2017/3/layout/DropPinTimeline"/>
    <dgm:cxn modelId="{7E5E61DA-CACE-4FC7-A295-A50C9FA0159E}" type="presParOf" srcId="{46A6B157-7198-41C4-9D25-C4F8885F1B6F}" destId="{ABE3202B-256B-4398-8B41-CB40EDB06266}" srcOrd="5" destOrd="0" presId="urn:microsoft.com/office/officeart/2017/3/layout/DropPinTimeline"/>
    <dgm:cxn modelId="{09A45701-7212-4A71-A439-B6D813A7D905}" type="presParOf" srcId="{46A6B157-7198-41C4-9D25-C4F8885F1B6F}" destId="{EC5D22A3-3A02-418D-823E-65E14B0AC702}" srcOrd="6" destOrd="0" presId="urn:microsoft.com/office/officeart/2017/3/layout/DropPinTimeline"/>
    <dgm:cxn modelId="{4E8D1179-4BDA-4C55-B6F5-F5E491FE464B}" type="presParOf" srcId="{EC5D22A3-3A02-418D-823E-65E14B0AC702}" destId="{43C01BF4-4FEE-4824-9424-3BB6816C1439}" srcOrd="0" destOrd="0" presId="urn:microsoft.com/office/officeart/2017/3/layout/DropPinTimeline"/>
    <dgm:cxn modelId="{61B8D8F6-3318-4438-B413-FC48FFDB45F7}" type="presParOf" srcId="{EC5D22A3-3A02-418D-823E-65E14B0AC702}" destId="{6EBECEC7-53F4-421D-BB4F-C697D30D7842}" srcOrd="1" destOrd="0" presId="urn:microsoft.com/office/officeart/2017/3/layout/DropPinTimeline"/>
    <dgm:cxn modelId="{831A8AB5-5757-4324-8EDF-400964433AA7}" type="presParOf" srcId="{6EBECEC7-53F4-421D-BB4F-C697D30D7842}" destId="{03856164-394B-435B-9FC6-02CE4FD4F382}" srcOrd="0" destOrd="0" presId="urn:microsoft.com/office/officeart/2017/3/layout/DropPinTimeline"/>
    <dgm:cxn modelId="{2B4E70B7-ED4A-46EC-AA69-FFB7967FEEC0}" type="presParOf" srcId="{6EBECEC7-53F4-421D-BB4F-C697D30D7842}" destId="{F687C7B7-3DD2-49F8-A3EA-8254BB78835A}" srcOrd="1" destOrd="0" presId="urn:microsoft.com/office/officeart/2017/3/layout/DropPinTimeline"/>
    <dgm:cxn modelId="{2C6E177B-DA9F-4C37-B8DC-FED5440DF752}" type="presParOf" srcId="{EC5D22A3-3A02-418D-823E-65E14B0AC702}" destId="{D595A405-128C-49B3-B2B9-119A674B5A27}" srcOrd="2" destOrd="0" presId="urn:microsoft.com/office/officeart/2017/3/layout/DropPinTimeline"/>
    <dgm:cxn modelId="{4F5B3521-C364-4580-987A-739009306067}" type="presParOf" srcId="{EC5D22A3-3A02-418D-823E-65E14B0AC702}" destId="{3142FEE8-E41F-46E1-83D2-003FB8101B25}" srcOrd="3" destOrd="0" presId="urn:microsoft.com/office/officeart/2017/3/layout/DropPinTimeline"/>
    <dgm:cxn modelId="{633E720E-A1E7-4482-9682-B1A2E5FE60BF}" type="presParOf" srcId="{EC5D22A3-3A02-418D-823E-65E14B0AC702}" destId="{6C038524-D1A1-4AA1-ACD7-542880EBCD63}" srcOrd="4" destOrd="0" presId="urn:microsoft.com/office/officeart/2017/3/layout/DropPinTimeline"/>
    <dgm:cxn modelId="{19CB6727-D9BA-408D-BF0A-BD5B9A4B52D5}" type="presParOf" srcId="{EC5D22A3-3A02-418D-823E-65E14B0AC702}" destId="{5EC0240C-F4C5-40EE-BFD1-846C36E2568F}" srcOrd="5" destOrd="0" presId="urn:microsoft.com/office/officeart/2017/3/layout/DropPinTimeline"/>
    <dgm:cxn modelId="{14CB28FA-589E-408F-A93B-732D5C46989F}" type="presParOf" srcId="{46A6B157-7198-41C4-9D25-C4F8885F1B6F}" destId="{D81D8937-2994-4945-9580-08E51CCE6A85}" srcOrd="7" destOrd="0" presId="urn:microsoft.com/office/officeart/2017/3/layout/DropPinTimeline"/>
    <dgm:cxn modelId="{2E35C8AB-C54E-4DE6-98F2-126D8B12CA35}" type="presParOf" srcId="{46A6B157-7198-41C4-9D25-C4F8885F1B6F}" destId="{A1AE2BC4-A99C-4DD3-A84D-EB3461D18287}" srcOrd="8" destOrd="0" presId="urn:microsoft.com/office/officeart/2017/3/layout/DropPinTimeline"/>
    <dgm:cxn modelId="{AC45CECB-C5CF-4E80-98D8-0844891DC577}" type="presParOf" srcId="{A1AE2BC4-A99C-4DD3-A84D-EB3461D18287}" destId="{278CF1E0-B1C4-4B10-A5EC-FD7EF0557E2D}" srcOrd="0" destOrd="0" presId="urn:microsoft.com/office/officeart/2017/3/layout/DropPinTimeline"/>
    <dgm:cxn modelId="{FAC5196A-0FF0-48C2-A8D5-A327A9296F37}" type="presParOf" srcId="{A1AE2BC4-A99C-4DD3-A84D-EB3461D18287}" destId="{27B65FB4-BE6A-41E6-BBE9-8DC9F7B73486}" srcOrd="1" destOrd="0" presId="urn:microsoft.com/office/officeart/2017/3/layout/DropPinTimeline"/>
    <dgm:cxn modelId="{6506C7DF-695E-463E-9F7A-076AACE839A3}" type="presParOf" srcId="{27B65FB4-BE6A-41E6-BBE9-8DC9F7B73486}" destId="{488CC4C6-DFBC-460C-A9ED-BEDA8CC682D4}" srcOrd="0" destOrd="0" presId="urn:microsoft.com/office/officeart/2017/3/layout/DropPinTimeline"/>
    <dgm:cxn modelId="{BB2EC07F-9382-4ADC-B58A-370E51165161}" type="presParOf" srcId="{27B65FB4-BE6A-41E6-BBE9-8DC9F7B73486}" destId="{48CA82DA-B677-461B-A08D-337683480059}" srcOrd="1" destOrd="0" presId="urn:microsoft.com/office/officeart/2017/3/layout/DropPinTimeline"/>
    <dgm:cxn modelId="{D2C7B1A6-CF92-4104-85AF-7ED69E77FB2E}" type="presParOf" srcId="{A1AE2BC4-A99C-4DD3-A84D-EB3461D18287}" destId="{D1646913-A3FA-4470-A3E9-C64B0A13A62A}" srcOrd="2" destOrd="0" presId="urn:microsoft.com/office/officeart/2017/3/layout/DropPinTimeline"/>
    <dgm:cxn modelId="{6DFB5DDF-069E-470A-9D51-14C2EEBAEAB6}" type="presParOf" srcId="{A1AE2BC4-A99C-4DD3-A84D-EB3461D18287}" destId="{6EC2FC68-E1B8-4274-8090-C2C96A4CD82C}" srcOrd="3" destOrd="0" presId="urn:microsoft.com/office/officeart/2017/3/layout/DropPinTimeline"/>
    <dgm:cxn modelId="{E13030DA-BCC9-42B5-90A4-C1245E765FC8}" type="presParOf" srcId="{A1AE2BC4-A99C-4DD3-A84D-EB3461D18287}" destId="{4F41BF23-550C-4E7F-977E-3D22E3AF7B51}" srcOrd="4" destOrd="0" presId="urn:microsoft.com/office/officeart/2017/3/layout/DropPinTimeline"/>
    <dgm:cxn modelId="{5DC7870F-4614-4A72-AB7A-994AF1F8A4DE}" type="presParOf" srcId="{A1AE2BC4-A99C-4DD3-A84D-EB3461D18287}" destId="{5018695D-CFD4-49F8-8967-BA8A0C0A0DE1}" srcOrd="5" destOrd="0" presId="urn:microsoft.com/office/officeart/2017/3/layout/DropPinTimeline"/>
    <dgm:cxn modelId="{39DED560-FDC7-4A20-BA37-B726CE3DBE1E}" type="presParOf" srcId="{46A6B157-7198-41C4-9D25-C4F8885F1B6F}" destId="{61EA613E-57A8-485F-A4A9-29037092E83A}" srcOrd="9" destOrd="0" presId="urn:microsoft.com/office/officeart/2017/3/layout/DropPinTimeline"/>
    <dgm:cxn modelId="{563427F8-2ADF-408F-B79A-D3F2878155A1}" type="presParOf" srcId="{46A6B157-7198-41C4-9D25-C4F8885F1B6F}" destId="{CE67D9D6-F9F1-44EC-A75F-B8F8C05268CE}" srcOrd="10" destOrd="0" presId="urn:microsoft.com/office/officeart/2017/3/layout/DropPinTimeline"/>
    <dgm:cxn modelId="{A5908F53-B281-4FCF-A916-648CEB8C7AD0}" type="presParOf" srcId="{CE67D9D6-F9F1-44EC-A75F-B8F8C05268CE}" destId="{207A1A5D-6522-4025-97E6-5CE0BCE1E669}" srcOrd="0" destOrd="0" presId="urn:microsoft.com/office/officeart/2017/3/layout/DropPinTimeline"/>
    <dgm:cxn modelId="{FBA122A1-FEA1-4F59-B50C-B8CD134B2FC5}" type="presParOf" srcId="{CE67D9D6-F9F1-44EC-A75F-B8F8C05268CE}" destId="{7BB51994-6692-4438-A65C-CBDA27D49415}" srcOrd="1" destOrd="0" presId="urn:microsoft.com/office/officeart/2017/3/layout/DropPinTimeline"/>
    <dgm:cxn modelId="{A8013026-2F0C-4F51-8250-664247EA674E}" type="presParOf" srcId="{7BB51994-6692-4438-A65C-CBDA27D49415}" destId="{E99DD9D8-9351-498A-87C9-E32E95F0E174}" srcOrd="0" destOrd="0" presId="urn:microsoft.com/office/officeart/2017/3/layout/DropPinTimeline"/>
    <dgm:cxn modelId="{FCBAA66A-CED1-48D9-ABC3-CDC4EA17F98F}" type="presParOf" srcId="{7BB51994-6692-4438-A65C-CBDA27D49415}" destId="{9521876F-531C-46B7-8B9E-2FDA5409E084}" srcOrd="1" destOrd="0" presId="urn:microsoft.com/office/officeart/2017/3/layout/DropPinTimeline"/>
    <dgm:cxn modelId="{40D00EF7-42A0-4741-8BB9-A7C3A8E0EFA4}" type="presParOf" srcId="{CE67D9D6-F9F1-44EC-A75F-B8F8C05268CE}" destId="{55A841D0-4F7B-417E-A46B-83F17ACA8B73}" srcOrd="2" destOrd="0" presId="urn:microsoft.com/office/officeart/2017/3/layout/DropPinTimeline"/>
    <dgm:cxn modelId="{F5D92E46-AD51-4549-A6D0-79E315261FB2}" type="presParOf" srcId="{CE67D9D6-F9F1-44EC-A75F-B8F8C05268CE}" destId="{9E24D439-41F9-4C3D-A39E-BBC794FB7CA1}" srcOrd="3" destOrd="0" presId="urn:microsoft.com/office/officeart/2017/3/layout/DropPinTimeline"/>
    <dgm:cxn modelId="{B7B4BAB4-CF61-4C15-973C-DEA24A5034EE}" type="presParOf" srcId="{CE67D9D6-F9F1-44EC-A75F-B8F8C05268CE}" destId="{190D19DC-AC8E-44EC-A97E-2AC871DA6B97}" srcOrd="4" destOrd="0" presId="urn:microsoft.com/office/officeart/2017/3/layout/DropPinTimeline"/>
    <dgm:cxn modelId="{138963AC-7C3C-4F6F-B6AA-DEA309966979}" type="presParOf" srcId="{CE67D9D6-F9F1-44EC-A75F-B8F8C05268CE}" destId="{70962630-2898-451C-AE51-D4C57405665A}" srcOrd="5" destOrd="0" presId="urn:microsoft.com/office/officeart/2017/3/layout/DropPinTimeline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BD8D45-0229-4EC4-AAEF-7047E154C859}" type="doc">
      <dgm:prSet loTypeId="urn:microsoft.com/office/officeart/2005/8/layout/gear1" loCatId="process" qsTypeId="urn:microsoft.com/office/officeart/2005/8/quickstyle/simple1" qsCatId="simple" csTypeId="urn:microsoft.com/office/officeart/2005/8/colors/colorful3" csCatId="colorful" phldr="1"/>
      <dgm:spPr/>
    </dgm:pt>
    <dgm:pt modelId="{A1CD19C6-24BE-4061-8C87-3D9A721BC821}">
      <dgm:prSet phldrT="[Text]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n-US" altLang="en-US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NLP Model (Summarization) </a:t>
          </a:r>
          <a:endParaRPr lang="en-IN" dirty="0"/>
        </a:p>
      </dgm:t>
    </dgm:pt>
    <dgm:pt modelId="{59A25340-D7DF-4E72-BFA5-D05DF7F39433}" type="parTrans" cxnId="{F42C642B-10E9-4937-9192-2D46E4510850}">
      <dgm:prSet/>
      <dgm:spPr/>
      <dgm:t>
        <a:bodyPr/>
        <a:lstStyle/>
        <a:p>
          <a:endParaRPr lang="en-IN"/>
        </a:p>
      </dgm:t>
    </dgm:pt>
    <dgm:pt modelId="{C1BFF765-B7F0-4464-AE10-DFED15D4165B}" type="sibTrans" cxnId="{F42C642B-10E9-4937-9192-2D46E4510850}">
      <dgm:prSet/>
      <dgm:spPr/>
      <dgm:t>
        <a:bodyPr/>
        <a:lstStyle/>
        <a:p>
          <a:endParaRPr lang="en-IN"/>
        </a:p>
      </dgm:t>
    </dgm:pt>
    <dgm:pt modelId="{4070E454-ED46-48DC-97B9-A4C99F71D959}">
      <dgm:prSet phldrT="[Text]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n-US" altLang="en-US" b="0" i="0" u="none" strike="noStrike" cap="none" normalizeH="0" baseline="0">
              <a:ln/>
              <a:effectLst/>
              <a:latin typeface="Arial" panose="020B0604020202020204" pitchFamily="34" charset="0"/>
            </a:rPr>
            <a:t>OCR System </a:t>
          </a:r>
          <a:endParaRPr lang="en-IN" dirty="0"/>
        </a:p>
      </dgm:t>
    </dgm:pt>
    <dgm:pt modelId="{DEC59AC0-D08A-4BEC-89BA-13350248C367}" type="parTrans" cxnId="{41935965-2EDF-4C1E-AB6C-71898D76D92E}">
      <dgm:prSet/>
      <dgm:spPr/>
      <dgm:t>
        <a:bodyPr/>
        <a:lstStyle/>
        <a:p>
          <a:endParaRPr lang="en-IN"/>
        </a:p>
      </dgm:t>
    </dgm:pt>
    <dgm:pt modelId="{9BCE1D52-0EF3-4F2D-8E61-DF4CA72AACC5}" type="sibTrans" cxnId="{41935965-2EDF-4C1E-AB6C-71898D76D92E}">
      <dgm:prSet/>
      <dgm:spPr/>
      <dgm:t>
        <a:bodyPr/>
        <a:lstStyle/>
        <a:p>
          <a:endParaRPr lang="en-IN"/>
        </a:p>
      </dgm:t>
    </dgm:pt>
    <dgm:pt modelId="{6EF467D8-E2BF-4A14-A01D-685049484A6C}">
      <dgm:prSet phldrT="[Text]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n-US" altLang="en-US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Input (Images, PDFs, Text) </a:t>
          </a:r>
          <a:endParaRPr lang="en-IN" dirty="0"/>
        </a:p>
      </dgm:t>
    </dgm:pt>
    <dgm:pt modelId="{5A79CDAF-00A7-4BB1-B5A0-5DCBF7AB372B}" type="parTrans" cxnId="{B85E3FD8-104F-40E9-B212-0C6406586C83}">
      <dgm:prSet/>
      <dgm:spPr/>
      <dgm:t>
        <a:bodyPr/>
        <a:lstStyle/>
        <a:p>
          <a:endParaRPr lang="en-IN"/>
        </a:p>
      </dgm:t>
    </dgm:pt>
    <dgm:pt modelId="{41805FC8-A9C4-42B0-93FE-CED05CB2BF46}" type="sibTrans" cxnId="{B85E3FD8-104F-40E9-B212-0C6406586C83}">
      <dgm:prSet/>
      <dgm:spPr/>
      <dgm:t>
        <a:bodyPr/>
        <a:lstStyle/>
        <a:p>
          <a:endParaRPr lang="en-IN"/>
        </a:p>
      </dgm:t>
    </dgm:pt>
    <dgm:pt modelId="{E840F538-B1EA-4F51-A9C9-3A9089040EB6}" type="pres">
      <dgm:prSet presAssocID="{34BD8D45-0229-4EC4-AAEF-7047E154C85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439D21E-EC95-4D25-8944-563BB9BDBE97}" type="pres">
      <dgm:prSet presAssocID="{A1CD19C6-24BE-4061-8C87-3D9A721BC821}" presName="gear1" presStyleLbl="node1" presStyleIdx="0" presStyleCnt="3" custLinFactNeighborX="1818" custLinFactNeighborY="12273">
        <dgm:presLayoutVars>
          <dgm:chMax val="1"/>
          <dgm:bulletEnabled val="1"/>
        </dgm:presLayoutVars>
      </dgm:prSet>
      <dgm:spPr/>
    </dgm:pt>
    <dgm:pt modelId="{5D934DE4-95A1-4108-9B77-54706D5D4489}" type="pres">
      <dgm:prSet presAssocID="{A1CD19C6-24BE-4061-8C87-3D9A721BC821}" presName="gear1srcNode" presStyleLbl="node1" presStyleIdx="0" presStyleCnt="3"/>
      <dgm:spPr/>
    </dgm:pt>
    <dgm:pt modelId="{DB05DABC-4D57-4807-BAEE-F7CC6149F00C}" type="pres">
      <dgm:prSet presAssocID="{A1CD19C6-24BE-4061-8C87-3D9A721BC821}" presName="gear1dstNode" presStyleLbl="node1" presStyleIdx="0" presStyleCnt="3"/>
      <dgm:spPr/>
    </dgm:pt>
    <dgm:pt modelId="{2DC0EC52-950E-495E-9CE0-50C28173BDDA}" type="pres">
      <dgm:prSet presAssocID="{4070E454-ED46-48DC-97B9-A4C99F71D959}" presName="gear2" presStyleLbl="node1" presStyleIdx="1" presStyleCnt="3">
        <dgm:presLayoutVars>
          <dgm:chMax val="1"/>
          <dgm:bulletEnabled val="1"/>
        </dgm:presLayoutVars>
      </dgm:prSet>
      <dgm:spPr/>
    </dgm:pt>
    <dgm:pt modelId="{9D5A747F-78A6-420A-B840-A385A96EB438}" type="pres">
      <dgm:prSet presAssocID="{4070E454-ED46-48DC-97B9-A4C99F71D959}" presName="gear2srcNode" presStyleLbl="node1" presStyleIdx="1" presStyleCnt="3"/>
      <dgm:spPr/>
    </dgm:pt>
    <dgm:pt modelId="{09689748-585B-4A85-B24F-2D1EFDB4B9A7}" type="pres">
      <dgm:prSet presAssocID="{4070E454-ED46-48DC-97B9-A4C99F71D959}" presName="gear2dstNode" presStyleLbl="node1" presStyleIdx="1" presStyleCnt="3"/>
      <dgm:spPr/>
    </dgm:pt>
    <dgm:pt modelId="{B2176F5D-7BB8-4034-90E7-0DD681A0D66A}" type="pres">
      <dgm:prSet presAssocID="{6EF467D8-E2BF-4A14-A01D-685049484A6C}" presName="gear3" presStyleLbl="node1" presStyleIdx="2" presStyleCnt="3" custScaleX="108237" custScaleY="105025"/>
      <dgm:spPr/>
    </dgm:pt>
    <dgm:pt modelId="{D8DEB8B7-0211-486E-B218-04303AAE6802}" type="pres">
      <dgm:prSet presAssocID="{6EF467D8-E2BF-4A14-A01D-685049484A6C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846731E1-8108-4836-88C2-9E208FD128C3}" type="pres">
      <dgm:prSet presAssocID="{6EF467D8-E2BF-4A14-A01D-685049484A6C}" presName="gear3srcNode" presStyleLbl="node1" presStyleIdx="2" presStyleCnt="3"/>
      <dgm:spPr/>
    </dgm:pt>
    <dgm:pt modelId="{05B2F84C-B893-40B6-BB9E-CF7ED7F25CDE}" type="pres">
      <dgm:prSet presAssocID="{6EF467D8-E2BF-4A14-A01D-685049484A6C}" presName="gear3dstNode" presStyleLbl="node1" presStyleIdx="2" presStyleCnt="3"/>
      <dgm:spPr/>
    </dgm:pt>
    <dgm:pt modelId="{6D483D6E-3BB3-400B-90AB-C8BE7A45E5D1}" type="pres">
      <dgm:prSet presAssocID="{C1BFF765-B7F0-4464-AE10-DFED15D4165B}" presName="connector1" presStyleLbl="sibTrans2D1" presStyleIdx="0" presStyleCnt="3"/>
      <dgm:spPr/>
    </dgm:pt>
    <dgm:pt modelId="{99D29A43-ED28-4C6D-B81E-FDB25DD1B290}" type="pres">
      <dgm:prSet presAssocID="{9BCE1D52-0EF3-4F2D-8E61-DF4CA72AACC5}" presName="connector2" presStyleLbl="sibTrans2D1" presStyleIdx="1" presStyleCnt="3"/>
      <dgm:spPr/>
    </dgm:pt>
    <dgm:pt modelId="{2DCBA563-FC0B-4DC3-B0BC-B6EA2AD2C54A}" type="pres">
      <dgm:prSet presAssocID="{41805FC8-A9C4-42B0-93FE-CED05CB2BF46}" presName="connector3" presStyleLbl="sibTrans2D1" presStyleIdx="2" presStyleCnt="3"/>
      <dgm:spPr/>
    </dgm:pt>
  </dgm:ptLst>
  <dgm:cxnLst>
    <dgm:cxn modelId="{F4F5121C-54FB-48FA-97FE-B46AEF073F40}" type="presOf" srcId="{41805FC8-A9C4-42B0-93FE-CED05CB2BF46}" destId="{2DCBA563-FC0B-4DC3-B0BC-B6EA2AD2C54A}" srcOrd="0" destOrd="0" presId="urn:microsoft.com/office/officeart/2005/8/layout/gear1"/>
    <dgm:cxn modelId="{CE991625-4090-4F6B-9519-FE322D409A99}" type="presOf" srcId="{A1CD19C6-24BE-4061-8C87-3D9A721BC821}" destId="{5D934DE4-95A1-4108-9B77-54706D5D4489}" srcOrd="1" destOrd="0" presId="urn:microsoft.com/office/officeart/2005/8/layout/gear1"/>
    <dgm:cxn modelId="{F42C642B-10E9-4937-9192-2D46E4510850}" srcId="{34BD8D45-0229-4EC4-AAEF-7047E154C859}" destId="{A1CD19C6-24BE-4061-8C87-3D9A721BC821}" srcOrd="0" destOrd="0" parTransId="{59A25340-D7DF-4E72-BFA5-D05DF7F39433}" sibTransId="{C1BFF765-B7F0-4464-AE10-DFED15D4165B}"/>
    <dgm:cxn modelId="{D01ECA37-B766-4E62-9CCE-610E08165C40}" type="presOf" srcId="{A1CD19C6-24BE-4061-8C87-3D9A721BC821}" destId="{4439D21E-EC95-4D25-8944-563BB9BDBE97}" srcOrd="0" destOrd="0" presId="urn:microsoft.com/office/officeart/2005/8/layout/gear1"/>
    <dgm:cxn modelId="{93D6DD43-28D4-410C-AC98-417E0979CBD4}" type="presOf" srcId="{34BD8D45-0229-4EC4-AAEF-7047E154C859}" destId="{E840F538-B1EA-4F51-A9C9-3A9089040EB6}" srcOrd="0" destOrd="0" presId="urn:microsoft.com/office/officeart/2005/8/layout/gear1"/>
    <dgm:cxn modelId="{41935965-2EDF-4C1E-AB6C-71898D76D92E}" srcId="{34BD8D45-0229-4EC4-AAEF-7047E154C859}" destId="{4070E454-ED46-48DC-97B9-A4C99F71D959}" srcOrd="1" destOrd="0" parTransId="{DEC59AC0-D08A-4BEC-89BA-13350248C367}" sibTransId="{9BCE1D52-0EF3-4F2D-8E61-DF4CA72AACC5}"/>
    <dgm:cxn modelId="{67D33D48-69A3-4113-9EDC-484DB291BF0B}" type="presOf" srcId="{6EF467D8-E2BF-4A14-A01D-685049484A6C}" destId="{B2176F5D-7BB8-4034-90E7-0DD681A0D66A}" srcOrd="0" destOrd="0" presId="urn:microsoft.com/office/officeart/2005/8/layout/gear1"/>
    <dgm:cxn modelId="{0A3A6652-84B6-4F4A-9D2A-DD7E765A8DF4}" type="presOf" srcId="{A1CD19C6-24BE-4061-8C87-3D9A721BC821}" destId="{DB05DABC-4D57-4807-BAEE-F7CC6149F00C}" srcOrd="2" destOrd="0" presId="urn:microsoft.com/office/officeart/2005/8/layout/gear1"/>
    <dgm:cxn modelId="{ACDB1D7C-92B2-4696-A2CC-36ADA54233DB}" type="presOf" srcId="{6EF467D8-E2BF-4A14-A01D-685049484A6C}" destId="{D8DEB8B7-0211-486E-B218-04303AAE6802}" srcOrd="1" destOrd="0" presId="urn:microsoft.com/office/officeart/2005/8/layout/gear1"/>
    <dgm:cxn modelId="{7E8EF085-6C4F-499C-A3F9-CB56934994A9}" type="presOf" srcId="{9BCE1D52-0EF3-4F2D-8E61-DF4CA72AACC5}" destId="{99D29A43-ED28-4C6D-B81E-FDB25DD1B290}" srcOrd="0" destOrd="0" presId="urn:microsoft.com/office/officeart/2005/8/layout/gear1"/>
    <dgm:cxn modelId="{F20E2C8C-E0A3-48D1-A682-2D41E28503E1}" type="presOf" srcId="{6EF467D8-E2BF-4A14-A01D-685049484A6C}" destId="{05B2F84C-B893-40B6-BB9E-CF7ED7F25CDE}" srcOrd="3" destOrd="0" presId="urn:microsoft.com/office/officeart/2005/8/layout/gear1"/>
    <dgm:cxn modelId="{AA8A8296-9047-450E-99D9-8EC8E1BE545E}" type="presOf" srcId="{4070E454-ED46-48DC-97B9-A4C99F71D959}" destId="{09689748-585B-4A85-B24F-2D1EFDB4B9A7}" srcOrd="2" destOrd="0" presId="urn:microsoft.com/office/officeart/2005/8/layout/gear1"/>
    <dgm:cxn modelId="{A6B6B8A3-FD4E-44D2-99B6-83D78295CB39}" type="presOf" srcId="{4070E454-ED46-48DC-97B9-A4C99F71D959}" destId="{2DC0EC52-950E-495E-9CE0-50C28173BDDA}" srcOrd="0" destOrd="0" presId="urn:microsoft.com/office/officeart/2005/8/layout/gear1"/>
    <dgm:cxn modelId="{B14F65C1-BB31-40A5-88A8-DE60B20DCDFB}" type="presOf" srcId="{C1BFF765-B7F0-4464-AE10-DFED15D4165B}" destId="{6D483D6E-3BB3-400B-90AB-C8BE7A45E5D1}" srcOrd="0" destOrd="0" presId="urn:microsoft.com/office/officeart/2005/8/layout/gear1"/>
    <dgm:cxn modelId="{5C1246CF-AF93-4596-9A5A-C51E0A4406F4}" type="presOf" srcId="{6EF467D8-E2BF-4A14-A01D-685049484A6C}" destId="{846731E1-8108-4836-88C2-9E208FD128C3}" srcOrd="2" destOrd="0" presId="urn:microsoft.com/office/officeart/2005/8/layout/gear1"/>
    <dgm:cxn modelId="{B85E3FD8-104F-40E9-B212-0C6406586C83}" srcId="{34BD8D45-0229-4EC4-AAEF-7047E154C859}" destId="{6EF467D8-E2BF-4A14-A01D-685049484A6C}" srcOrd="2" destOrd="0" parTransId="{5A79CDAF-00A7-4BB1-B5A0-5DCBF7AB372B}" sibTransId="{41805FC8-A9C4-42B0-93FE-CED05CB2BF46}"/>
    <dgm:cxn modelId="{919216F2-F71A-47A8-BF35-DCB4F5534F27}" type="presOf" srcId="{4070E454-ED46-48DC-97B9-A4C99F71D959}" destId="{9D5A747F-78A6-420A-B840-A385A96EB438}" srcOrd="1" destOrd="0" presId="urn:microsoft.com/office/officeart/2005/8/layout/gear1"/>
    <dgm:cxn modelId="{F1CC0ACE-C11E-41F6-8126-A28565947BC1}" type="presParOf" srcId="{E840F538-B1EA-4F51-A9C9-3A9089040EB6}" destId="{4439D21E-EC95-4D25-8944-563BB9BDBE97}" srcOrd="0" destOrd="0" presId="urn:microsoft.com/office/officeart/2005/8/layout/gear1"/>
    <dgm:cxn modelId="{7DD92A79-8660-4813-A6A2-74E3A07C2B39}" type="presParOf" srcId="{E840F538-B1EA-4F51-A9C9-3A9089040EB6}" destId="{5D934DE4-95A1-4108-9B77-54706D5D4489}" srcOrd="1" destOrd="0" presId="urn:microsoft.com/office/officeart/2005/8/layout/gear1"/>
    <dgm:cxn modelId="{6F46462D-A9D7-4D17-A56C-9B90BE51CFF5}" type="presParOf" srcId="{E840F538-B1EA-4F51-A9C9-3A9089040EB6}" destId="{DB05DABC-4D57-4807-BAEE-F7CC6149F00C}" srcOrd="2" destOrd="0" presId="urn:microsoft.com/office/officeart/2005/8/layout/gear1"/>
    <dgm:cxn modelId="{51BCDB0A-6598-4638-AEFD-95AA98235BBB}" type="presParOf" srcId="{E840F538-B1EA-4F51-A9C9-3A9089040EB6}" destId="{2DC0EC52-950E-495E-9CE0-50C28173BDDA}" srcOrd="3" destOrd="0" presId="urn:microsoft.com/office/officeart/2005/8/layout/gear1"/>
    <dgm:cxn modelId="{27699013-E8B4-4DFB-A127-07497CE6FCCC}" type="presParOf" srcId="{E840F538-B1EA-4F51-A9C9-3A9089040EB6}" destId="{9D5A747F-78A6-420A-B840-A385A96EB438}" srcOrd="4" destOrd="0" presId="urn:microsoft.com/office/officeart/2005/8/layout/gear1"/>
    <dgm:cxn modelId="{9A3E9698-586F-41E4-A110-ABBA4EFA49CF}" type="presParOf" srcId="{E840F538-B1EA-4F51-A9C9-3A9089040EB6}" destId="{09689748-585B-4A85-B24F-2D1EFDB4B9A7}" srcOrd="5" destOrd="0" presId="urn:microsoft.com/office/officeart/2005/8/layout/gear1"/>
    <dgm:cxn modelId="{1663A3AA-9AA0-491B-82AC-73C4ABD0EDDC}" type="presParOf" srcId="{E840F538-B1EA-4F51-A9C9-3A9089040EB6}" destId="{B2176F5D-7BB8-4034-90E7-0DD681A0D66A}" srcOrd="6" destOrd="0" presId="urn:microsoft.com/office/officeart/2005/8/layout/gear1"/>
    <dgm:cxn modelId="{AA4B7595-5BAB-42B5-93D8-0B24014BC48A}" type="presParOf" srcId="{E840F538-B1EA-4F51-A9C9-3A9089040EB6}" destId="{D8DEB8B7-0211-486E-B218-04303AAE6802}" srcOrd="7" destOrd="0" presId="urn:microsoft.com/office/officeart/2005/8/layout/gear1"/>
    <dgm:cxn modelId="{7C133DF3-F811-42D0-AE62-BD52506A5BB2}" type="presParOf" srcId="{E840F538-B1EA-4F51-A9C9-3A9089040EB6}" destId="{846731E1-8108-4836-88C2-9E208FD128C3}" srcOrd="8" destOrd="0" presId="urn:microsoft.com/office/officeart/2005/8/layout/gear1"/>
    <dgm:cxn modelId="{CDB26CD7-2339-4060-840E-15B7E7E9014E}" type="presParOf" srcId="{E840F538-B1EA-4F51-A9C9-3A9089040EB6}" destId="{05B2F84C-B893-40B6-BB9E-CF7ED7F25CDE}" srcOrd="9" destOrd="0" presId="urn:microsoft.com/office/officeart/2005/8/layout/gear1"/>
    <dgm:cxn modelId="{7DA5059F-62B1-4838-BF84-3B3A6B386619}" type="presParOf" srcId="{E840F538-B1EA-4F51-A9C9-3A9089040EB6}" destId="{6D483D6E-3BB3-400B-90AB-C8BE7A45E5D1}" srcOrd="10" destOrd="0" presId="urn:microsoft.com/office/officeart/2005/8/layout/gear1"/>
    <dgm:cxn modelId="{867BD7AD-A32E-4124-984F-409B45E97B36}" type="presParOf" srcId="{E840F538-B1EA-4F51-A9C9-3A9089040EB6}" destId="{99D29A43-ED28-4C6D-B81E-FDB25DD1B290}" srcOrd="11" destOrd="0" presId="urn:microsoft.com/office/officeart/2005/8/layout/gear1"/>
    <dgm:cxn modelId="{2D03B259-7164-4BAF-9669-E351FCB83861}" type="presParOf" srcId="{E840F538-B1EA-4F51-A9C9-3A9089040EB6}" destId="{2DCBA563-FC0B-4DC3-B0BC-B6EA2AD2C54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04284-1F7C-4D58-BC79-8C2DEE7E9FAF}">
      <dsp:nvSpPr>
        <dsp:cNvPr id="0" name=""/>
        <dsp:cNvSpPr/>
      </dsp:nvSpPr>
      <dsp:spPr>
        <a:xfrm>
          <a:off x="0" y="2476501"/>
          <a:ext cx="10939605" cy="428624"/>
        </a:xfrm>
        <a:prstGeom prst="homePlate">
          <a:avLst/>
        </a:prstGeom>
        <a:solidFill>
          <a:srgbClr val="AAAAAA"/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9EF924A-339B-436A-9151-9C7B0B0377B9}">
      <dsp:nvSpPr>
        <dsp:cNvPr id="0" name=""/>
        <dsp:cNvSpPr/>
      </dsp:nvSpPr>
      <dsp:spPr>
        <a:xfrm rot="8100000">
          <a:off x="88462" y="621836"/>
          <a:ext cx="392341" cy="392341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46B4BA4-33F0-43CE-A60E-B95E195AD5A9}">
      <dsp:nvSpPr>
        <dsp:cNvPr id="0" name=""/>
        <dsp:cNvSpPr/>
      </dsp:nvSpPr>
      <dsp:spPr>
        <a:xfrm>
          <a:off x="132047" y="665422"/>
          <a:ext cx="305170" cy="305170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451767"/>
              <a:satOff val="16667"/>
              <a:lumOff val="-24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782CF5D-A585-4990-846A-5EDBD19A9BDB}">
      <dsp:nvSpPr>
        <dsp:cNvPr id="0" name=""/>
        <dsp:cNvSpPr/>
      </dsp:nvSpPr>
      <dsp:spPr>
        <a:xfrm>
          <a:off x="541728" y="1290894"/>
          <a:ext cx="2576929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50C56-6DC8-4C47-8DBC-4FD6B1554AA4}">
      <dsp:nvSpPr>
        <dsp:cNvPr id="0" name=""/>
        <dsp:cNvSpPr/>
      </dsp:nvSpPr>
      <dsp:spPr>
        <a:xfrm>
          <a:off x="541728" y="731204"/>
          <a:ext cx="2576929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DATA COLLECTION AND OCR MODEL SELECTION</a:t>
          </a:r>
          <a:br>
            <a:rPr lang="en-US" sz="2000" kern="1200" dirty="0"/>
          </a:br>
          <a:endParaRPr lang="en-US" sz="2000" kern="1200" dirty="0"/>
        </a:p>
      </dsp:txBody>
      <dsp:txXfrm>
        <a:off x="541728" y="731204"/>
        <a:ext cx="2576929" cy="559689"/>
      </dsp:txXfrm>
    </dsp:sp>
    <dsp:sp modelId="{4F322B1B-F357-4BCD-BF34-8A0D705A1CE7}">
      <dsp:nvSpPr>
        <dsp:cNvPr id="0" name=""/>
        <dsp:cNvSpPr/>
      </dsp:nvSpPr>
      <dsp:spPr>
        <a:xfrm>
          <a:off x="284633" y="1097851"/>
          <a:ext cx="0" cy="1592961"/>
        </a:xfrm>
        <a:prstGeom prst="line">
          <a:avLst/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27168-E825-43C1-AF50-41E115F59C0C}">
      <dsp:nvSpPr>
        <dsp:cNvPr id="0" name=""/>
        <dsp:cNvSpPr/>
      </dsp:nvSpPr>
      <dsp:spPr>
        <a:xfrm>
          <a:off x="237113" y="2640440"/>
          <a:ext cx="99873" cy="100744"/>
        </a:xfrm>
        <a:prstGeom prst="ellipse">
          <a:avLst/>
        </a:prstGeom>
        <a:gradFill rotWithShape="0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B4632EA-1574-417A-A3FA-D711159FBAD1}">
      <dsp:nvSpPr>
        <dsp:cNvPr id="0" name=""/>
        <dsp:cNvSpPr/>
      </dsp:nvSpPr>
      <dsp:spPr>
        <a:xfrm rot="18900000">
          <a:off x="1647144" y="4367448"/>
          <a:ext cx="392341" cy="392341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542120"/>
              <a:satOff val="20000"/>
              <a:lumOff val="-294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2E0966-F86B-4BBD-BE80-8FAB861AF0E8}">
      <dsp:nvSpPr>
        <dsp:cNvPr id="0" name=""/>
        <dsp:cNvSpPr/>
      </dsp:nvSpPr>
      <dsp:spPr>
        <a:xfrm>
          <a:off x="1690729" y="4411033"/>
          <a:ext cx="305170" cy="305170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608C5A1-CE9E-4410-9F2F-F714CC6AB069}">
      <dsp:nvSpPr>
        <dsp:cNvPr id="0" name=""/>
        <dsp:cNvSpPr/>
      </dsp:nvSpPr>
      <dsp:spPr>
        <a:xfrm>
          <a:off x="2120742" y="2690813"/>
          <a:ext cx="2576929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34084-406C-48D5-88FE-7226282DBC49}">
      <dsp:nvSpPr>
        <dsp:cNvPr id="0" name=""/>
        <dsp:cNvSpPr/>
      </dsp:nvSpPr>
      <dsp:spPr>
        <a:xfrm>
          <a:off x="2120742" y="4283774"/>
          <a:ext cx="2576929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PREPROCESSING INPUT</a:t>
          </a:r>
          <a:br>
            <a:rPr lang="en-US" sz="2000" kern="1200" dirty="0"/>
          </a:br>
          <a:endParaRPr lang="en-US" sz="2000" kern="1200" dirty="0"/>
        </a:p>
      </dsp:txBody>
      <dsp:txXfrm>
        <a:off x="2120742" y="4283774"/>
        <a:ext cx="2576929" cy="559689"/>
      </dsp:txXfrm>
    </dsp:sp>
    <dsp:sp modelId="{33168228-1414-4AAF-B7E5-C08A80BBB2F1}">
      <dsp:nvSpPr>
        <dsp:cNvPr id="0" name=""/>
        <dsp:cNvSpPr/>
      </dsp:nvSpPr>
      <dsp:spPr>
        <a:xfrm>
          <a:off x="1843314" y="2690813"/>
          <a:ext cx="0" cy="1592961"/>
        </a:xfrm>
        <a:prstGeom prst="line">
          <a:avLst/>
        </a:prstGeom>
        <a:noFill/>
        <a:ln w="6350" cap="flat" cmpd="sng" algn="ctr">
          <a:solidFill>
            <a:schemeClr val="accent3">
              <a:hueOff val="542120"/>
              <a:satOff val="20000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996C3-16BE-4CEB-B9E2-6FFC42938F41}">
      <dsp:nvSpPr>
        <dsp:cNvPr id="0" name=""/>
        <dsp:cNvSpPr/>
      </dsp:nvSpPr>
      <dsp:spPr>
        <a:xfrm>
          <a:off x="1795795" y="2640440"/>
          <a:ext cx="99873" cy="100744"/>
        </a:xfrm>
        <a:prstGeom prst="ellipse">
          <a:avLst/>
        </a:prstGeom>
        <a:gradFill rotWithShape="0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BC09B8D-1C75-4604-9F35-AEC078447C45}">
      <dsp:nvSpPr>
        <dsp:cNvPr id="0" name=""/>
        <dsp:cNvSpPr/>
      </dsp:nvSpPr>
      <dsp:spPr>
        <a:xfrm rot="8100000">
          <a:off x="3205826" y="621836"/>
          <a:ext cx="392341" cy="392341"/>
        </a:xfrm>
        <a:prstGeom prst="ellipse">
          <a:avLst/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1084240"/>
              <a:satOff val="40000"/>
              <a:lumOff val="-588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FE91A1F-E910-48AB-A4C9-128002268483}">
      <dsp:nvSpPr>
        <dsp:cNvPr id="0" name=""/>
        <dsp:cNvSpPr/>
      </dsp:nvSpPr>
      <dsp:spPr>
        <a:xfrm>
          <a:off x="3249411" y="665422"/>
          <a:ext cx="305170" cy="305170"/>
        </a:xfrm>
        <a:prstGeom prst="star12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8603F2-85FC-4134-978C-4054E468209C}">
      <dsp:nvSpPr>
        <dsp:cNvPr id="0" name=""/>
        <dsp:cNvSpPr/>
      </dsp:nvSpPr>
      <dsp:spPr>
        <a:xfrm>
          <a:off x="3679424" y="1097851"/>
          <a:ext cx="2576929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B3AA5C-1289-44C6-9F3E-859ABA28E18F}">
      <dsp:nvSpPr>
        <dsp:cNvPr id="0" name=""/>
        <dsp:cNvSpPr/>
      </dsp:nvSpPr>
      <dsp:spPr>
        <a:xfrm>
          <a:off x="3679424" y="538162"/>
          <a:ext cx="2576929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i="0" kern="1200" dirty="0"/>
            <a:t>NLP MODEL SELECTION AND FINE TUNING</a:t>
          </a:r>
        </a:p>
      </dsp:txBody>
      <dsp:txXfrm>
        <a:off x="3679424" y="538162"/>
        <a:ext cx="2576929" cy="559689"/>
      </dsp:txXfrm>
    </dsp:sp>
    <dsp:sp modelId="{0BB03C0E-97EC-4D66-9B09-35D689DAB28C}">
      <dsp:nvSpPr>
        <dsp:cNvPr id="0" name=""/>
        <dsp:cNvSpPr/>
      </dsp:nvSpPr>
      <dsp:spPr>
        <a:xfrm>
          <a:off x="3401996" y="1097851"/>
          <a:ext cx="0" cy="1592961"/>
        </a:xfrm>
        <a:prstGeom prst="line">
          <a:avLst/>
        </a:prstGeom>
        <a:noFill/>
        <a:ln w="12700" cap="flat" cmpd="sng" algn="ctr">
          <a:solidFill>
            <a:schemeClr val="accent3">
              <a:hueOff val="1084240"/>
              <a:satOff val="40000"/>
              <a:lumOff val="-5882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61E50-9FEC-48AD-A369-C1A8379B35EC}">
      <dsp:nvSpPr>
        <dsp:cNvPr id="0" name=""/>
        <dsp:cNvSpPr/>
      </dsp:nvSpPr>
      <dsp:spPr>
        <a:xfrm>
          <a:off x="3354477" y="2640440"/>
          <a:ext cx="99873" cy="100744"/>
        </a:xfrm>
        <a:prstGeom prst="ellipse">
          <a:avLst/>
        </a:prstGeom>
        <a:gradFill rotWithShape="0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856164-394B-435B-9FC6-02CE4FD4F382}">
      <dsp:nvSpPr>
        <dsp:cNvPr id="0" name=""/>
        <dsp:cNvSpPr/>
      </dsp:nvSpPr>
      <dsp:spPr>
        <a:xfrm rot="18900000">
          <a:off x="4764507" y="4367448"/>
          <a:ext cx="392341" cy="392341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1626359"/>
              <a:satOff val="60000"/>
              <a:lumOff val="-882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687C7B7-3DD2-49F8-A3EA-8254BB78835A}">
      <dsp:nvSpPr>
        <dsp:cNvPr id="0" name=""/>
        <dsp:cNvSpPr/>
      </dsp:nvSpPr>
      <dsp:spPr>
        <a:xfrm>
          <a:off x="4808093" y="4411033"/>
          <a:ext cx="305170" cy="3051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95A405-128C-49B3-B2B9-119A674B5A27}">
      <dsp:nvSpPr>
        <dsp:cNvPr id="0" name=""/>
        <dsp:cNvSpPr/>
      </dsp:nvSpPr>
      <dsp:spPr>
        <a:xfrm>
          <a:off x="5238106" y="2690813"/>
          <a:ext cx="2576929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42FEE8-E41F-46E1-83D2-003FB8101B25}">
      <dsp:nvSpPr>
        <dsp:cNvPr id="0" name=""/>
        <dsp:cNvSpPr/>
      </dsp:nvSpPr>
      <dsp:spPr>
        <a:xfrm>
          <a:off x="5238106" y="4283774"/>
          <a:ext cx="2576929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INTEGRATE</a:t>
          </a:r>
          <a:r>
            <a:rPr lang="en-US" sz="1900" kern="1200" baseline="0" dirty="0"/>
            <a:t> OCR AND NLP INTO EXECUTABLE</a:t>
          </a:r>
          <a:endParaRPr lang="en-US" sz="1900" kern="1200" dirty="0"/>
        </a:p>
      </dsp:txBody>
      <dsp:txXfrm>
        <a:off x="5238106" y="4283774"/>
        <a:ext cx="2576929" cy="559689"/>
      </dsp:txXfrm>
    </dsp:sp>
    <dsp:sp modelId="{6C038524-D1A1-4AA1-ACD7-542880EBCD63}">
      <dsp:nvSpPr>
        <dsp:cNvPr id="0" name=""/>
        <dsp:cNvSpPr/>
      </dsp:nvSpPr>
      <dsp:spPr>
        <a:xfrm>
          <a:off x="4960678" y="2690813"/>
          <a:ext cx="0" cy="1592961"/>
        </a:xfrm>
        <a:prstGeom prst="line">
          <a:avLst/>
        </a:prstGeom>
        <a:noFill/>
        <a:ln w="12700" cap="flat" cmpd="sng" algn="ctr">
          <a:solidFill>
            <a:schemeClr val="accent3">
              <a:hueOff val="1626359"/>
              <a:satOff val="60000"/>
              <a:lumOff val="-8824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C01BF4-4FEE-4824-9424-3BB6816C1439}">
      <dsp:nvSpPr>
        <dsp:cNvPr id="0" name=""/>
        <dsp:cNvSpPr/>
      </dsp:nvSpPr>
      <dsp:spPr>
        <a:xfrm>
          <a:off x="4913158" y="2640440"/>
          <a:ext cx="99873" cy="100744"/>
        </a:xfrm>
        <a:prstGeom prst="ellipse">
          <a:avLst/>
        </a:prstGeom>
        <a:gradFill rotWithShape="0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88CC4C6-DFBC-460C-A9ED-BEDA8CC682D4}">
      <dsp:nvSpPr>
        <dsp:cNvPr id="0" name=""/>
        <dsp:cNvSpPr/>
      </dsp:nvSpPr>
      <dsp:spPr>
        <a:xfrm rot="8100000">
          <a:off x="6323189" y="621836"/>
          <a:ext cx="392341" cy="392341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2168479"/>
              <a:satOff val="80000"/>
              <a:lumOff val="-1176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8CA82DA-B677-461B-A08D-337683480059}">
      <dsp:nvSpPr>
        <dsp:cNvPr id="0" name=""/>
        <dsp:cNvSpPr/>
      </dsp:nvSpPr>
      <dsp:spPr>
        <a:xfrm>
          <a:off x="6366775" y="665422"/>
          <a:ext cx="305170" cy="305170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2258833"/>
              <a:satOff val="83333"/>
              <a:lumOff val="-122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1646913-A3FA-4470-A3E9-C64B0A13A62A}">
      <dsp:nvSpPr>
        <dsp:cNvPr id="0" name=""/>
        <dsp:cNvSpPr/>
      </dsp:nvSpPr>
      <dsp:spPr>
        <a:xfrm>
          <a:off x="6796788" y="1280730"/>
          <a:ext cx="2576929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C2FC68-E1B8-4274-8090-C2C96A4CD82C}">
      <dsp:nvSpPr>
        <dsp:cNvPr id="0" name=""/>
        <dsp:cNvSpPr/>
      </dsp:nvSpPr>
      <dsp:spPr>
        <a:xfrm>
          <a:off x="6796788" y="721041"/>
          <a:ext cx="2576929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TESTING AND EVALUATION</a:t>
          </a:r>
          <a:br>
            <a:rPr lang="en-US" sz="2000" kern="1200" dirty="0"/>
          </a:br>
          <a:endParaRPr lang="en-US" sz="2000" kern="1200" dirty="0"/>
        </a:p>
      </dsp:txBody>
      <dsp:txXfrm>
        <a:off x="6796788" y="721041"/>
        <a:ext cx="2576929" cy="559689"/>
      </dsp:txXfrm>
    </dsp:sp>
    <dsp:sp modelId="{4F41BF23-550C-4E7F-977E-3D22E3AF7B51}">
      <dsp:nvSpPr>
        <dsp:cNvPr id="0" name=""/>
        <dsp:cNvSpPr/>
      </dsp:nvSpPr>
      <dsp:spPr>
        <a:xfrm>
          <a:off x="6519360" y="1097851"/>
          <a:ext cx="0" cy="1592961"/>
        </a:xfrm>
        <a:prstGeom prst="line">
          <a:avLst/>
        </a:prstGeom>
        <a:noFill/>
        <a:ln w="6350" cap="flat" cmpd="sng" algn="ctr">
          <a:solidFill>
            <a:schemeClr val="accent3">
              <a:hueOff val="2168479"/>
              <a:satOff val="80000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CF1E0-B1C4-4B10-A5EC-FD7EF0557E2D}">
      <dsp:nvSpPr>
        <dsp:cNvPr id="0" name=""/>
        <dsp:cNvSpPr/>
      </dsp:nvSpPr>
      <dsp:spPr>
        <a:xfrm>
          <a:off x="6471840" y="2640440"/>
          <a:ext cx="99873" cy="100744"/>
        </a:xfrm>
        <a:prstGeom prst="ellipse">
          <a:avLst/>
        </a:prstGeom>
        <a:gradFill rotWithShape="0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99DD9D8-9351-498A-87C9-E32E95F0E174}">
      <dsp:nvSpPr>
        <dsp:cNvPr id="0" name=""/>
        <dsp:cNvSpPr/>
      </dsp:nvSpPr>
      <dsp:spPr>
        <a:xfrm rot="18900000">
          <a:off x="7881871" y="4367448"/>
          <a:ext cx="392341" cy="392341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521876F-531C-46B7-8B9E-2FDA5409E084}">
      <dsp:nvSpPr>
        <dsp:cNvPr id="0" name=""/>
        <dsp:cNvSpPr/>
      </dsp:nvSpPr>
      <dsp:spPr>
        <a:xfrm>
          <a:off x="7925457" y="4411033"/>
          <a:ext cx="305170" cy="3051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5A841D0-4F7B-417E-A46B-83F17ACA8B73}">
      <dsp:nvSpPr>
        <dsp:cNvPr id="0" name=""/>
        <dsp:cNvSpPr/>
      </dsp:nvSpPr>
      <dsp:spPr>
        <a:xfrm>
          <a:off x="8362675" y="2507934"/>
          <a:ext cx="2576929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24D439-41F9-4C3D-A39E-BBC794FB7CA1}">
      <dsp:nvSpPr>
        <dsp:cNvPr id="0" name=""/>
        <dsp:cNvSpPr/>
      </dsp:nvSpPr>
      <dsp:spPr>
        <a:xfrm>
          <a:off x="8362675" y="4100895"/>
          <a:ext cx="2576929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UI DEVELOPMENT</a:t>
          </a:r>
        </a:p>
      </dsp:txBody>
      <dsp:txXfrm>
        <a:off x="8362675" y="4100895"/>
        <a:ext cx="2576929" cy="559689"/>
      </dsp:txXfrm>
    </dsp:sp>
    <dsp:sp modelId="{190D19DC-AC8E-44EC-A97E-2AC871DA6B97}">
      <dsp:nvSpPr>
        <dsp:cNvPr id="0" name=""/>
        <dsp:cNvSpPr/>
      </dsp:nvSpPr>
      <dsp:spPr>
        <a:xfrm>
          <a:off x="8078042" y="2690813"/>
          <a:ext cx="0" cy="1592961"/>
        </a:xfrm>
        <a:prstGeom prst="line">
          <a:avLst/>
        </a:prstGeom>
        <a:noFill/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A1A5D-6522-4025-97E6-5CE0BCE1E669}">
      <dsp:nvSpPr>
        <dsp:cNvPr id="0" name=""/>
        <dsp:cNvSpPr/>
      </dsp:nvSpPr>
      <dsp:spPr>
        <a:xfrm>
          <a:off x="8030522" y="2640440"/>
          <a:ext cx="99873" cy="100744"/>
        </a:xfrm>
        <a:prstGeom prst="ellipse">
          <a:avLst/>
        </a:prstGeom>
        <a:gradFill rotWithShape="0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39D21E-EC95-4D25-8944-563BB9BDBE97}">
      <dsp:nvSpPr>
        <dsp:cNvPr id="0" name=""/>
        <dsp:cNvSpPr/>
      </dsp:nvSpPr>
      <dsp:spPr>
        <a:xfrm>
          <a:off x="3458601" y="2115235"/>
          <a:ext cx="2551102" cy="2551102"/>
        </a:xfrm>
        <a:prstGeom prst="gear9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altLang="en-US" sz="15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NLP Model (Summarization) </a:t>
          </a:r>
          <a:endParaRPr lang="en-IN" sz="1500" kern="1200" dirty="0"/>
        </a:p>
      </dsp:txBody>
      <dsp:txXfrm>
        <a:off x="3971486" y="2712818"/>
        <a:ext cx="1525332" cy="1311320"/>
      </dsp:txXfrm>
    </dsp:sp>
    <dsp:sp modelId="{2DC0EC52-950E-495E-9CE0-50C28173BDDA}">
      <dsp:nvSpPr>
        <dsp:cNvPr id="0" name=""/>
        <dsp:cNvSpPr/>
      </dsp:nvSpPr>
      <dsp:spPr>
        <a:xfrm>
          <a:off x="1927944" y="1512247"/>
          <a:ext cx="1855347" cy="1855347"/>
        </a:xfrm>
        <a:prstGeom prst="gear6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altLang="en-US" sz="1500" b="0" i="0" u="none" strike="noStrike" kern="1200" cap="none" normalizeH="0" baseline="0">
              <a:ln/>
              <a:effectLst/>
              <a:latin typeface="Arial" panose="020B0604020202020204" pitchFamily="34" charset="0"/>
            </a:rPr>
            <a:t>OCR System </a:t>
          </a:r>
          <a:endParaRPr lang="en-IN" sz="1500" kern="1200" dirty="0"/>
        </a:p>
      </dsp:txBody>
      <dsp:txXfrm>
        <a:off x="2395033" y="1982159"/>
        <a:ext cx="921169" cy="915523"/>
      </dsp:txXfrm>
    </dsp:sp>
    <dsp:sp modelId="{B2176F5D-7BB8-4034-90E7-0DD681A0D66A}">
      <dsp:nvSpPr>
        <dsp:cNvPr id="0" name=""/>
        <dsp:cNvSpPr/>
      </dsp:nvSpPr>
      <dsp:spPr>
        <a:xfrm rot="20700000">
          <a:off x="2881573" y="197259"/>
          <a:ext cx="1988971" cy="1887837"/>
        </a:xfrm>
        <a:prstGeom prst="gear6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altLang="en-US" sz="15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Input (Images, PDFs, Text) </a:t>
          </a:r>
          <a:endParaRPr lang="en-IN" sz="1500" kern="1200" dirty="0"/>
        </a:p>
      </dsp:txBody>
      <dsp:txXfrm rot="-20700000">
        <a:off x="3323811" y="605318"/>
        <a:ext cx="1104494" cy="1071718"/>
      </dsp:txXfrm>
    </dsp:sp>
    <dsp:sp modelId="{6D483D6E-3BB3-400B-90AB-C8BE7A45E5D1}">
      <dsp:nvSpPr>
        <dsp:cNvPr id="0" name=""/>
        <dsp:cNvSpPr/>
      </dsp:nvSpPr>
      <dsp:spPr>
        <a:xfrm>
          <a:off x="3220961" y="1727485"/>
          <a:ext cx="3265411" cy="3265411"/>
        </a:xfrm>
        <a:prstGeom prst="circularArrow">
          <a:avLst>
            <a:gd name="adj1" fmla="val 4688"/>
            <a:gd name="adj2" fmla="val 299029"/>
            <a:gd name="adj3" fmla="val 2525846"/>
            <a:gd name="adj4" fmla="val 15840579"/>
            <a:gd name="adj5" fmla="val 546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D29A43-ED28-4C6D-B81E-FDB25DD1B290}">
      <dsp:nvSpPr>
        <dsp:cNvPr id="0" name=""/>
        <dsp:cNvSpPr/>
      </dsp:nvSpPr>
      <dsp:spPr>
        <a:xfrm>
          <a:off x="1599365" y="1099823"/>
          <a:ext cx="2372525" cy="237252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BA563-FC0B-4DC3-B0BC-B6EA2AD2C54A}">
      <dsp:nvSpPr>
        <dsp:cNvPr id="0" name=""/>
        <dsp:cNvSpPr/>
      </dsp:nvSpPr>
      <dsp:spPr>
        <a:xfrm>
          <a:off x="2546638" y="-167838"/>
          <a:ext cx="2558060" cy="255806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7C03D-C54D-40F9-AE6B-95171A26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DB319-1DBD-4158-A53E-69B8D62FF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822C-F838-414C-BE88-4C36BDF8A5E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D8B8A-BE34-4A8E-84DB-6FB75CE4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4E8CF-5B8A-42F4-ADE9-A7023854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DBF2-A8CF-448E-B167-C826703D0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0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  <p:sldLayoutId id="214748367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Offline Handwritten Text Summarization Tool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FB20E3-A5D5-858E-10BF-428A8F671CE0}"/>
              </a:ext>
            </a:extLst>
          </p:cNvPr>
          <p:cNvSpPr txBox="1"/>
          <p:nvPr/>
        </p:nvSpPr>
        <p:spPr>
          <a:xfrm>
            <a:off x="6441918" y="5994400"/>
            <a:ext cx="487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Ink to Intelligence, Instantly and Privately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720E7-3B81-6DE9-69A2-722C2F18BCAB}"/>
              </a:ext>
            </a:extLst>
          </p:cNvPr>
          <p:cNvSpPr txBox="1"/>
          <p:nvPr/>
        </p:nvSpPr>
        <p:spPr>
          <a:xfrm>
            <a:off x="88368" y="5226784"/>
            <a:ext cx="28580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BY :-</a:t>
            </a:r>
          </a:p>
          <a:p>
            <a:r>
              <a:rPr lang="en-US" sz="2000" dirty="0"/>
              <a:t>JAYAM SOGANI</a:t>
            </a:r>
          </a:p>
          <a:p>
            <a:r>
              <a:rPr lang="en-US" sz="2000" dirty="0"/>
              <a:t>APRATIM PHADKE</a:t>
            </a:r>
          </a:p>
          <a:p>
            <a:r>
              <a:rPr lang="en-US" sz="2000" dirty="0"/>
              <a:t>PRANAV CHAUDHARI</a:t>
            </a:r>
          </a:p>
          <a:p>
            <a:r>
              <a:rPr lang="en-US" sz="2000" dirty="0"/>
              <a:t>HITESH PATIL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4698F6-233A-D303-F960-4B5D761A7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DBF2-A8CF-448E-B167-C826703D0B69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50E343-C33A-C8D1-3FD3-60C64FF82808}"/>
              </a:ext>
            </a:extLst>
          </p:cNvPr>
          <p:cNvSpPr txBox="1"/>
          <p:nvPr/>
        </p:nvSpPr>
        <p:spPr>
          <a:xfrm>
            <a:off x="4197724" y="2967335"/>
            <a:ext cx="37965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+mj-lt"/>
              </a:rPr>
              <a:t>THANK YOU</a:t>
            </a:r>
            <a:endParaRPr lang="en-IN" sz="5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031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5EED-B8B5-4E09-A0EC-8BD2CF13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are we going to do?</a:t>
            </a:r>
            <a:endParaRPr lang="en-US" dirty="0"/>
          </a:p>
        </p:txBody>
      </p:sp>
      <p:graphicFrame>
        <p:nvGraphicFramePr>
          <p:cNvPr id="3" name="Diagram 2" descr="Placeholder Timeline&#10;">
            <a:extLst>
              <a:ext uri="{FF2B5EF4-FFF2-40B4-BE49-F238E27FC236}">
                <a16:creationId xmlns:a16="http://schemas.microsoft.com/office/drawing/2014/main" id="{073C5A0D-DFE8-4C7D-834F-C6443FF175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9389694"/>
              </p:ext>
            </p:extLst>
          </p:nvPr>
        </p:nvGraphicFramePr>
        <p:xfrm>
          <a:off x="539202" y="1476374"/>
          <a:ext cx="10939605" cy="5381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5057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DF00695-35D0-1769-8D9A-6AFAFB34A193}"/>
              </a:ext>
            </a:extLst>
          </p:cNvPr>
          <p:cNvSpPr txBox="1">
            <a:spLocks/>
          </p:cNvSpPr>
          <p:nvPr/>
        </p:nvSpPr>
        <p:spPr>
          <a:xfrm>
            <a:off x="698948" y="2980202"/>
            <a:ext cx="3974651" cy="2066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End TO END WORKFLOW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C283E69-7A13-A3EB-3F84-E31CB8439C29}"/>
              </a:ext>
            </a:extLst>
          </p:cNvPr>
          <p:cNvGrpSpPr/>
          <p:nvPr/>
        </p:nvGrpSpPr>
        <p:grpSpPr>
          <a:xfrm>
            <a:off x="5492998" y="535817"/>
            <a:ext cx="7288282" cy="5786365"/>
            <a:chOff x="-731520" y="719666"/>
            <a:chExt cx="8128000" cy="6759787"/>
          </a:xfrm>
        </p:grpSpPr>
        <p:graphicFrame>
          <p:nvGraphicFramePr>
            <p:cNvPr id="7" name="Diagram 6">
              <a:extLst>
                <a:ext uri="{FF2B5EF4-FFF2-40B4-BE49-F238E27FC236}">
                  <a16:creationId xmlns:a16="http://schemas.microsoft.com/office/drawing/2014/main" id="{7C6977C8-610E-9DE7-FF08-6FFBE6590B0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7201368"/>
                </p:ext>
              </p:extLst>
            </p:nvPr>
          </p:nvGraphicFramePr>
          <p:xfrm>
            <a:off x="-73152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F433092-28D8-1DD4-88A6-DFB34C248A27}"/>
                </a:ext>
              </a:extLst>
            </p:cNvPr>
            <p:cNvGrpSpPr/>
            <p:nvPr/>
          </p:nvGrpSpPr>
          <p:grpSpPr>
            <a:xfrm>
              <a:off x="462280" y="4499187"/>
              <a:ext cx="2980266" cy="2980266"/>
              <a:chOff x="3847247" y="2438400"/>
              <a:chExt cx="2980266" cy="2980266"/>
            </a:xfrm>
          </p:grpSpPr>
          <p:sp>
            <p:nvSpPr>
              <p:cNvPr id="9" name="Shape 8">
                <a:extLst>
                  <a:ext uri="{FF2B5EF4-FFF2-40B4-BE49-F238E27FC236}">
                    <a16:creationId xmlns:a16="http://schemas.microsoft.com/office/drawing/2014/main" id="{03ECF5B4-ED8E-94C2-81C3-81CD37809C52}"/>
                  </a:ext>
                </a:extLst>
              </p:cNvPr>
              <p:cNvSpPr/>
              <p:nvPr/>
            </p:nvSpPr>
            <p:spPr>
              <a:xfrm>
                <a:off x="3847247" y="2438400"/>
                <a:ext cx="2980266" cy="2980266"/>
              </a:xfrm>
              <a:prstGeom prst="gear9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Shape 4">
                <a:extLst>
                  <a:ext uri="{FF2B5EF4-FFF2-40B4-BE49-F238E27FC236}">
                    <a16:creationId xmlns:a16="http://schemas.microsoft.com/office/drawing/2014/main" id="{8F5247D5-3BD1-AEE4-C609-D9F4E01C0C78}"/>
                  </a:ext>
                </a:extLst>
              </p:cNvPr>
              <p:cNvSpPr txBox="1"/>
              <p:nvPr/>
            </p:nvSpPr>
            <p:spPr>
              <a:xfrm>
                <a:off x="4446413" y="3136513"/>
                <a:ext cx="1781934" cy="153191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2860" tIns="22860" rIns="22860" bIns="22860" numCol="1" spcCol="1270" anchor="ctr" anchorCtr="0"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Output Display on UI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9D63A20-0C27-DD8D-EED9-6E7E61E92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318" y="2823220"/>
            <a:ext cx="810768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OCR Engine: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Tesseract,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EasyOCR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(fine-tuned for handwriting)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NLP Models: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PEGASUS/BART for summarization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 (for NLP and OCR integration)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 Framework: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Electron  for lightweight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TensorFlow Lite for running models on low-resource devices 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690" y="136526"/>
            <a:ext cx="8420100" cy="1780860"/>
          </a:xfrm>
        </p:spPr>
        <p:txBody>
          <a:bodyPr>
            <a:normAutofit/>
          </a:bodyPr>
          <a:lstStyle/>
          <a:p>
            <a:r>
              <a:rPr lang="en-IN" sz="4000" dirty="0"/>
              <a:t>Input Preprocessing</a:t>
            </a:r>
            <a:endParaRPr lang="en-US" sz="40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5204460" cy="3234264"/>
          </a:xfrm>
        </p:spPr>
        <p:txBody>
          <a:bodyPr>
            <a:noAutofit/>
          </a:bodyPr>
          <a:lstStyle/>
          <a:p>
            <a:r>
              <a:rPr lang="en-US" sz="2800" dirty="0">
                <a:latin typeface="+mn-lt"/>
              </a:rPr>
              <a:t>Steps for Image Processing:</a:t>
            </a:r>
          </a:p>
          <a:p>
            <a:r>
              <a:rPr lang="en-US" sz="2800" b="0" dirty="0">
                <a:latin typeface="+mn-lt"/>
              </a:rPr>
              <a:t> 1.Grayscale conversion</a:t>
            </a:r>
          </a:p>
          <a:p>
            <a:r>
              <a:rPr lang="en-US" sz="2800" b="0" dirty="0">
                <a:latin typeface="+mn-lt"/>
              </a:rPr>
              <a:t>2.Noise reduction using Gaussian filters</a:t>
            </a:r>
          </a:p>
          <a:p>
            <a:r>
              <a:rPr lang="en-US" sz="2800" b="0" dirty="0">
                <a:latin typeface="+mn-lt"/>
              </a:rPr>
              <a:t>3.Image alignment with OpenCV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3880C-1529-2318-BF98-368380E6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72A7B9-7D1A-A6B0-8C72-13E7A71A68B4}"/>
              </a:ext>
            </a:extLst>
          </p:cNvPr>
          <p:cNvSpPr txBox="1"/>
          <p:nvPr/>
        </p:nvSpPr>
        <p:spPr>
          <a:xfrm>
            <a:off x="1158240" y="104977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+mj-lt"/>
              </a:rPr>
              <a:t>Summarization Algorithm</a:t>
            </a:r>
            <a:endParaRPr lang="en-US" sz="36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1779E2-F249-772E-4B5F-3EC63E74EDBD}"/>
              </a:ext>
            </a:extLst>
          </p:cNvPr>
          <p:cNvSpPr txBox="1"/>
          <p:nvPr/>
        </p:nvSpPr>
        <p:spPr>
          <a:xfrm>
            <a:off x="1158240" y="2373759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PEGASUS / BART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Algorithm Workflow: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Input text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Noise removal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3.Identifying key sentences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4.Generating summary with high coherence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Metric: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BLEU/ROUGE score to measure summarization accuracy. </a:t>
            </a:r>
          </a:p>
        </p:txBody>
      </p:sp>
    </p:spTree>
    <p:extLst>
      <p:ext uri="{BB962C8B-B14F-4D97-AF65-F5344CB8AC3E}">
        <p14:creationId xmlns:p14="http://schemas.microsoft.com/office/powerpoint/2010/main" val="379216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IN" dirty="0"/>
              <a:t>OCR Model &amp; Metrics</a:t>
            </a: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A19D9B8-6200-C416-EB04-F6F980D6E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120" y="2592447"/>
            <a:ext cx="678688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OCR Model: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Tesseract/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EasyOCR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(Fine-tuned on handwriting datasets)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Evaluation Metrics: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CER (Character Error Rate):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Targeting 5-7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WER (Word Error Rate):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Targeting 15%-25%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r>
              <a:rPr lang="en-IN" dirty="0"/>
              <a:t>Offline Functionality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0440" y="2980010"/>
            <a:ext cx="5733772" cy="448990"/>
          </a:xfrm>
        </p:spPr>
        <p:txBody>
          <a:bodyPr/>
          <a:lstStyle/>
          <a:p>
            <a:r>
              <a:rPr lang="en-US" dirty="0"/>
              <a:t>How We Achieve Offline Operation: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BA5430F-1F6F-7A10-2F46-F6405FD116D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8200" y="3341666"/>
            <a:ext cx="729808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Pre-load models and libraries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during installation.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 API calls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 dependency on servers.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Models run locally with optimized memory usage. </a:t>
            </a:r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/>
          <a:lstStyle/>
          <a:p>
            <a:r>
              <a:rPr lang="en-IN" dirty="0"/>
              <a:t>UI Design</a:t>
            </a:r>
            <a:endParaRPr lang="en-US" dirty="0"/>
          </a:p>
        </p:txBody>
      </p:sp>
      <p:pic>
        <p:nvPicPr>
          <p:cNvPr id="47" name="Picture Placeholder 46">
            <a:extLst>
              <a:ext uri="{FF2B5EF4-FFF2-40B4-BE49-F238E27FC236}">
                <a16:creationId xmlns:a16="http://schemas.microsoft.com/office/drawing/2014/main" id="{F55BC7A4-EE4B-7EFC-C325-408D66C3CB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1120" r="-3878"/>
          <a:stretch/>
        </p:blipFill>
        <p:spPr>
          <a:xfrm>
            <a:off x="-28230" y="-9144"/>
            <a:ext cx="5481955" cy="6876288"/>
          </a:xfrm>
          <a:noFill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76874" y="3819523"/>
            <a:ext cx="5907176" cy="253682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Multimodal Input Support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Intelligent Summarization Options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Offline Spell Check and Grammar Enhancement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 &amp; Privacy (Encryption and Auto-Delete)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Voice-to-Text and Audio Summaries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51379" y="4191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2DA4B0E-FD81-C805-6172-0A55BCBBEA03}"/>
              </a:ext>
            </a:extLst>
          </p:cNvPr>
          <p:cNvSpPr txBox="1"/>
          <p:nvPr/>
        </p:nvSpPr>
        <p:spPr>
          <a:xfrm>
            <a:off x="5476874" y="2920365"/>
            <a:ext cx="6111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Features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179</TotalTime>
  <Words>306</Words>
  <Application>Microsoft Office PowerPoint</Application>
  <PresentationFormat>Widescreen</PresentationFormat>
  <Paragraphs>80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Custom</vt:lpstr>
      <vt:lpstr>Offline Handwritten Text Summarization Tool</vt:lpstr>
      <vt:lpstr>what are we going to do?</vt:lpstr>
      <vt:lpstr>PowerPoint Presentation</vt:lpstr>
      <vt:lpstr>TECHNOLOGY STACK</vt:lpstr>
      <vt:lpstr>Input Preprocessing</vt:lpstr>
      <vt:lpstr>PowerPoint Presentation</vt:lpstr>
      <vt:lpstr>OCR Model &amp; Metrics</vt:lpstr>
      <vt:lpstr>Offline Functionality</vt:lpstr>
      <vt:lpstr>UI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jayam sogani</dc:creator>
  <cp:lastModifiedBy>jayam sogani</cp:lastModifiedBy>
  <cp:revision>1</cp:revision>
  <dcterms:created xsi:type="dcterms:W3CDTF">2024-10-17T10:36:57Z</dcterms:created>
  <dcterms:modified xsi:type="dcterms:W3CDTF">2024-10-17T13:36:19Z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