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12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1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3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7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0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0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F0B5EA-1D72-4118-B50A-66A44F79D0CB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EFED7-8ACB-4BF2-A5F5-B4C94249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96899"/>
          </a:xfrm>
        </p:spPr>
        <p:txBody>
          <a:bodyPr>
            <a:normAutofit fontScale="90000"/>
          </a:bodyPr>
          <a:lstStyle/>
          <a:p>
            <a:r>
              <a:rPr lang="ru-RU" dirty="0"/>
              <a:t>Машина Перейра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881A5E-F446-4D21-A7AF-0AF7ED952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8" y="3501433"/>
            <a:ext cx="7766936" cy="123900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Студентов группы АИ-201</a:t>
            </a:r>
            <a:endParaRPr lang="en-US" dirty="0"/>
          </a:p>
          <a:p>
            <a:r>
              <a:rPr lang="uk-UA" dirty="0"/>
              <a:t>Степаненка Льва и</a:t>
            </a:r>
          </a:p>
          <a:p>
            <a:r>
              <a:rPr lang="uk-UA" dirty="0"/>
              <a:t>Тарасова </a:t>
            </a:r>
            <a:r>
              <a:rPr lang="uk-UA" dirty="0" err="1"/>
              <a:t>Даниила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BAE61-AFCC-47BF-8915-9C929198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uk-UA" dirty="0"/>
              <a:t> и </a:t>
            </a:r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50248-86D2-4474-B136-3E47B766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Машина</a:t>
            </a:r>
            <a:r>
              <a:rPr lang="en-US" dirty="0"/>
              <a:t> </a:t>
            </a:r>
            <a:r>
              <a:rPr lang="uk-UA" dirty="0" err="1"/>
              <a:t>Перейр</a:t>
            </a:r>
            <a:r>
              <a:rPr lang="ru-RU" dirty="0"/>
              <a:t>а была разработана приблизительно в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1749 году. 11 июня 1749 года была впервые представлена Академии Наук </a:t>
            </a:r>
            <a:r>
              <a:rPr lang="ru-RU" dirty="0"/>
              <a:t> учителем глухонемых детей </a:t>
            </a:r>
            <a:r>
              <a:rPr lang="ru-RU" dirty="0" err="1"/>
              <a:t>Хакобом</a:t>
            </a:r>
            <a:r>
              <a:rPr lang="ru-RU" dirty="0"/>
              <a:t> Перейра с целью обучения таких детей счету, была по сравнению с конкурентами значительно дешевле и имела меньшие размеры через что 5 мая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1751 года в одном из научных журналов получила хорошие отзывы.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F0689-8E76-49CA-9035-67037B4D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92505"/>
            <a:ext cx="9692640" cy="1211178"/>
          </a:xfrm>
        </p:spPr>
        <p:txBody>
          <a:bodyPr>
            <a:normAutofit/>
          </a:bodyPr>
          <a:lstStyle/>
          <a:p>
            <a:r>
              <a:rPr lang="uk-UA" dirty="0"/>
              <a:t>Схема </a:t>
            </a:r>
            <a:r>
              <a:rPr lang="uk-UA" dirty="0" err="1"/>
              <a:t>работ</a:t>
            </a:r>
            <a:r>
              <a:rPr lang="ru-RU" dirty="0"/>
              <a:t>ы, изображения</a:t>
            </a:r>
          </a:p>
        </p:txBody>
      </p:sp>
      <p:pic>
        <p:nvPicPr>
          <p:cNvPr id="1026" name="Picture 2" descr="Счетная машина Перейры — &quot;Все о Hi-Tech&quot;">
            <a:extLst>
              <a:ext uri="{FF2B5EF4-FFF2-40B4-BE49-F238E27FC236}">
                <a16:creationId xmlns:a16="http://schemas.microsoft.com/office/drawing/2014/main" id="{729C5205-9128-49E3-BE09-C2676AFA2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1403683"/>
            <a:ext cx="35147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четная машина Перейры — &quot;Все о Hi-Tech&quot;">
            <a:extLst>
              <a:ext uri="{FF2B5EF4-FFF2-40B4-BE49-F238E27FC236}">
                <a16:creationId xmlns:a16="http://schemas.microsoft.com/office/drawing/2014/main" id="{8A3CB1A0-7B7A-401D-B369-15A18DBF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59" y="2253915"/>
            <a:ext cx="3972928" cy="32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четная машина Перейры — &quot;Все о Hi-Tech&quot;">
            <a:extLst>
              <a:ext uri="{FF2B5EF4-FFF2-40B4-BE49-F238E27FC236}">
                <a16:creationId xmlns:a16="http://schemas.microsoft.com/office/drawing/2014/main" id="{EA08BFFE-E90D-486A-BDE3-1C400CB9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09" y="1793457"/>
            <a:ext cx="3714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5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20603-35DA-4F96-BD35-96F1588F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Принцип</a:t>
            </a:r>
            <a:r>
              <a:rPr lang="ru-RU" dirty="0"/>
              <a:t>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DE594-0928-4E96-8C3E-014BF8C1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Устройство получения данных</a:t>
            </a:r>
            <a:r>
              <a:rPr lang="en-US" dirty="0"/>
              <a:t>:</a:t>
            </a:r>
            <a:r>
              <a:rPr lang="ru-RU" dirty="0"/>
              <a:t> Штифт для зубцов колеса</a:t>
            </a:r>
          </a:p>
          <a:p>
            <a:r>
              <a:rPr lang="ru-RU" dirty="0"/>
              <a:t>Устройство хранения данных</a:t>
            </a:r>
            <a:r>
              <a:rPr lang="en-US" dirty="0"/>
              <a:t>:</a:t>
            </a:r>
            <a:r>
              <a:rPr lang="ru-RU" dirty="0"/>
              <a:t> Зубцы колеса</a:t>
            </a:r>
          </a:p>
          <a:p>
            <a:r>
              <a:rPr lang="ru-RU" dirty="0"/>
              <a:t>Устройство обработки данных</a:t>
            </a:r>
            <a:r>
              <a:rPr lang="en-US" dirty="0"/>
              <a:t>:</a:t>
            </a:r>
            <a:r>
              <a:rPr lang="ru-RU" dirty="0"/>
              <a:t> Мельница вычислений</a:t>
            </a:r>
          </a:p>
          <a:p>
            <a:r>
              <a:rPr lang="ru-RU" dirty="0"/>
              <a:t>Устройство передачи данных</a:t>
            </a:r>
            <a:r>
              <a:rPr lang="en-US" dirty="0"/>
              <a:t>:</a:t>
            </a:r>
            <a:r>
              <a:rPr lang="ru-RU" dirty="0"/>
              <a:t> Наклонный крючок</a:t>
            </a:r>
          </a:p>
        </p:txBody>
      </p:sp>
    </p:spTree>
    <p:extLst>
      <p:ext uri="{BB962C8B-B14F-4D97-AF65-F5344CB8AC3E}">
        <p14:creationId xmlns:p14="http://schemas.microsoft.com/office/powerpoint/2010/main" val="32360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3C689-A5E6-4248-825A-EEE3A79E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(заполни)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04D3F-5FFB-47C9-BF3D-40D88ACE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6003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310</TotalTime>
  <Words>106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Times New Roman</vt:lpstr>
      <vt:lpstr>Wingdings 2</vt:lpstr>
      <vt:lpstr>Вид</vt:lpstr>
      <vt:lpstr>Машина Перейра</vt:lpstr>
      <vt:lpstr>История и применение</vt:lpstr>
      <vt:lpstr>Схема работы, изображения</vt:lpstr>
      <vt:lpstr>Принцип работы</vt:lpstr>
      <vt:lpstr>(заполни)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Lev</dc:creator>
  <cp:lastModifiedBy>Lev</cp:lastModifiedBy>
  <cp:revision>18</cp:revision>
  <dcterms:created xsi:type="dcterms:W3CDTF">2021-02-26T15:08:09Z</dcterms:created>
  <dcterms:modified xsi:type="dcterms:W3CDTF">2021-03-02T19:41:09Z</dcterms:modified>
</cp:coreProperties>
</file>