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2F0B5EA-1D72-4118-B50A-66A44F79D0CB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027A523-CA6B-4BDD-93AB-AB9C6E43AF9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1123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B5EA-1D72-4118-B50A-66A44F79D0CB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A523-CA6B-4BDD-93AB-AB9C6E43A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1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B5EA-1D72-4118-B50A-66A44F79D0CB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A523-CA6B-4BDD-93AB-AB9C6E43A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21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B5EA-1D72-4118-B50A-66A44F79D0CB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A523-CA6B-4BDD-93AB-AB9C6E43A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38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B5EA-1D72-4118-B50A-66A44F79D0CB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A523-CA6B-4BDD-93AB-AB9C6E43AF9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674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B5EA-1D72-4118-B50A-66A44F79D0CB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A523-CA6B-4BDD-93AB-AB9C6E43A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20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B5EA-1D72-4118-B50A-66A44F79D0CB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A523-CA6B-4BDD-93AB-AB9C6E43A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90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B5EA-1D72-4118-B50A-66A44F79D0CB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A523-CA6B-4BDD-93AB-AB9C6E43A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70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B5EA-1D72-4118-B50A-66A44F79D0CB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A523-CA6B-4BDD-93AB-AB9C6E43A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29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B5EA-1D72-4118-B50A-66A44F79D0CB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A523-CA6B-4BDD-93AB-AB9C6E43A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81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B5EA-1D72-4118-B50A-66A44F79D0CB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A523-CA6B-4BDD-93AB-AB9C6E43A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95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2F0B5EA-1D72-4118-B50A-66A44F79D0CB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027A523-CA6B-4BDD-93AB-AB9C6E43A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30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EFED7-8ACB-4BF2-A5F5-B4C942490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096899"/>
          </a:xfrm>
        </p:spPr>
        <p:txBody>
          <a:bodyPr>
            <a:normAutofit fontScale="90000"/>
          </a:bodyPr>
          <a:lstStyle/>
          <a:p>
            <a:r>
              <a:rPr lang="ru-RU" dirty="0"/>
              <a:t>Машина Перейра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881A5E-F446-4D21-A7AF-0AF7ED952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8" y="3501433"/>
            <a:ext cx="7766936" cy="123900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Студентов группы АИ-201</a:t>
            </a:r>
            <a:endParaRPr lang="en-US" dirty="0"/>
          </a:p>
          <a:p>
            <a:r>
              <a:rPr lang="uk-UA" dirty="0"/>
              <a:t>Степаненка Льва и</a:t>
            </a:r>
          </a:p>
          <a:p>
            <a:r>
              <a:rPr lang="uk-UA" dirty="0"/>
              <a:t>Тарасова </a:t>
            </a:r>
            <a:r>
              <a:rPr lang="uk-UA" dirty="0" err="1"/>
              <a:t>Даниила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51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BAE61-AFCC-47BF-8915-9C929198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r>
              <a:rPr lang="uk-UA" dirty="0"/>
              <a:t> и </a:t>
            </a:r>
            <a:r>
              <a:rPr lang="ru-RU" dirty="0" err="1"/>
              <a:t>приминение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F50248-86D2-4474-B136-3E47B766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Машина</a:t>
            </a:r>
            <a:r>
              <a:rPr lang="en-US" dirty="0"/>
              <a:t> </a:t>
            </a:r>
            <a:r>
              <a:rPr lang="uk-UA" dirty="0" err="1"/>
              <a:t>Перейр</a:t>
            </a:r>
            <a:r>
              <a:rPr lang="ru-RU" dirty="0"/>
              <a:t>а была разработана приблизительно в 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1749 году. 11 июня 1749 года была впервые представлена Академии Наук </a:t>
            </a:r>
            <a:r>
              <a:rPr lang="ru-RU" dirty="0"/>
              <a:t> учителем глухонемых детей </a:t>
            </a:r>
            <a:r>
              <a:rPr lang="ru-RU" dirty="0" err="1"/>
              <a:t>Хакобом</a:t>
            </a:r>
            <a:r>
              <a:rPr lang="ru-RU" dirty="0"/>
              <a:t> Перейра с целью обучения таких детей счету, была по сравнению с конкурентами значительно дешевле и имела меньшие размеры через что 5 мая 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1751 года в одном из научных журналов получила хорошие отзывы.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9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F0689-8E76-49CA-9035-67037B4D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0C77E2-37C8-4387-8D8A-2BCB81F44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65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20603-35DA-4F96-BD35-96F1588F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Принцип</a:t>
            </a:r>
            <a:r>
              <a:rPr lang="ru-RU" dirty="0"/>
              <a:t>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4DE594-0928-4E96-8C3E-014BF8C12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Устройство получения данных</a:t>
            </a:r>
            <a:r>
              <a:rPr lang="en-US" dirty="0"/>
              <a:t>:</a:t>
            </a:r>
            <a:r>
              <a:rPr lang="ru-RU" dirty="0"/>
              <a:t> штифт для зубцов колеса</a:t>
            </a:r>
          </a:p>
          <a:p>
            <a:r>
              <a:rPr lang="ru-RU" dirty="0"/>
              <a:t>Устройство хранения данных</a:t>
            </a:r>
            <a:r>
              <a:rPr lang="en-US" dirty="0"/>
              <a:t>:</a:t>
            </a:r>
            <a:r>
              <a:rPr lang="ru-RU" dirty="0"/>
              <a:t> Зубцы колеса</a:t>
            </a:r>
          </a:p>
          <a:p>
            <a:r>
              <a:rPr lang="ru-RU" dirty="0"/>
              <a:t>Устройство обработки данных</a:t>
            </a:r>
            <a:r>
              <a:rPr lang="en-US" dirty="0"/>
              <a:t>:</a:t>
            </a:r>
            <a:r>
              <a:rPr lang="ru-RU" dirty="0"/>
              <a:t> Мельница вычислений</a:t>
            </a:r>
          </a:p>
          <a:p>
            <a:r>
              <a:rPr lang="ru-RU" dirty="0"/>
              <a:t>Устройство передачи данных</a:t>
            </a:r>
            <a:r>
              <a:rPr lang="en-US" dirty="0"/>
              <a:t>:</a:t>
            </a:r>
            <a:r>
              <a:rPr lang="ru-RU" dirty="0"/>
              <a:t> Окошки индикации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600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3C689-A5E6-4248-825A-EEE3A79E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004D3F-5FFB-47C9-BF3D-40D88ACE6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660031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176</TotalTime>
  <Words>99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Century Schoolbook</vt:lpstr>
      <vt:lpstr>Times New Roman</vt:lpstr>
      <vt:lpstr>Wingdings 2</vt:lpstr>
      <vt:lpstr>Вид</vt:lpstr>
      <vt:lpstr>Машина Перейра</vt:lpstr>
      <vt:lpstr>История и приминение</vt:lpstr>
      <vt:lpstr>Презентация PowerPoint</vt:lpstr>
      <vt:lpstr>Принцип работы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Lev</dc:creator>
  <cp:lastModifiedBy>Lev</cp:lastModifiedBy>
  <cp:revision>14</cp:revision>
  <dcterms:created xsi:type="dcterms:W3CDTF">2021-02-26T15:08:09Z</dcterms:created>
  <dcterms:modified xsi:type="dcterms:W3CDTF">2021-02-26T18:04:37Z</dcterms:modified>
</cp:coreProperties>
</file>