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78362c1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78362c1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7710866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771086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78362c1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78362c1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78362c1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78362c1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78362c1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78362c1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78362c1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78362c1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790197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790197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7615b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7615b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77108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77108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7710866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7710866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78362c1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78362c1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79019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79019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78362c1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78362c1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78362c14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78362c1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57125" y="3085675"/>
            <a:ext cx="85206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Rollerball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0275" y="-108925"/>
            <a:ext cx="518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THE SOGGY ZEBRAS</a:t>
            </a:r>
            <a:endParaRPr sz="7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9300" y="0"/>
            <a:ext cx="57864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390000" y="4055100"/>
            <a:ext cx="3570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Cowles, Angela Root, Dawson Canby, Courtney Torres, Jordan Peterson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873613"/>
            <a:ext cx="3898300" cy="39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87925" y="472975"/>
            <a:ext cx="2527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4572000" y="472975"/>
            <a:ext cx="219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0963"/>
            <a:ext cx="3947303" cy="4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44885" l="5905" r="10328" t="27667"/>
          <a:stretch/>
        </p:blipFill>
        <p:spPr>
          <a:xfrm>
            <a:off x="68850" y="1649488"/>
            <a:ext cx="9006298" cy="18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0860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Sequence Diagrams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5863" y="269725"/>
            <a:ext cx="85323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Sequence Diagram: checkValidMoves (Server)</a:t>
            </a:r>
            <a:endParaRPr sz="24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0" y="1085625"/>
            <a:ext cx="8806826" cy="39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05850" y="123675"/>
            <a:ext cx="85323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Sequence Diagram: onClick (RollerballPanel)</a:t>
            </a:r>
            <a:endParaRPr sz="24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00" y="808950"/>
            <a:ext cx="6269349" cy="3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05850" y="123675"/>
            <a:ext cx="85323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Sequence Diagram: newGame (StartGameListener)</a:t>
            </a:r>
            <a:endParaRPr sz="24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13" y="727150"/>
            <a:ext cx="6221384" cy="424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49813" y="0"/>
            <a:ext cx="88941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Rollerball Review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823" r="0" t="0"/>
          <a:stretch/>
        </p:blipFill>
        <p:spPr>
          <a:xfrm>
            <a:off x="2412863" y="472900"/>
            <a:ext cx="4567975" cy="45665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/>
          <p:nvPr/>
        </p:nvSpPr>
        <p:spPr>
          <a:xfrm rot="-5400000">
            <a:off x="2630475" y="3368375"/>
            <a:ext cx="1264800" cy="1047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5430050" y="1140150"/>
            <a:ext cx="1449600" cy="1047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400300" y="3716600"/>
            <a:ext cx="637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20775"/>
            <a:ext cx="30000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Recap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7x7 Game Board with 3x3 hole in the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Pieces for each color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Bishop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Rooks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Pawns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 </a:t>
            </a:r>
            <a:r>
              <a:rPr lang="en"/>
              <a:t>pawn</a:t>
            </a:r>
            <a:r>
              <a:rPr lang="en"/>
              <a:t> reaches the other teams starting locations of their pawns, they can be promoted to a Bishop or Rook.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wins by putting other teams King in checkmate.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Technologies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JFrame for window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JPanel for rendering of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JPanel with a CardLayout for menus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Each menu is a “card” in a “deck” that can be flipped through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This makes it easy to switch between the login/register/load game menus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Server-Client Technologies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Sockets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Threading for sending and receiving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input/output streams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Object input/output streams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134500" y="1916550"/>
            <a:ext cx="4875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</a:t>
            </a:r>
            <a:r>
              <a:rPr lang="en" sz="4800"/>
              <a:t>Class Diagrams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8413"/>
            <a:ext cx="9144001" cy="45550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0" y="1313525"/>
            <a:ext cx="244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MenuPanel is extended to create menus with specific functions (register/login/load game)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986000" y="538625"/>
            <a:ext cx="14718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CardContainer holds MenuPanels and allows transitions between them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511050" y="917375"/>
            <a:ext cx="2384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MenuGUI and GameGUI represent the actual windows that the menu and game will be displayed in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790600" y="658175"/>
            <a:ext cx="1434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RollerballPanel represents the canvas that the game is drawn on and handles input</a:t>
            </a:r>
            <a:endParaRPr i="1" sz="1200"/>
          </a:p>
        </p:txBody>
      </p:sp>
      <p:sp>
        <p:nvSpPr>
          <p:cNvPr id="99" name="Google Shape;99;p19"/>
          <p:cNvSpPr txBox="1"/>
          <p:nvPr/>
        </p:nvSpPr>
        <p:spPr>
          <a:xfrm>
            <a:off x="270000" y="48350"/>
            <a:ext cx="2175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GUI</a:t>
            </a:r>
            <a:r>
              <a:rPr lang="en" sz="2400">
                <a:solidFill>
                  <a:schemeClr val="dk1"/>
                </a:solidFill>
              </a:rPr>
              <a:t> System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13" y="152400"/>
            <a:ext cx="6678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134500" y="1558750"/>
            <a:ext cx="4875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Domain Model Diagram Updates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