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6797A68-167B-4FC6-9EAA-FD15DABA0441}">
  <a:tblStyle styleId="{46797A68-167B-4FC6-9EAA-FD15DABA04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4f222c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4f222c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4f222c6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4f222c6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4f222c6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4f222c6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4f222c6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4f222c6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a08609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2a08609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4f222c6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4f222c6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4f222c6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4f222c6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4f222c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4f222c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f4f222c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f4f222c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413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Rollerball</a:t>
            </a:r>
            <a:endParaRPr sz="7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723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 Root, Courtney Torres, Dawson Canby, Jonathan Cowles, Jordan Peterson (AKA The Soggy Zebras)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22"/>
          <p:cNvGraphicFramePr/>
          <p:nvPr/>
        </p:nvGraphicFramePr>
        <p:xfrm>
          <a:off x="341975" y="26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{46797A68-167B-4FC6-9EAA-FD15DABA0441}</a:tableStyleId>
              </a:tblPr>
              <a:tblGrid>
                <a:gridCol w="2101450"/>
                <a:gridCol w="6358575"/>
              </a:tblGrid>
              <a:tr h="37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 case id: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 case name: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Quit game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37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Brief description: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Quit the game that the player is currently in.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Type: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Goal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Primary actors: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Player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Secondary actors: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Match history database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Pre-conditions: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The player is in a game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80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 flow: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The player chooses to quit the game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 The match history database is updated to show that the player left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 The other player is notified that the player quit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Alternate flow: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The player decides not to quit the game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80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Post-conditions: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The player can no longer play the game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 The match history database shows that the player quit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 The other player has been notified that the player quit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0" l="-2009" r="0" t="0"/>
          <a:stretch/>
        </p:blipFill>
        <p:spPr>
          <a:xfrm>
            <a:off x="1668050" y="152400"/>
            <a:ext cx="5533974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0" y="152400"/>
            <a:ext cx="4709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/>
        </p:nvSpPr>
        <p:spPr>
          <a:xfrm>
            <a:off x="5345575" y="315275"/>
            <a:ext cx="3537300" cy="43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Rules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Each side has 6 pieces only: 1 King, 1 Bishop, 2 Rooks and 2 Pawns.</a:t>
            </a:r>
            <a:r>
              <a:rPr lang="en" sz="1100">
                <a:solidFill>
                  <a:srgbClr val="FFFFFF"/>
                </a:solidFill>
              </a:rPr>
              <a:t>af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play is mostly clockwise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All pieces change their orientation (rotating 90° clockwise) when they land on a corner or bend space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Main directions on the board. </a:t>
            </a:r>
            <a:r>
              <a:rPr b="1" lang="en" sz="1100"/>
              <a:t>The squares where direction changes are shown with white arrows</a:t>
            </a:r>
            <a:br>
              <a:rPr lang="en" sz="1100"/>
            </a:br>
            <a:br>
              <a:rPr lang="en" sz="1100"/>
            </a:b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3975" y="1986750"/>
            <a:ext cx="2300501" cy="22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429125" y="3671825"/>
            <a:ext cx="4091100" cy="72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Rook</a:t>
            </a:r>
            <a:r>
              <a:rPr lang="en" sz="1000"/>
              <a:t>: slides any number of squares forward or sideways along the row or column. Also, it can move 1 square only orthogonally backward. It never slides backward. On the external ring, they have one rebound allowed on the corners of the board.</a:t>
            </a:r>
            <a:endParaRPr sz="1000"/>
          </a:p>
        </p:txBody>
      </p:sp>
      <p:sp>
        <p:nvSpPr>
          <p:cNvPr id="147" name="Google Shape;147;p16"/>
          <p:cNvSpPr txBox="1"/>
          <p:nvPr/>
        </p:nvSpPr>
        <p:spPr>
          <a:xfrm>
            <a:off x="4699425" y="3709575"/>
            <a:ext cx="4091100" cy="72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Bishop</a:t>
            </a:r>
            <a:r>
              <a:rPr lang="en" sz="1000"/>
              <a:t>: slides diagonally forward any number of squares with one rebound allowed on the sides, external and internal, of the board. Also, it can move 1 square diagonally backward. It never slides diagonally backward.</a:t>
            </a:r>
            <a:endParaRPr sz="1000"/>
          </a:p>
        </p:txBody>
      </p:sp>
      <p:sp>
        <p:nvSpPr>
          <p:cNvPr id="148" name="Google Shape;148;p16"/>
          <p:cNvSpPr txBox="1"/>
          <p:nvPr/>
        </p:nvSpPr>
        <p:spPr>
          <a:xfrm>
            <a:off x="4742350" y="476200"/>
            <a:ext cx="4091100" cy="72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Pawn</a:t>
            </a:r>
            <a:r>
              <a:rPr lang="en" sz="1000"/>
              <a:t>: moves and captures forward straight or diagonally. When reaching the starting square of opposite Pawns it promotes to either a Rook or a Bishop. (Promotion to a Bishop upon dark squares is not recommended)</a:t>
            </a:r>
            <a:endParaRPr sz="1000"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-18625" y="476200"/>
            <a:ext cx="4538850" cy="2963099"/>
            <a:chOff x="-18625" y="476200"/>
            <a:chExt cx="4538850" cy="2963099"/>
          </a:xfrm>
        </p:grpSpPr>
        <p:sp>
          <p:nvSpPr>
            <p:cNvPr id="150" name="Google Shape;150;p16"/>
            <p:cNvSpPr txBox="1"/>
            <p:nvPr/>
          </p:nvSpPr>
          <p:spPr>
            <a:xfrm>
              <a:off x="429125" y="476200"/>
              <a:ext cx="4091100" cy="72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King</a:t>
              </a:r>
              <a:r>
                <a:rPr lang="en" sz="1000"/>
                <a:t>: moves and captures to any adjacent square but never to a square where it can be captured. It is the only piece to have a symmetric move.</a:t>
              </a:r>
              <a:endParaRPr sz="1000"/>
            </a:p>
          </p:txBody>
        </p:sp>
        <p:pic>
          <p:nvPicPr>
            <p:cNvPr id="151" name="Google Shape;15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8625" y="1235825"/>
              <a:ext cx="2213355" cy="22034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700" y="1235825"/>
            <a:ext cx="2251930" cy="220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2605" y="1235825"/>
            <a:ext cx="2226012" cy="220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5620" y="1216925"/>
            <a:ext cx="2277275" cy="22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2163450" y="751075"/>
            <a:ext cx="4817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 of Game</a:t>
            </a:r>
            <a:endParaRPr b="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Checkmate the opposite 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the King reaches the starting square of the opposite King, but only if it has turned clockwise.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3747" l="4780" r="4508" t="4635"/>
          <a:stretch/>
        </p:blipFill>
        <p:spPr>
          <a:xfrm>
            <a:off x="3747838" y="267650"/>
            <a:ext cx="4874475" cy="44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431675" y="539450"/>
            <a:ext cx="31323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case diagram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Use cases: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0"/>
          <p:cNvGraphicFramePr/>
          <p:nvPr/>
        </p:nvGraphicFramePr>
        <p:xfrm>
          <a:off x="320625" y="28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{46797A68-167B-4FC6-9EAA-FD15DABA0441}</a:tableStyleId>
              </a:tblPr>
              <a:tblGrid>
                <a:gridCol w="2127150"/>
                <a:gridCol w="6436400"/>
              </a:tblGrid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 case id: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Extension use case: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Invite players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Brief description: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When a match is created, player may invite other players to join.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Type: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Goal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Primary actors: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Player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Secondary actors: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database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9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Pre-conditions: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Player has created a new game.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 Player is logged in.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 Invited player(s) exists.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8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 flow: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Player selects one or more players to invite to play.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 Invite is sent to other players immediately.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8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Alternate flow: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Player cancels create game.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lphaLcPeriod"/>
                      </a:pPr>
                      <a:r>
                        <a:rPr lang="en" sz="1100"/>
                        <a:t>Created game is erased.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Post-conditions: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A new game has been created with invites sent to other players.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6" name="Google Shape;176;p20"/>
          <p:cNvSpPr txBox="1"/>
          <p:nvPr/>
        </p:nvSpPr>
        <p:spPr>
          <a:xfrm>
            <a:off x="1902775" y="889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1"/>
          <p:cNvGraphicFramePr/>
          <p:nvPr/>
        </p:nvGraphicFramePr>
        <p:xfrm>
          <a:off x="378725" y="34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{46797A68-167B-4FC6-9EAA-FD15DABA0441}</a:tableStyleId>
              </a:tblPr>
              <a:tblGrid>
                <a:gridCol w="2037775"/>
                <a:gridCol w="6165750"/>
              </a:tblGrid>
              <a:tr h="28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case id: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8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case name: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Register</a:t>
                      </a:r>
                      <a:endParaRPr b="1" sz="1000"/>
                    </a:p>
                  </a:txBody>
                  <a:tcPr marT="63500" marB="63500" marR="63500" marL="63500"/>
                </a:tc>
              </a:tr>
              <a:tr h="28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Brief description: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user creates an account with a unique username, email, and password.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8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Type: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 Goal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8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Primary actors: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8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Secondary actors: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 database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599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Pre-conditions: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Username must be unique.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Email must be unique.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Password must be at least 8 alphanumeric characters including at 4. Least one special character.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75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Main flow: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User provides email, username, and password.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Server checks for unique username and email.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Server updates User database.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User is registered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068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Alternate flow: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Username is not unique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" sz="1000"/>
                        <a:t>Server responds with an error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" sz="1000"/>
                        <a:t>Restart registration process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Email is not unique.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" sz="1000"/>
                        <a:t>Server responds with an error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" sz="1000"/>
                        <a:t>Restart registration process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8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Post-conditions: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Player is registered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