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96"/>
    <a:srgbClr val="FFFFFF"/>
    <a:srgbClr val="B2C99F"/>
    <a:srgbClr val="B1C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4F6A-75D6-8EBD-74BF-24F0D5B5A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90E9-DE16-8A8E-E208-896948B4B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0C2-A392-9516-10B7-74881D3D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7BB7-24C7-08D7-D21C-9FF14B98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5442-0DA8-9F8B-FCF8-BFB3C3F3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4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D222-F435-4032-1C33-890EB3F3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8E3F-78A5-923D-DB52-3ACE1829D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1E59-8F79-7AA4-F2DB-4B3DE351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14DD-8976-565C-552F-6F7C8E8B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78A2-F33B-3134-C7DB-47F00AD2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7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453C3-806A-7201-538B-394462C4D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164F-8E2F-446A-A12A-E4E17CB2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14C9-D00D-FD70-CA16-7A2EA089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960C-0A47-0CDD-B5ED-47F0ED3E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4AA5-DFAF-588B-1BDA-0CE20B0D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26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2753-D23C-EC11-7379-7369B0B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90AE-59F2-33AD-E983-0EB50A8A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13B9-A6FC-FA28-B8A5-869E9F4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BEC0-BB02-02CF-3A57-5384B92F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EEEA-C39F-F8C8-D56A-153F85CD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3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0F6F-9387-9C4C-28CB-B660C66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77117-C67C-C802-592C-FCA87ACF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4A8E-CBEA-C806-1891-F560886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9987-13A7-FC14-4045-EEE24FD5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80D7-E5ED-AC39-512F-18A06CD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CF5-C91D-9197-D875-74592DC3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199E-966F-5E93-7C98-15271BF98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2CE48-18CC-6C32-A874-AE018B28D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3489C-AD67-DE25-48AA-D3E0CB2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6F06-7CB3-08B4-0995-B0313687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7EA8-EF9C-B3BA-8C6D-755794D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FC2-0230-9E6A-83F0-8E6755E0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898C-5A5D-A325-80A4-ACEA4C0A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9451-8ED2-D36D-25D8-51883BD7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2B5D9-1D08-161B-71A0-AE78DF62F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AA21A-9885-3561-B946-2376D9EF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0D79-A5BA-78BA-E7F3-FB7980FB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B4FD-8342-7D71-A98B-8ECA7222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7CFEF-B044-0F6E-0D12-5727588D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D7AA-522D-F6CF-715B-0D9603F1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6D25-854C-BA70-7431-F2C6477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D1044-AB9A-E784-9678-3074A2E4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67B9-BB16-09B2-C91E-9F01CF57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7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6EB75-2322-2C01-FDD1-0D64C8EB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96ED0-407C-2797-B86C-8975755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6A945-4B55-302E-A164-3E85BC5D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5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C019-D731-7B1D-CA0B-86A1BF25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D001-900E-C2B5-FA2E-EDA5B291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0F1DD-C1B1-4995-0CF1-4BFCE92A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0479-FAEE-2B2C-7D34-608FDEA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23BD-76BF-A592-B5C9-2D7FF599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37F4-43DD-6ADE-0748-C9D58CEB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0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051-AA40-52A6-46D7-AD82BAC9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9E6D-D78A-11B3-4496-A36482014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AE3E-2FD8-5A91-B882-08796E33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9537-E8DF-631F-49B7-59318217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F260-B8E8-D2A6-DC54-1090AEE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6760B-A7EC-D6A4-55FA-58530796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9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DED38-246B-CA82-381E-5829FF72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F65C-D410-4FFD-5E5D-F5D2E7F6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3B12-1399-2201-0F01-D362A38F1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76A39-9640-4A6E-BECF-08AF71E62A6A}" type="datetimeFigureOut">
              <a:rPr lang="en-AU" smtClean="0"/>
              <a:t>28/09/2025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CC02-2CE9-6019-E6C3-31CABD85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3263-19AE-4AF2-45B6-13A0D535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9A870-EAC7-46EC-9C8A-5B0DFD2635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4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87A70D5B-CA80-612C-073A-1339DEF4AD77}"/>
              </a:ext>
            </a:extLst>
          </p:cNvPr>
          <p:cNvSpPr/>
          <p:nvPr/>
        </p:nvSpPr>
        <p:spPr>
          <a:xfrm rot="5400000">
            <a:off x="3914931" y="-1447386"/>
            <a:ext cx="5011332" cy="10034199"/>
          </a:xfrm>
          <a:prstGeom prst="roundRect">
            <a:avLst>
              <a:gd name="adj" fmla="val 293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398" rtl="0" eaLnBrk="1" latinLnBrk="0" hangingPunct="1"/>
            <a:endParaRPr lang="en-AU" sz="1600" dirty="0">
              <a:solidFill>
                <a:schemeClr val="accent2"/>
              </a:solidFill>
            </a:endParaRPr>
          </a:p>
        </p:txBody>
      </p:sp>
      <p:pic>
        <p:nvPicPr>
          <p:cNvPr id="33" name="Graphic 32" descr="Programmer female outline">
            <a:extLst>
              <a:ext uri="{FF2B5EF4-FFF2-40B4-BE49-F238E27FC236}">
                <a16:creationId xmlns:a16="http://schemas.microsoft.com/office/drawing/2014/main" id="{1FC56CC5-3B4C-5140-828B-269E0850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5" y="3417174"/>
            <a:ext cx="694408" cy="69440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0F17FC-DBE4-2A1B-B176-8E3F6DABCEE7}"/>
              </a:ext>
            </a:extLst>
          </p:cNvPr>
          <p:cNvCxnSpPr>
            <a:cxnSpLocks/>
            <a:stCxn id="91" idx="3"/>
            <a:endCxn id="46" idx="2"/>
          </p:cNvCxnSpPr>
          <p:nvPr/>
        </p:nvCxnSpPr>
        <p:spPr>
          <a:xfrm>
            <a:off x="1443508" y="3479942"/>
            <a:ext cx="459922" cy="12779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F0EA7F3E-046A-EA22-8CBA-D7F253F83330}"/>
              </a:ext>
            </a:extLst>
          </p:cNvPr>
          <p:cNvSpPr/>
          <p:nvPr/>
        </p:nvSpPr>
        <p:spPr>
          <a:xfrm rot="5400000">
            <a:off x="2955383" y="88852"/>
            <a:ext cx="1466730" cy="3608850"/>
          </a:xfrm>
          <a:prstGeom prst="roundRect">
            <a:avLst>
              <a:gd name="adj" fmla="val 5998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398" rtl="0" eaLnBrk="1" latinLnBrk="0" hangingPunct="1"/>
            <a:endParaRPr lang="en-AU" sz="1600" dirty="0">
              <a:solidFill>
                <a:schemeClr val="accent2"/>
              </a:solidFill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572D7400-5FB3-FFE1-6004-4F9B9C3BDDAD}"/>
              </a:ext>
            </a:extLst>
          </p:cNvPr>
          <p:cNvSpPr/>
          <p:nvPr/>
        </p:nvSpPr>
        <p:spPr>
          <a:xfrm rot="5400000">
            <a:off x="2974489" y="1688296"/>
            <a:ext cx="1466730" cy="3608849"/>
          </a:xfrm>
          <a:prstGeom prst="roundRect">
            <a:avLst>
              <a:gd name="adj" fmla="val 5998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398" rtl="0" eaLnBrk="1" latinLnBrk="0" hangingPunct="1"/>
            <a:endParaRPr lang="en-AU" sz="1600" dirty="0">
              <a:solidFill>
                <a:schemeClr val="accent2"/>
              </a:solidFill>
            </a:endParaRPr>
          </a:p>
        </p:txBody>
      </p:sp>
      <p:sp>
        <p:nvSpPr>
          <p:cNvPr id="47" name="Rectangle: Rounded Corners 3">
            <a:extLst>
              <a:ext uri="{FF2B5EF4-FFF2-40B4-BE49-F238E27FC236}">
                <a16:creationId xmlns:a16="http://schemas.microsoft.com/office/drawing/2014/main" id="{A46676D6-A41A-FC60-0AD0-B362EF1AB1CD}"/>
              </a:ext>
            </a:extLst>
          </p:cNvPr>
          <p:cNvSpPr/>
          <p:nvPr/>
        </p:nvSpPr>
        <p:spPr>
          <a:xfrm rot="5400000">
            <a:off x="2955381" y="3337133"/>
            <a:ext cx="1466729" cy="3608849"/>
          </a:xfrm>
          <a:prstGeom prst="roundRect">
            <a:avLst>
              <a:gd name="adj" fmla="val 5998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398" rtl="0" eaLnBrk="1" latinLnBrk="0" hangingPunct="1"/>
            <a:endParaRPr lang="en-AU" sz="1600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5A1242-E5D4-C085-A10A-CCF15A782094}"/>
              </a:ext>
            </a:extLst>
          </p:cNvPr>
          <p:cNvCxnSpPr>
            <a:cxnSpLocks/>
            <a:stCxn id="93" idx="3"/>
            <a:endCxn id="49" idx="2"/>
          </p:cNvCxnSpPr>
          <p:nvPr/>
        </p:nvCxnSpPr>
        <p:spPr>
          <a:xfrm>
            <a:off x="6614704" y="3492721"/>
            <a:ext cx="688106" cy="12453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: Rounded Corners 3">
            <a:extLst>
              <a:ext uri="{FF2B5EF4-FFF2-40B4-BE49-F238E27FC236}">
                <a16:creationId xmlns:a16="http://schemas.microsoft.com/office/drawing/2014/main" id="{78252A9D-06E8-71C9-44FB-08A83C678A4D}"/>
              </a:ext>
            </a:extLst>
          </p:cNvPr>
          <p:cNvSpPr/>
          <p:nvPr/>
        </p:nvSpPr>
        <p:spPr>
          <a:xfrm rot="5400000">
            <a:off x="7712157" y="2429303"/>
            <a:ext cx="1333046" cy="2151741"/>
          </a:xfrm>
          <a:prstGeom prst="roundRect">
            <a:avLst>
              <a:gd name="adj" fmla="val 5998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398" rtl="0" eaLnBrk="1" latinLnBrk="0" hangingPunct="1"/>
            <a:endParaRPr lang="en-AU" sz="1600" dirty="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8EA8F7-3B14-EE65-E348-2773FA6B0687}"/>
              </a:ext>
            </a:extLst>
          </p:cNvPr>
          <p:cNvCxnSpPr>
            <a:cxnSpLocks/>
          </p:cNvCxnSpPr>
          <p:nvPr/>
        </p:nvCxnSpPr>
        <p:spPr>
          <a:xfrm flipV="1">
            <a:off x="9466961" y="3093622"/>
            <a:ext cx="434795" cy="335378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8D6814-150E-ACB1-A087-5DE8ED3FA18C}"/>
              </a:ext>
            </a:extLst>
          </p:cNvPr>
          <p:cNvCxnSpPr>
            <a:cxnSpLocks/>
          </p:cNvCxnSpPr>
          <p:nvPr/>
        </p:nvCxnSpPr>
        <p:spPr>
          <a:xfrm>
            <a:off x="9466961" y="3429000"/>
            <a:ext cx="434795" cy="335378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 descr="Cmd Terminal outline">
            <a:extLst>
              <a:ext uri="{FF2B5EF4-FFF2-40B4-BE49-F238E27FC236}">
                <a16:creationId xmlns:a16="http://schemas.microsoft.com/office/drawing/2014/main" id="{BFDEB5A8-E7E8-749B-72F5-ABF0584B3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756" y="2645152"/>
            <a:ext cx="1065238" cy="783848"/>
          </a:xfrm>
          <a:prstGeom prst="rect">
            <a:avLst/>
          </a:prstGeom>
        </p:spPr>
      </p:pic>
      <p:pic>
        <p:nvPicPr>
          <p:cNvPr id="57" name="Graphic 56" descr="Devil face outline with solid fill">
            <a:extLst>
              <a:ext uri="{FF2B5EF4-FFF2-40B4-BE49-F238E27FC236}">
                <a16:creationId xmlns:a16="http://schemas.microsoft.com/office/drawing/2014/main" id="{46EBFE84-FAA4-E520-5E61-CAB23522D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3797" y="2828812"/>
            <a:ext cx="396000" cy="396000"/>
          </a:xfrm>
          <a:prstGeom prst="rect">
            <a:avLst/>
          </a:prstGeom>
        </p:spPr>
      </p:pic>
      <p:pic>
        <p:nvPicPr>
          <p:cNvPr id="68" name="Graphic 67" descr="Cmd Terminal outline">
            <a:extLst>
              <a:ext uri="{FF2B5EF4-FFF2-40B4-BE49-F238E27FC236}">
                <a16:creationId xmlns:a16="http://schemas.microsoft.com/office/drawing/2014/main" id="{12AB7ACD-5F79-0957-B981-063D0DBAC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756" y="3460052"/>
            <a:ext cx="1065238" cy="78384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A86D5C9-F155-78FA-F527-BD788AA88480}"/>
              </a:ext>
            </a:extLst>
          </p:cNvPr>
          <p:cNvGrpSpPr/>
          <p:nvPr/>
        </p:nvGrpSpPr>
        <p:grpSpPr>
          <a:xfrm>
            <a:off x="10966994" y="3726331"/>
            <a:ext cx="329607" cy="287383"/>
            <a:chOff x="10968146" y="3326514"/>
            <a:chExt cx="396000" cy="396000"/>
          </a:xfrm>
        </p:grpSpPr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247789FF-9A44-CF0B-1135-8638FBD4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98457" y="3362119"/>
              <a:ext cx="335379" cy="335379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5AC8F0-9995-C83E-7412-16E5F46E6C7A}"/>
                </a:ext>
              </a:extLst>
            </p:cNvPr>
            <p:cNvSpPr/>
            <p:nvPr/>
          </p:nvSpPr>
          <p:spPr>
            <a:xfrm>
              <a:off x="10968146" y="3326514"/>
              <a:ext cx="396000" cy="396000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8437BFF-5787-5C3B-0A1C-AAFB82AF429B}"/>
              </a:ext>
            </a:extLst>
          </p:cNvPr>
          <p:cNvSpPr txBox="1"/>
          <p:nvPr/>
        </p:nvSpPr>
        <p:spPr>
          <a:xfrm>
            <a:off x="4986215" y="1285688"/>
            <a:ext cx="4299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SID</a:t>
            </a:r>
          </a:p>
        </p:txBody>
      </p:sp>
      <p:pic>
        <p:nvPicPr>
          <p:cNvPr id="76" name="Picture 7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9A1770E-CB26-75EF-D09B-807B979C0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78" y="2805714"/>
            <a:ext cx="364373" cy="36437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227AF39-509E-678B-38E9-8C8E61B4AFC5}"/>
              </a:ext>
            </a:extLst>
          </p:cNvPr>
          <p:cNvSpPr txBox="1"/>
          <p:nvPr/>
        </p:nvSpPr>
        <p:spPr>
          <a:xfrm>
            <a:off x="4990850" y="285482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PMD</a:t>
            </a:r>
          </a:p>
        </p:txBody>
      </p:sp>
      <p:pic>
        <p:nvPicPr>
          <p:cNvPr id="81" name="Picture 80" descr="A red and green triangle and black line&#10;&#10;AI-generated content may be incorrect.">
            <a:extLst>
              <a:ext uri="{FF2B5EF4-FFF2-40B4-BE49-F238E27FC236}">
                <a16:creationId xmlns:a16="http://schemas.microsoft.com/office/drawing/2014/main" id="{CDEE1BDC-EA77-60E1-2B96-64440488F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47" y="2862072"/>
            <a:ext cx="1133855" cy="1133855"/>
          </a:xfrm>
          <a:prstGeom prst="rect">
            <a:avLst/>
          </a:prstGeom>
        </p:spPr>
      </p:pic>
      <p:pic>
        <p:nvPicPr>
          <p:cNvPr id="91" name="Graphic 90" descr="Cmd Terminal outline">
            <a:extLst>
              <a:ext uri="{FF2B5EF4-FFF2-40B4-BE49-F238E27FC236}">
                <a16:creationId xmlns:a16="http://schemas.microsoft.com/office/drawing/2014/main" id="{3526F9F2-3106-3134-9F2D-7E421E74F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476" y="3154319"/>
            <a:ext cx="885032" cy="651245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D2AD9AD2-8AC4-E56E-10ED-40552814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06084"/>
              </p:ext>
            </p:extLst>
          </p:nvPr>
        </p:nvGraphicFramePr>
        <p:xfrm>
          <a:off x="6276793" y="2759356"/>
          <a:ext cx="337911" cy="1466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11">
                  <a:extLst>
                    <a:ext uri="{9D8B030D-6E8A-4147-A177-3AD203B41FA5}">
                      <a16:colId xmlns:a16="http://schemas.microsoft.com/office/drawing/2014/main" val="1013591689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rtl="0"/>
                      <a:endParaRPr lang="en-AU" dirty="0"/>
                    </a:p>
                  </a:txBody>
                  <a:tcPr>
                    <a:solidFill>
                      <a:srgbClr val="B1C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92109"/>
                  </a:ext>
                </a:extLst>
              </a:tr>
              <a:tr h="488910">
                <a:tc>
                  <a:txBody>
                    <a:bodyPr/>
                    <a:lstStyle/>
                    <a:p>
                      <a:pPr rtl="0"/>
                      <a:endParaRPr lang="en-AU" dirty="0"/>
                    </a:p>
                  </a:txBody>
                  <a:tcPr>
                    <a:solidFill>
                      <a:srgbClr val="B2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921328"/>
                  </a:ext>
                </a:extLst>
              </a:tr>
              <a:tr h="488910">
                <a:tc>
                  <a:txBody>
                    <a:bodyPr/>
                    <a:lstStyle/>
                    <a:p>
                      <a:pPr rtl="0"/>
                      <a:endParaRPr lang="en-AU" dirty="0"/>
                    </a:p>
                  </a:txBody>
                  <a:tcPr>
                    <a:solidFill>
                      <a:srgbClr val="EDD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53160"/>
                  </a:ext>
                </a:extLst>
              </a:tr>
            </a:tbl>
          </a:graphicData>
        </a:graphic>
      </p:graphicFrame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309DF9-40E0-85E7-CED1-A57F0E27BE48}"/>
              </a:ext>
            </a:extLst>
          </p:cNvPr>
          <p:cNvCxnSpPr>
            <a:cxnSpLocks/>
            <a:stCxn id="45" idx="0"/>
            <a:endCxn id="93" idx="0"/>
          </p:cNvCxnSpPr>
          <p:nvPr/>
        </p:nvCxnSpPr>
        <p:spPr>
          <a:xfrm>
            <a:off x="5493173" y="1893277"/>
            <a:ext cx="952575" cy="866079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C73D191-5E57-AD74-736A-79E167B80319}"/>
              </a:ext>
            </a:extLst>
          </p:cNvPr>
          <p:cNvCxnSpPr>
            <a:cxnSpLocks/>
            <a:stCxn id="47" idx="0"/>
            <a:endCxn id="93" idx="2"/>
          </p:cNvCxnSpPr>
          <p:nvPr/>
        </p:nvCxnSpPr>
        <p:spPr>
          <a:xfrm flipV="1">
            <a:off x="5493170" y="4226086"/>
            <a:ext cx="952578" cy="915472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E7621-F2CF-95E0-90E7-FDFB13D08FBF}"/>
              </a:ext>
            </a:extLst>
          </p:cNvPr>
          <p:cNvCxnSpPr>
            <a:cxnSpLocks/>
            <a:stCxn id="46" idx="0"/>
            <a:endCxn id="93" idx="1"/>
          </p:cNvCxnSpPr>
          <p:nvPr/>
        </p:nvCxnSpPr>
        <p:spPr>
          <a:xfrm>
            <a:off x="5512279" y="3492721"/>
            <a:ext cx="764514" cy="0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C328D97-8B9E-A7FE-19D6-09580B50FA64}"/>
                  </a:ext>
                </a:extLst>
              </p:cNvPr>
              <p:cNvSpPr txBox="1"/>
              <p:nvPr/>
            </p:nvSpPr>
            <p:spPr>
              <a:xfrm>
                <a:off x="2245501" y="3047679"/>
                <a:ext cx="17061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10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lang="en-AU" sz="11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1100" i="1" smtClean="0">
                          <a:latin typeface="Cambria Math" panose="02040503050406030204" pitchFamily="18" charset="0"/>
                        </a:rPr>
                        <m:t>𝑖𝑔𝑛𝑜𝑟𝑒</m:t>
                      </m:r>
                      <m:r>
                        <a:rPr lang="en-AU" sz="1100" i="1" smtClean="0">
                          <a:latin typeface="Cambria Math" panose="02040503050406030204" pitchFamily="18" charset="0"/>
                        </a:rPr>
                        <m:t>) … (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AU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C328D97-8B9E-A7FE-19D6-09580B50F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01" y="3047679"/>
                <a:ext cx="1706173" cy="169277"/>
              </a:xfrm>
              <a:prstGeom prst="rect">
                <a:avLst/>
              </a:prstGeom>
              <a:blipFill>
                <a:blip r:embed="rId13"/>
                <a:stretch>
                  <a:fillRect l="-2500" t="-3571" r="-2857" b="-32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72C0E1A-E436-1BEF-6DF6-230D493DE1B6}"/>
                  </a:ext>
                </a:extLst>
              </p:cNvPr>
              <p:cNvSpPr txBox="1"/>
              <p:nvPr/>
            </p:nvSpPr>
            <p:spPr>
              <a:xfrm>
                <a:off x="2277936" y="3310257"/>
                <a:ext cx="14367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𝑝𝑟𝑒𝑡𝑒𝑛𝑑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72C0E1A-E436-1BEF-6DF6-230D493D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36" y="3310257"/>
                <a:ext cx="1436740" cy="169277"/>
              </a:xfrm>
              <a:prstGeom prst="rect">
                <a:avLst/>
              </a:prstGeom>
              <a:blipFill>
                <a:blip r:embed="rId14"/>
                <a:stretch>
                  <a:fillRect l="-2128" t="-3571" b="-32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BB59FF1-EA32-F1FB-C99A-88FE17587DBF}"/>
                  </a:ext>
                </a:extLst>
              </p:cNvPr>
              <p:cNvSpPr txBox="1"/>
              <p:nvPr/>
            </p:nvSpPr>
            <p:spPr>
              <a:xfrm>
                <a:off x="2294803" y="3616134"/>
                <a:ext cx="130523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𝑆𝑄𝐿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𝑆𝑐𝑟𝑖𝑝𝑡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BB59FF1-EA32-F1FB-C99A-88FE1758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03" y="3616134"/>
                <a:ext cx="1305234" cy="169277"/>
              </a:xfrm>
              <a:prstGeom prst="rect">
                <a:avLst/>
              </a:prstGeom>
              <a:blipFill>
                <a:blip r:embed="rId15"/>
                <a:stretch>
                  <a:fillRect l="-3256" b="-32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Oval 139">
            <a:extLst>
              <a:ext uri="{FF2B5EF4-FFF2-40B4-BE49-F238E27FC236}">
                <a16:creationId xmlns:a16="http://schemas.microsoft.com/office/drawing/2014/main" id="{ABCE0DA9-DA7D-2E0B-68B7-922B1B4E7197}"/>
              </a:ext>
            </a:extLst>
          </p:cNvPr>
          <p:cNvSpPr/>
          <p:nvPr/>
        </p:nvSpPr>
        <p:spPr>
          <a:xfrm>
            <a:off x="2136337" y="309249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AF5E118-4BAE-F52B-076B-9B0AD0D2B27F}"/>
              </a:ext>
            </a:extLst>
          </p:cNvPr>
          <p:cNvSpPr/>
          <p:nvPr/>
        </p:nvSpPr>
        <p:spPr>
          <a:xfrm>
            <a:off x="2146084" y="334923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36D30D-1DFD-2B60-AAC1-97408B5D49A4}"/>
              </a:ext>
            </a:extLst>
          </p:cNvPr>
          <p:cNvSpPr/>
          <p:nvPr/>
        </p:nvSpPr>
        <p:spPr>
          <a:xfrm>
            <a:off x="2146345" y="36562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31" name="Table 230">
            <a:extLst>
              <a:ext uri="{FF2B5EF4-FFF2-40B4-BE49-F238E27FC236}">
                <a16:creationId xmlns:a16="http://schemas.microsoft.com/office/drawing/2014/main" id="{203B44BA-7265-81E8-A425-5B7F16CC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08869"/>
              </p:ext>
            </p:extLst>
          </p:nvPr>
        </p:nvGraphicFramePr>
        <p:xfrm>
          <a:off x="7302810" y="3870023"/>
          <a:ext cx="215174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310">
                  <a:extLst>
                    <a:ext uri="{9D8B030D-6E8A-4147-A177-3AD203B41FA5}">
                      <a16:colId xmlns:a16="http://schemas.microsoft.com/office/drawing/2014/main" val="1059535559"/>
                    </a:ext>
                  </a:extLst>
                </a:gridCol>
                <a:gridCol w="552997">
                  <a:extLst>
                    <a:ext uri="{9D8B030D-6E8A-4147-A177-3AD203B41FA5}">
                      <a16:colId xmlns:a16="http://schemas.microsoft.com/office/drawing/2014/main" val="653247550"/>
                    </a:ext>
                  </a:extLst>
                </a:gridCol>
                <a:gridCol w="1121435">
                  <a:extLst>
                    <a:ext uri="{9D8B030D-6E8A-4147-A177-3AD203B41FA5}">
                      <a16:colId xmlns:a16="http://schemas.microsoft.com/office/drawing/2014/main" val="3881977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100" dirty="0"/>
                        <a:t>XGB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Ridge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Random Forest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08743"/>
                  </a:ext>
                </a:extLst>
              </a:tr>
            </a:tbl>
          </a:graphicData>
        </a:graphic>
      </p:graphicFrame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6F27240-9340-C258-A880-3CF7C233DE0F}"/>
              </a:ext>
            </a:extLst>
          </p:cNvPr>
          <p:cNvCxnSpPr>
            <a:cxnSpLocks/>
            <a:stCxn id="91" idx="3"/>
            <a:endCxn id="45" idx="2"/>
          </p:cNvCxnSpPr>
          <p:nvPr/>
        </p:nvCxnSpPr>
        <p:spPr>
          <a:xfrm flipV="1">
            <a:off x="1443508" y="1893277"/>
            <a:ext cx="440815" cy="1586665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6239DF-387D-F951-B996-2FBA1B1C915C}"/>
              </a:ext>
            </a:extLst>
          </p:cNvPr>
          <p:cNvCxnSpPr>
            <a:cxnSpLocks/>
            <a:stCxn id="91" idx="3"/>
            <a:endCxn id="47" idx="2"/>
          </p:cNvCxnSpPr>
          <p:nvPr/>
        </p:nvCxnSpPr>
        <p:spPr>
          <a:xfrm>
            <a:off x="1443508" y="3479942"/>
            <a:ext cx="440813" cy="1661616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5" name="Picture 244" descr="A black and white icon with a magnifying glass&#10;&#10;AI-generated content may be incorrect.">
            <a:extLst>
              <a:ext uri="{FF2B5EF4-FFF2-40B4-BE49-F238E27FC236}">
                <a16:creationId xmlns:a16="http://schemas.microsoft.com/office/drawing/2014/main" id="{D177545D-3693-2427-4EAD-D14F73F752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1555" r="22493" b="37630"/>
          <a:stretch>
            <a:fillRect/>
          </a:stretch>
        </p:blipFill>
        <p:spPr>
          <a:xfrm>
            <a:off x="4613229" y="4481808"/>
            <a:ext cx="312801" cy="282697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151623D3-55B5-6474-E515-95F4605AD518}"/>
              </a:ext>
            </a:extLst>
          </p:cNvPr>
          <p:cNvSpPr txBox="1"/>
          <p:nvPr/>
        </p:nvSpPr>
        <p:spPr>
          <a:xfrm>
            <a:off x="4977737" y="4462062"/>
            <a:ext cx="5188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LFD</a:t>
            </a:r>
            <a:endParaRPr lang="en-AU" sz="1200" dirty="0"/>
          </a:p>
        </p:txBody>
      </p:sp>
      <p:pic>
        <p:nvPicPr>
          <p:cNvPr id="252" name="Picture 251" descr="A black and white outline of a head&#10;&#10;AI-generated content may be incorrect.">
            <a:extLst>
              <a:ext uri="{FF2B5EF4-FFF2-40B4-BE49-F238E27FC236}">
                <a16:creationId xmlns:a16="http://schemas.microsoft.com/office/drawing/2014/main" id="{187FB062-E8F6-53C0-ED38-E7888A3C47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10447" r="17875" b="10627"/>
          <a:stretch>
            <a:fillRect/>
          </a:stretch>
        </p:blipFill>
        <p:spPr>
          <a:xfrm>
            <a:off x="4595920" y="1191115"/>
            <a:ext cx="390295" cy="47891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1040C800-34C6-982D-2E9D-9922273B3801}"/>
              </a:ext>
            </a:extLst>
          </p:cNvPr>
          <p:cNvSpPr txBox="1"/>
          <p:nvPr/>
        </p:nvSpPr>
        <p:spPr>
          <a:xfrm>
            <a:off x="4882631" y="1862903"/>
            <a:ext cx="591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BERT</a:t>
            </a:r>
          </a:p>
        </p:txBody>
      </p:sp>
      <p:graphicFrame>
        <p:nvGraphicFramePr>
          <p:cNvPr id="257" name="Table 256">
            <a:extLst>
              <a:ext uri="{FF2B5EF4-FFF2-40B4-BE49-F238E27FC236}">
                <a16:creationId xmlns:a16="http://schemas.microsoft.com/office/drawing/2014/main" id="{BDAD5FB3-5D1F-8FF0-1ABF-069D3C2A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42334"/>
              </p:ext>
            </p:extLst>
          </p:nvPr>
        </p:nvGraphicFramePr>
        <p:xfrm>
          <a:off x="2007453" y="1532138"/>
          <a:ext cx="1723813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698">
                  <a:extLst>
                    <a:ext uri="{9D8B030D-6E8A-4147-A177-3AD203B41FA5}">
                      <a16:colId xmlns:a16="http://schemas.microsoft.com/office/drawing/2014/main" val="1059535559"/>
                    </a:ext>
                  </a:extLst>
                </a:gridCol>
                <a:gridCol w="311115">
                  <a:extLst>
                    <a:ext uri="{9D8B030D-6E8A-4147-A177-3AD203B41FA5}">
                      <a16:colId xmlns:a16="http://schemas.microsoft.com/office/drawing/2014/main" val="3881977530"/>
                    </a:ext>
                  </a:extLst>
                </a:gridCol>
              </a:tblGrid>
              <a:tr h="235225">
                <a:tc>
                  <a:txBody>
                    <a:bodyPr/>
                    <a:lstStyle/>
                    <a:p>
                      <a:r>
                        <a:rPr lang="en-AU" sz="1000" dirty="0"/>
                        <a:t>Prompt#1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08743"/>
                  </a:ext>
                </a:extLst>
              </a:tr>
              <a:tr h="235225">
                <a:tc>
                  <a:txBody>
                    <a:bodyPr/>
                    <a:lstStyle/>
                    <a:p>
                      <a:r>
                        <a:rPr lang="en-AU" sz="1100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200105"/>
                  </a:ext>
                </a:extLst>
              </a:tr>
              <a:tr h="276736">
                <a:tc>
                  <a:txBody>
                    <a:bodyPr/>
                    <a:lstStyle/>
                    <a:p>
                      <a:r>
                        <a:rPr lang="en-AU" sz="1000" dirty="0" err="1"/>
                        <a:t>Prompt#n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accent6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567731"/>
                  </a:ext>
                </a:extLst>
              </a:tr>
            </a:tbl>
          </a:graphicData>
        </a:graphic>
      </p:graphicFrame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815EE88-508D-B55D-A376-839210605EB2}"/>
              </a:ext>
            </a:extLst>
          </p:cNvPr>
          <p:cNvCxnSpPr>
            <a:cxnSpLocks/>
          </p:cNvCxnSpPr>
          <p:nvPr/>
        </p:nvCxnSpPr>
        <p:spPr>
          <a:xfrm>
            <a:off x="3908750" y="2024620"/>
            <a:ext cx="882317" cy="0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57BBD3D6-71C3-D41C-DEDA-B1874C50C458}"/>
              </a:ext>
            </a:extLst>
          </p:cNvPr>
          <p:cNvSpPr txBox="1"/>
          <p:nvPr/>
        </p:nvSpPr>
        <p:spPr>
          <a:xfrm>
            <a:off x="3951674" y="1777848"/>
            <a:ext cx="848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Fine-tune</a:t>
            </a:r>
          </a:p>
        </p:txBody>
      </p:sp>
      <p:sp>
        <p:nvSpPr>
          <p:cNvPr id="265" name="Rectangle 1">
            <a:extLst>
              <a:ext uri="{FF2B5EF4-FFF2-40B4-BE49-F238E27FC236}">
                <a16:creationId xmlns:a16="http://schemas.microsoft.com/office/drawing/2014/main" id="{7589BDDD-64B5-C062-BCC4-AF1F8268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84" y="5491110"/>
            <a:ext cx="14095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Formatting/Layout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C96A9BE-1E89-C873-9E72-9EBA145159F4}"/>
              </a:ext>
            </a:extLst>
          </p:cNvPr>
          <p:cNvSpPr txBox="1"/>
          <p:nvPr/>
        </p:nvSpPr>
        <p:spPr>
          <a:xfrm>
            <a:off x="2244682" y="4580862"/>
            <a:ext cx="157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Length &amp; Structure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921E159-6851-31FA-9C80-3E2067AB839F}"/>
              </a:ext>
            </a:extLst>
          </p:cNvPr>
          <p:cNvSpPr txBox="1"/>
          <p:nvPr/>
        </p:nvSpPr>
        <p:spPr>
          <a:xfrm>
            <a:off x="2229973" y="4885030"/>
            <a:ext cx="157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Case &amp; Composition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82A25D8-B181-8C36-3628-09F11FAFE0D5}"/>
              </a:ext>
            </a:extLst>
          </p:cNvPr>
          <p:cNvSpPr txBox="1"/>
          <p:nvPr/>
        </p:nvSpPr>
        <p:spPr>
          <a:xfrm>
            <a:off x="2244682" y="5185678"/>
            <a:ext cx="1626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Punctuation Patterns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F1DBF4DB-D899-B30C-8174-FFAD5D954B55}"/>
              </a:ext>
            </a:extLst>
          </p:cNvPr>
          <p:cNvSpPr/>
          <p:nvPr/>
        </p:nvSpPr>
        <p:spPr>
          <a:xfrm>
            <a:off x="2179997" y="46696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5F92D59-CBF8-9470-5CCD-8135B06D359C}"/>
              </a:ext>
            </a:extLst>
          </p:cNvPr>
          <p:cNvSpPr/>
          <p:nvPr/>
        </p:nvSpPr>
        <p:spPr>
          <a:xfrm>
            <a:off x="2172682" y="498753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12D02125-C910-0D2F-CFB8-5C41BD79BB4C}"/>
              </a:ext>
            </a:extLst>
          </p:cNvPr>
          <p:cNvSpPr/>
          <p:nvPr/>
        </p:nvSpPr>
        <p:spPr>
          <a:xfrm>
            <a:off x="2179000" y="528857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CE644C0-70CE-45FD-9100-4E0D741A29A2}"/>
              </a:ext>
            </a:extLst>
          </p:cNvPr>
          <p:cNvSpPr/>
          <p:nvPr/>
        </p:nvSpPr>
        <p:spPr>
          <a:xfrm>
            <a:off x="2175539" y="559361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1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Saleh Afzoon (HDR)</dc:creator>
  <cp:lastModifiedBy>Saleh Afzoon (HDR)</cp:lastModifiedBy>
  <cp:revision>66</cp:revision>
  <dcterms:created xsi:type="dcterms:W3CDTF">2025-09-28T00:04:56Z</dcterms:created>
  <dcterms:modified xsi:type="dcterms:W3CDTF">2025-09-28T08:09:59Z</dcterms:modified>
</cp:coreProperties>
</file>