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7" r:id="rId4"/>
    <p:sldId id="272" r:id="rId5"/>
    <p:sldId id="263" r:id="rId6"/>
    <p:sldId id="271" r:id="rId7"/>
    <p:sldId id="27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/>
    <p:restoredTop sz="94580"/>
  </p:normalViewPr>
  <p:slideViewPr>
    <p:cSldViewPr snapToGrid="0" snapToObjects="1">
      <p:cViewPr varScale="1">
        <p:scale>
          <a:sx n="82" d="100"/>
          <a:sy n="82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F2427-9116-4C42-B924-DF0E687C75D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3BBC2-4C1D-8F4A-89A5-6CEC5309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51E4-0A85-9340-A5AA-970A9357EA0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B616-0F0F-6E4B-B842-E86D377F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Cafe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Done By:</a:t>
            </a:r>
          </a:p>
          <a:p>
            <a:r>
              <a:rPr lang="en-US" dirty="0"/>
              <a:t>Bhavya Chandrappa			 Sogra Bilal Memon</a:t>
            </a:r>
          </a:p>
          <a:p>
            <a:pPr algn="l"/>
            <a:r>
              <a:rPr lang="en-US" sz="1800" dirty="0"/>
              <a:t>		Data Scientist 	  	 			   Data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 Canada  </a:t>
            </a:r>
          </a:p>
          <a:p>
            <a:r>
              <a:rPr lang="en-US" dirty="0"/>
              <a:t>Contains: Population , Income , Language, Family size Distribution per town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0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Census data has potential but unstructured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New Business need validation</a:t>
            </a:r>
          </a:p>
        </p:txBody>
      </p:sp>
    </p:spTree>
    <p:extLst>
      <p:ext uri="{BB962C8B-B14F-4D97-AF65-F5344CB8AC3E}">
        <p14:creationId xmlns:p14="http://schemas.microsoft.com/office/powerpoint/2010/main" val="19898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 and Value Proposition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916311" y="-798688"/>
            <a:ext cx="2359378" cy="960119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Small businesses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Investors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Market Research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42194"/>
              </p:ext>
            </p:extLst>
          </p:nvPr>
        </p:nvGraphicFramePr>
        <p:xfrm>
          <a:off x="2528710" y="2652888"/>
          <a:ext cx="7191024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Extract,</a:t>
                      </a:r>
                      <a:r>
                        <a:rPr lang="en-US" baseline="0" dirty="0"/>
                        <a:t> Transform and Loading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Querying</a:t>
                      </a:r>
                      <a:r>
                        <a:rPr lang="en-US" baseline="0" dirty="0"/>
                        <a:t>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22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47" y="2285999"/>
            <a:ext cx="9373305" cy="35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 </a:t>
            </a:r>
          </a:p>
        </p:txBody>
      </p:sp>
      <p:sp>
        <p:nvSpPr>
          <p:cNvPr id="3" name="Vertical Text Placeholder 2"/>
          <p:cNvSpPr txBox="1">
            <a:spLocks/>
          </p:cNvSpPr>
          <p:nvPr/>
        </p:nvSpPr>
        <p:spPr>
          <a:xfrm>
            <a:off x="1422401" y="2822223"/>
            <a:ext cx="9474197" cy="299155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Unstructured Data</a:t>
            </a:r>
          </a:p>
          <a:p>
            <a:pPr lvl="1"/>
            <a:r>
              <a:rPr lang="en-US" dirty="0"/>
              <a:t>Static Data</a:t>
            </a:r>
          </a:p>
          <a:p>
            <a:r>
              <a:rPr lang="en-US" dirty="0"/>
              <a:t>Future work: </a:t>
            </a:r>
          </a:p>
          <a:p>
            <a:pPr lvl="1"/>
            <a:r>
              <a:rPr lang="en-US" dirty="0"/>
              <a:t>Build a front end</a:t>
            </a:r>
          </a:p>
          <a:p>
            <a:pPr lvl="1"/>
            <a:r>
              <a:rPr lang="en-US" dirty="0"/>
              <a:t>Perform predictions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706910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1459</TotalTime>
  <Words>96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Senior Cafe</vt:lpstr>
      <vt:lpstr>Data Source</vt:lpstr>
      <vt:lpstr>Problem Statement</vt:lpstr>
      <vt:lpstr>Business Idea and Value Proposition</vt:lpstr>
      <vt:lpstr>Sprints</vt:lpstr>
      <vt:lpstr>Tools and Implementation</vt:lpstr>
      <vt:lpstr>Limitations And 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Sogra Memon</dc:creator>
  <cp:lastModifiedBy>Bhavya Chandrappa</cp:lastModifiedBy>
  <cp:revision>17</cp:revision>
  <dcterms:created xsi:type="dcterms:W3CDTF">2018-08-02T19:13:37Z</dcterms:created>
  <dcterms:modified xsi:type="dcterms:W3CDTF">2018-08-06T03:22:42Z</dcterms:modified>
</cp:coreProperties>
</file>