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5D7FF"/>
        </a:fontRef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291" autoAdjust="0"/>
  </p:normalViewPr>
  <p:slideViewPr>
    <p:cSldViewPr snapToGrid="0">
      <p:cViewPr varScale="1">
        <p:scale>
          <a:sx n="39" d="100"/>
          <a:sy n="39" d="100"/>
        </p:scale>
        <p:origin x="11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5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7402-A2D1-224B-9540-AD2693A5F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71AD5-18A5-5A4C-8D92-92A6E26ED3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CA116-7934-5E4A-9F70-5101DDBE45C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553D-1A3D-B948-84F0-542666A44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About Michael Lynn</a:t>
            </a:r>
          </a:p>
          <a:p>
            <a:pPr marL="5715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0" cap="none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Effects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8996" y="1"/>
            <a:ext cx="5373511" cy="97536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203" y="1300482"/>
            <a:ext cx="9880358" cy="4961089"/>
          </a:xfrm>
        </p:spPr>
        <p:txBody>
          <a:bodyPr anchor="b">
            <a:normAutofit/>
          </a:bodyPr>
          <a:lstStyle>
            <a:lvl1pPr algn="r">
              <a:defRPr sz="76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917" y="6261570"/>
            <a:ext cx="8195645" cy="1940666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8878" y="8700212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3754" y="8700212"/>
            <a:ext cx="5133423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9344" y="8700212"/>
            <a:ext cx="585216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88996" y="5364480"/>
            <a:ext cx="514773" cy="12869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96997" y="5499948"/>
            <a:ext cx="88054" cy="1151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6731186"/>
            <a:ext cx="10689409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5743" y="1325670"/>
            <a:ext cx="8776626" cy="45012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8" y="7537213"/>
            <a:ext cx="10689409" cy="702168"/>
          </a:xfrm>
        </p:spPr>
        <p:txBody>
          <a:bodyPr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0" y="975360"/>
            <a:ext cx="10689409" cy="4334933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3045" y="4876798"/>
            <a:ext cx="9430938" cy="54186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8" y="6177280"/>
            <a:ext cx="10689409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4705537"/>
            <a:ext cx="10689407" cy="2088960"/>
          </a:xfrm>
        </p:spPr>
        <p:txBody>
          <a:bodyPr anchor="b">
            <a:normAutofit/>
          </a:bodyPr>
          <a:lstStyle>
            <a:lvl1pPr algn="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4497"/>
            <a:ext cx="10689408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80" y="5527040"/>
            <a:ext cx="10689408" cy="1264356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41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1395"/>
            <a:ext cx="10689408" cy="1444978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975362"/>
            <a:ext cx="10689409" cy="38788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79" y="4985173"/>
            <a:ext cx="10689411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8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4204" y="975360"/>
            <a:ext cx="1888886" cy="7261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79" y="975360"/>
            <a:ext cx="8556619" cy="726101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200" cap="all" spc="992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437417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12" y="3793067"/>
            <a:ext cx="10957749" cy="474000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45269" y="8687180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5543" y="8687180"/>
            <a:ext cx="7558424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087" y="8687180"/>
            <a:ext cx="608474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949" y="3793065"/>
            <a:ext cx="9528612" cy="3356545"/>
          </a:xfrm>
        </p:spPr>
        <p:txBody>
          <a:bodyPr anchor="b"/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953" y="7149611"/>
            <a:ext cx="9528607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6496" y="8698411"/>
            <a:ext cx="588065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975362"/>
            <a:ext cx="10957749" cy="2492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6811" y="3793067"/>
            <a:ext cx="5318963" cy="479100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597" y="3793067"/>
            <a:ext cx="5318963" cy="475992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818" y="3781025"/>
            <a:ext cx="4915614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677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1099" y="3793066"/>
            <a:ext cx="4931991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0334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2275840"/>
            <a:ext cx="3786715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98" y="975361"/>
            <a:ext cx="6658790" cy="7261015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4226560"/>
            <a:ext cx="3786715" cy="2600960"/>
          </a:xfrm>
        </p:spPr>
        <p:txBody>
          <a:bodyPr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84" y="2492585"/>
            <a:ext cx="5789410" cy="1950720"/>
          </a:xfrm>
        </p:spPr>
        <p:txBody>
          <a:bodyPr anchor="b">
            <a:normAutofit/>
          </a:bodyPr>
          <a:lstStyle>
            <a:lvl1pPr algn="ctr"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03104" y="1300480"/>
            <a:ext cx="3500617" cy="6502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1984" y="4443305"/>
            <a:ext cx="5789410" cy="2600960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3032196" cy="97536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6813" y="3793067"/>
            <a:ext cx="10957747" cy="477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65678" y="8698411"/>
            <a:ext cx="121951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52" y="8698411"/>
            <a:ext cx="75584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6496" y="8698411"/>
            <a:ext cx="58806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79" y="2253937"/>
            <a:ext cx="11684000" cy="2222500"/>
          </a:xfrm>
        </p:spPr>
        <p:txBody>
          <a:bodyPr/>
          <a:lstStyle/>
          <a:p>
            <a:r>
              <a:rPr lang="en-US" dirty="0"/>
              <a:t>The Michael Lynn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895" y="1809437"/>
            <a:ext cx="10773764" cy="889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CSCI6708 Advanced Network Security case study on 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72806" y="4476437"/>
            <a:ext cx="10428991" cy="263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2286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4572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6858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9144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Sogra Bilal Memon (B00786252)</a:t>
            </a:r>
          </a:p>
          <a:p>
            <a:r>
              <a:rPr lang="en-US" dirty="0" err="1">
                <a:solidFill>
                  <a:schemeClr val="tx1"/>
                </a:solidFill>
              </a:rPr>
              <a:t>Udaya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Bhanu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lekhala</a:t>
            </a:r>
            <a:r>
              <a:rPr lang="en-US" dirty="0">
                <a:solidFill>
                  <a:schemeClr val="tx1"/>
                </a:solidFill>
              </a:rPr>
              <a:t> (B00775670) </a:t>
            </a:r>
          </a:p>
          <a:p>
            <a:r>
              <a:rPr lang="en-US" dirty="0" err="1">
                <a:solidFill>
                  <a:schemeClr val="tx1"/>
                </a:solidFill>
              </a:rPr>
              <a:t>Faraz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dhuka</a:t>
            </a:r>
            <a:r>
              <a:rPr lang="en-US" dirty="0">
                <a:solidFill>
                  <a:schemeClr val="tx1"/>
                </a:solidFill>
              </a:rPr>
              <a:t> (B00784039)</a:t>
            </a:r>
          </a:p>
          <a:p>
            <a:r>
              <a:rPr lang="en-US" dirty="0">
                <a:solidFill>
                  <a:schemeClr val="tx1"/>
                </a:solidFill>
              </a:rPr>
              <a:t>Choudhury </a:t>
            </a:r>
            <a:r>
              <a:rPr lang="en-US" dirty="0" err="1">
                <a:solidFill>
                  <a:schemeClr val="tx1"/>
                </a:solidFill>
              </a:rPr>
              <a:t>saadmaan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mahmid</a:t>
            </a:r>
            <a:r>
              <a:rPr lang="en-US" dirty="0">
                <a:solidFill>
                  <a:schemeClr val="tx1"/>
                </a:solidFill>
              </a:rPr>
              <a:t> (b00751000)</a:t>
            </a:r>
          </a:p>
        </p:txBody>
      </p:sp>
    </p:spTree>
    <p:extLst>
      <p:ext uri="{BB962C8B-B14F-4D97-AF65-F5344CB8AC3E}">
        <p14:creationId xmlns:p14="http://schemas.microsoft.com/office/powerpoint/2010/main" val="17648896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20800" y="918265"/>
            <a:ext cx="11684000" cy="1394239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Agenda</a:t>
            </a:r>
            <a:endParaRPr lang="en-US"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B8774B46-179D-4604-9210-CEA98185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165" y="3207026"/>
            <a:ext cx="10881586" cy="41512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Introduction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Technical Aspects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Legal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Ethical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659467" y="1133796"/>
            <a:ext cx="11684000" cy="120594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Introduction</a:t>
            </a:r>
            <a:endParaRPr sz="6000" cap="all" spc="720" dirty="0">
              <a:solidFill>
                <a:schemeClr val="tx1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269067" y="3156964"/>
            <a:ext cx="11684000" cy="469126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About Michael Lynn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Effects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828800" y="406171"/>
            <a:ext cx="11684000" cy="2222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TECHNICAL ASPECTS</a:t>
            </a:r>
            <a:endParaRPr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2675466" y="3204404"/>
            <a:ext cx="11684000" cy="18626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4000" cap="none" dirty="0">
                <a:solidFill>
                  <a:schemeClr val="tx1"/>
                </a:solidFill>
              </a:rPr>
              <a:t>Severity </a:t>
            </a:r>
          </a:p>
          <a:p>
            <a:pPr marL="342900" indent="-342900">
              <a:buFont typeface="Arial" charset="0"/>
              <a:buChar char="•"/>
            </a:pPr>
            <a:endParaRPr lang="en-US" sz="4000" cap="none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4000" cap="none" dirty="0">
                <a:solidFill>
                  <a:schemeClr val="tx1"/>
                </a:solidFill>
              </a:rPr>
              <a:t>Devices affected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896533" y="939800"/>
            <a:ext cx="11684000" cy="13130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sz="7200" cap="all" spc="720" dirty="0">
                <a:solidFill>
                  <a:schemeClr val="tx1"/>
                </a:solidFill>
              </a:rPr>
              <a:t>legal</a:t>
            </a:r>
            <a:r>
              <a:rPr sz="7200" cap="all" spc="720" dirty="0">
                <a:solidFill>
                  <a:srgbClr val="FFFFFF"/>
                </a:solidFill>
              </a:rPr>
              <a:t> </a:t>
            </a:r>
            <a:r>
              <a:rPr sz="72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0400" y="3124200"/>
            <a:ext cx="121031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1. </a:t>
            </a:r>
            <a:r>
              <a:rPr lang="en-CA" sz="3200" dirty="0">
                <a:solidFill>
                  <a:schemeClr val="tx1"/>
                </a:solidFill>
              </a:rPr>
              <a:t>Trade Secrets</a:t>
            </a:r>
          </a:p>
          <a:p>
            <a:pPr marL="2307370" lvl="5" indent="-742950" algn="just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Derives independent economic value, actual or potential, from not being generally known to the public or to other persons who can obtain economic value from its disclosure or use</a:t>
            </a:r>
            <a:r>
              <a:rPr lang="en-CA" sz="4000" dirty="0"/>
              <a:t> </a:t>
            </a:r>
          </a:p>
          <a:p>
            <a:pPr marL="2307370" lvl="5" indent="-742950" algn="just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Is the subject of efforts that are reasonable under the circumstances to maintain </a:t>
            </a:r>
            <a:r>
              <a:rPr lang="en-US" sz="2800" i="1"/>
              <a:t>its secrecy</a:t>
            </a:r>
          </a:p>
          <a:p>
            <a:pPr marL="1564420" lvl="5" indent="0" algn="just">
              <a:buNone/>
              <a:defRPr sz="1800">
                <a:solidFill>
                  <a:srgbClr val="000000"/>
                </a:solidFill>
              </a:defRPr>
            </a:pPr>
            <a:endParaRPr lang="en-US" sz="2800" i="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2. </a:t>
            </a:r>
            <a:r>
              <a:rPr lang="en-US" sz="3200" dirty="0">
                <a:latin typeface="Corbel" panose="020B0503020204020204" pitchFamily="34" charset="0"/>
              </a:rPr>
              <a:t>Cisco thought decompiling was improper</a:t>
            </a:r>
            <a:endParaRPr lang="en-US" sz="3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28035" y="755374"/>
            <a:ext cx="11684000" cy="14312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600" cap="all" spc="720" dirty="0">
                <a:solidFill>
                  <a:schemeClr val="tx1"/>
                </a:solidFill>
              </a:rPr>
              <a:t>Ethical</a:t>
            </a:r>
            <a:r>
              <a:rPr sz="6600" cap="all" spc="720" dirty="0">
                <a:solidFill>
                  <a:srgbClr val="FFFFFF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28035" y="3296477"/>
            <a:ext cx="11684000" cy="35979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Warn about the catastrophe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Prevention of financial loss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Motivation for better practices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320800" y="1468230"/>
            <a:ext cx="11684000" cy="889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49694" indent="-549694">
              <a:spcBef>
                <a:spcPts val="0"/>
              </a:spcBef>
              <a:defRPr sz="6200" cap="all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7100" cap="all" spc="992" dirty="0">
                <a:solidFill>
                  <a:schemeClr val="tx1"/>
                </a:solidFill>
                <a:latin typeface="+mj-lt"/>
              </a:rPr>
              <a:t>Questions</a:t>
            </a:r>
            <a:r>
              <a:rPr sz="6200" cap="all" spc="992" dirty="0">
                <a:solidFill>
                  <a:srgbClr val="FFFFFF"/>
                </a:solidFill>
              </a:rPr>
              <a:t> </a:t>
            </a:r>
            <a:r>
              <a:rPr sz="6200" cap="all" spc="992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CE471-A0CA-4A7A-B4EF-46DCD244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9" y="2770662"/>
            <a:ext cx="9453282" cy="4875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941C7-C50F-4D2C-BF65-D4BAF0C6E368}"/>
              </a:ext>
            </a:extLst>
          </p:cNvPr>
          <p:cNvSpPr txBox="1"/>
          <p:nvPr/>
        </p:nvSpPr>
        <p:spPr>
          <a:xfrm>
            <a:off x="1035424" y="8373488"/>
            <a:ext cx="1136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retrieved under creative-commons license from: http://www.thebluediamondgallery.com/handwriting/q/question.html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190487" y="1351721"/>
            <a:ext cx="11684000" cy="10021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700" cap="all" spc="720" dirty="0">
                <a:solidFill>
                  <a:schemeClr val="tx1"/>
                </a:solidFill>
              </a:rPr>
              <a:t>References</a:t>
            </a:r>
            <a:r>
              <a:rPr sz="4500" cap="all" spc="72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190487" y="2849217"/>
            <a:ext cx="11684000" cy="1403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cap="none" dirty="0">
                <a:solidFill>
                  <a:schemeClr val="tx1"/>
                </a:solidFill>
              </a:rPr>
              <a:t>http://www.thebluediamondgallery.com/handwriting/q/question.html</a:t>
            </a:r>
          </a:p>
          <a:p>
            <a:pPr marL="457200" lvl="0" indent="-457200"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1192</TotalTime>
  <Words>207</Words>
  <Application>Microsoft Office PowerPoint</Application>
  <PresentationFormat>Custom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Calibri</vt:lpstr>
      <vt:lpstr>Corbel</vt:lpstr>
      <vt:lpstr>Helvetica Neue</vt:lpstr>
      <vt:lpstr>Parallax</vt:lpstr>
      <vt:lpstr>The Michael Lynn Case</vt:lpstr>
      <vt:lpstr>Agenda</vt:lpstr>
      <vt:lpstr> Introduction</vt:lpstr>
      <vt:lpstr> TECHNICAL ASPECTS</vt:lpstr>
      <vt:lpstr>legal Aspects</vt:lpstr>
      <vt:lpstr>Ethical Aspects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Michale Lyne case</dc:title>
  <cp:lastModifiedBy>Saadmaan (Sandy)</cp:lastModifiedBy>
  <cp:revision>54</cp:revision>
  <cp:lastPrinted>2018-04-05T21:59:21Z</cp:lastPrinted>
  <dcterms:modified xsi:type="dcterms:W3CDTF">2018-04-06T14:35:02Z</dcterms:modified>
</cp:coreProperties>
</file>