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36"/>
  </p:normalViewPr>
  <p:slideViewPr>
    <p:cSldViewPr>
      <p:cViewPr varScale="1">
        <p:scale>
          <a:sx n="20" d="100"/>
          <a:sy n="20" d="100"/>
        </p:scale>
        <p:origin x="78" y="7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fld id="{34908484-9DE6-F042-AA4C-444172591826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AEC07C-75A4-FA40-BA1F-1AC02CDB4523}" type="slidenum">
              <a:rPr lang="en-GB" altLang="x-none"/>
              <a:pPr/>
              <a:t>1</a:t>
            </a:fld>
            <a:endParaRPr lang="en-GB" altLang="x-none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5D9100-B959-404D-8BAD-5893ACFDD5D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382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1FA1DA-8A39-1F43-ACED-D9EC8EB5951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04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C651C9-7FF1-394B-B31B-CA6F9014019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030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9B094D-8F15-314C-9987-E3045643C23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855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511EBB-8F04-3143-A63A-DE16057AB4C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849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67221A-1568-0C45-8C59-2D110DE5A55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637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05D0CC-AE87-EF4B-85E6-38580FB1434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124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60A07-2DF4-7349-A31B-15A93D41598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80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76B9AF-FBF0-CD47-8071-F641C4853AA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554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86BA42-3499-DE45-988E-EA02D972C01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291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0CC87D-1F8E-274E-B68B-FC8DBEBF70F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682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outline text format</a:t>
            </a:r>
          </a:p>
          <a:p>
            <a:pPr lvl="1"/>
            <a:r>
              <a:rPr lang="en-US" altLang="x-none"/>
              <a:t>Second Outline Level</a:t>
            </a:r>
          </a:p>
          <a:p>
            <a:pPr lvl="2"/>
            <a:r>
              <a:rPr lang="en-US" altLang="x-none"/>
              <a:t>Third Outline Level</a:t>
            </a:r>
          </a:p>
          <a:p>
            <a:pPr lvl="3"/>
            <a:r>
              <a:rPr lang="en-US" altLang="x-none"/>
              <a:t>Fourth Outline Level</a:t>
            </a:r>
          </a:p>
          <a:p>
            <a:pPr lvl="4"/>
            <a:r>
              <a:rPr lang="en-US" altLang="x-none"/>
              <a:t>Fifth Outline Level</a:t>
            </a:r>
          </a:p>
          <a:p>
            <a:pPr lvl="4"/>
            <a:r>
              <a:rPr lang="en-US" altLang="x-none"/>
              <a:t>Sixth Outline Level</a:t>
            </a:r>
          </a:p>
          <a:p>
            <a:pPr lvl="4"/>
            <a:r>
              <a:rPr lang="en-US" altLang="x-none"/>
              <a:t>Seventh Outline Level</a:t>
            </a:r>
          </a:p>
          <a:p>
            <a:pPr lvl="4"/>
            <a:r>
              <a:rPr lang="en-US" altLang="x-none"/>
              <a:t>Eighth Outline Level</a:t>
            </a:r>
          </a:p>
          <a:p>
            <a:pPr lvl="4"/>
            <a:r>
              <a:rPr lang="en-US" altLang="x-none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fld id="{AD74203F-F9AA-184C-B023-F705B72C1A2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411605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9300" y="629857"/>
            <a:ext cx="3222059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b</a:t>
            </a:r>
            <a:r>
              <a:rPr lang="en-US" sz="5400" dirty="0" err="1" smtClean="0"/>
              <a:t>u.edu</a:t>
            </a:r>
            <a:r>
              <a:rPr lang="en-US" sz="5400" dirty="0" smtClean="0"/>
              <a:t>/cs</a:t>
            </a:r>
            <a:endParaRPr lang="en-US" sz="5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773186" y="25854277"/>
            <a:ext cx="2461968" cy="1268136"/>
            <a:chOff x="5222240" y="4864670"/>
            <a:chExt cx="1767332" cy="9103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012" y="4986528"/>
              <a:ext cx="670560" cy="6705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240" y="4864670"/>
              <a:ext cx="910336" cy="91033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494868" y="25984200"/>
            <a:ext cx="4226491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@</a:t>
            </a:r>
            <a:r>
              <a:rPr lang="en-US" sz="4800" dirty="0" err="1" smtClean="0"/>
              <a:t>BUCompSci</a:t>
            </a:r>
            <a:endParaRPr lang="en-US" sz="4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poster_template_Powerpoint(1)</Template>
  <TotalTime>14</TotalTime>
  <Words>4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DejaVu Sans</vt:lpstr>
      <vt:lpstr>Nimbus Roman No9 L</vt:lpstr>
      <vt:lpstr>Symbol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Devits</dc:creator>
  <cp:lastModifiedBy>Ricky Fals</cp:lastModifiedBy>
  <cp:revision>3</cp:revision>
  <dcterms:created xsi:type="dcterms:W3CDTF">2017-02-02T20:14:35Z</dcterms:created>
  <dcterms:modified xsi:type="dcterms:W3CDTF">2018-12-05T18:13:13Z</dcterms:modified>
</cp:coreProperties>
</file>