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4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A847-1C7F-440D-A37D-20108F27C30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B64F-262E-45DA-B831-08A62304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6102571" y="3761032"/>
            <a:ext cx="30338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76" y="2697228"/>
            <a:ext cx="2343964" cy="234396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397471" y="3761032"/>
            <a:ext cx="68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16626" y="3051672"/>
            <a:ext cx="10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narrative accident data</a:t>
            </a:r>
            <a:endParaRPr lang="en-US" sz="1200" dirty="0"/>
          </a:p>
        </p:txBody>
      </p:sp>
      <p:sp>
        <p:nvSpPr>
          <p:cNvPr id="19" name="Right Brace 18"/>
          <p:cNvSpPr/>
          <p:nvPr/>
        </p:nvSpPr>
        <p:spPr>
          <a:xfrm>
            <a:off x="2312660" y="1657912"/>
            <a:ext cx="1371600" cy="4206240"/>
          </a:xfrm>
          <a:prstGeom prst="rightBrace">
            <a:avLst>
              <a:gd name="adj1" fmla="val 8333"/>
              <a:gd name="adj2" fmla="val 4982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 rot="19363513">
            <a:off x="6560016" y="3499422"/>
            <a:ext cx="1949109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Text-Parsing</a:t>
            </a:r>
            <a:endParaRPr lang="en-US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" y="819587"/>
            <a:ext cx="1676649" cy="1676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8026" y="1984671"/>
            <a:ext cx="83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Altitude Accidents</a:t>
            </a:r>
            <a:endParaRPr lang="en-US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9" y="2822995"/>
            <a:ext cx="1676649" cy="1676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0112" y="4037979"/>
            <a:ext cx="12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Fire / Fume Accidents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9" y="4667035"/>
            <a:ext cx="1676649" cy="16766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00112" y="5882019"/>
            <a:ext cx="12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Animal Accidents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0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7" y="4838008"/>
            <a:ext cx="1606174" cy="16061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7" y="2845724"/>
            <a:ext cx="1606174" cy="16061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7" y="853440"/>
            <a:ext cx="1606174" cy="1606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28" y="2550577"/>
            <a:ext cx="2143125" cy="2143125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>
            <a:off x="2648989" y="1656527"/>
            <a:ext cx="1005840" cy="427876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255" y="1155470"/>
            <a:ext cx="83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Altitude Accidents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58853" y="3187146"/>
            <a:ext cx="12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Fire / Fume Accidents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28254" y="5151482"/>
            <a:ext cx="83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Animal Accidents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518270" y="2854063"/>
            <a:ext cx="113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narrative accident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27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3" y="484307"/>
            <a:ext cx="1833584" cy="18335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27130" y="1497892"/>
            <a:ext cx="869729" cy="3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1787" y="484307"/>
            <a:ext cx="1676649" cy="1676649"/>
            <a:chOff x="330962" y="819587"/>
            <a:chExt cx="1676649" cy="16766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62" y="819587"/>
              <a:ext cx="1676649" cy="167664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68026" y="1984671"/>
              <a:ext cx="839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Altitude Accidents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9709" y="2382894"/>
            <a:ext cx="2023283" cy="1676649"/>
            <a:chOff x="399709" y="2822995"/>
            <a:chExt cx="2023283" cy="1676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09" y="2822995"/>
              <a:ext cx="1676649" cy="167664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00112" y="4037979"/>
              <a:ext cx="1222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Fire / Fume Accidents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709" y="4331381"/>
            <a:ext cx="1676649" cy="1676649"/>
            <a:chOff x="399709" y="4667035"/>
            <a:chExt cx="1676649" cy="16766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09" y="4667035"/>
              <a:ext cx="1676649" cy="167664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238032" y="5882019"/>
              <a:ext cx="838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Animal Accidents</a:t>
              </a:r>
              <a:endParaRPr lang="en-US" sz="12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227131" y="3282504"/>
            <a:ext cx="869729" cy="3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27130" y="5274527"/>
            <a:ext cx="869729" cy="3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0" y="2380977"/>
            <a:ext cx="1833584" cy="18335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0" y="4281412"/>
            <a:ext cx="1833584" cy="18335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04745" y="574978"/>
            <a:ext cx="97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Altitude Accidents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48049" y="2496849"/>
            <a:ext cx="93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Fire / Fume Accidents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00904" y="4331380"/>
            <a:ext cx="88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Animal Accidents</a:t>
            </a:r>
            <a:endParaRPr lang="en-US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55697" y="1494758"/>
            <a:ext cx="2140790" cy="3779769"/>
            <a:chOff x="5107854" y="1494758"/>
            <a:chExt cx="2140790" cy="3779769"/>
          </a:xfrm>
        </p:grpSpPr>
        <p:sp>
          <p:nvSpPr>
            <p:cNvPr id="30" name="Right Brace 29"/>
            <p:cNvSpPr/>
            <p:nvPr/>
          </p:nvSpPr>
          <p:spPr>
            <a:xfrm>
              <a:off x="5107854" y="1494758"/>
              <a:ext cx="1371600" cy="3779769"/>
            </a:xfrm>
            <a:prstGeom prst="rightBrace">
              <a:avLst>
                <a:gd name="adj1" fmla="val 8333"/>
                <a:gd name="adj2" fmla="val 4982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559771" y="3372412"/>
              <a:ext cx="6888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9363513">
            <a:off x="4743562" y="3036159"/>
            <a:ext cx="1949109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Text-Parsing</a:t>
            </a:r>
            <a:endParaRPr lang="en-US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34238" r="25554" b="37350"/>
          <a:stretch/>
        </p:blipFill>
        <p:spPr>
          <a:xfrm>
            <a:off x="6260507" y="4214561"/>
            <a:ext cx="4788493" cy="145508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342320" y="1036643"/>
            <a:ext cx="2472240" cy="3091952"/>
            <a:chOff x="7068000" y="1792468"/>
            <a:chExt cx="2171701" cy="2857499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85" t="11762" r="33540" b="10306"/>
            <a:stretch/>
          </p:blipFill>
          <p:spPr>
            <a:xfrm>
              <a:off x="7068000" y="1792468"/>
              <a:ext cx="2171701" cy="2857499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380582" y="4142912"/>
              <a:ext cx="174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Parsed Narrative Data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9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Fals</dc:creator>
  <cp:lastModifiedBy>Ricky Fals</cp:lastModifiedBy>
  <cp:revision>7</cp:revision>
  <dcterms:created xsi:type="dcterms:W3CDTF">2018-12-08T16:15:19Z</dcterms:created>
  <dcterms:modified xsi:type="dcterms:W3CDTF">2018-12-08T18:31:21Z</dcterms:modified>
</cp:coreProperties>
</file>