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hLaEWwvLXumbYKRSTPRUjuu3GH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155D7C-613E-4982-8520-A53EE341A2E7}">
  <a:tblStyle styleId="{7F155D7C-613E-4982-8520-A53EE341A2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"/>
          <p:cNvGraphicFramePr/>
          <p:nvPr/>
        </p:nvGraphicFramePr>
        <p:xfrm>
          <a:off x="25" y="547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{7F155D7C-613E-4982-8520-A53EE341A2E7}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5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Role (Related to project)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Involvement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Engagement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Financial Supporter &amp;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It Manager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Makes high-level decisions; provides web designs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Invested in the project as a team member for upgrading website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daily as project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Social Media Vendor ( Hootsuite )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Marketing Team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serves as team resource on social media campaign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engage easily with our customers through listening and engagement tools 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as needed to inform and get feedback.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Customer service Manager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Nefer Tour employee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Answers questions about the service after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Finance Manager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Nefer Tour financial Director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Approving the funding budgets of the project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Invested in the project as a team member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frequently for funding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Marketing Manager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Nefer Tour employee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Provides Marketing campaign ideas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Invested in the project as a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periodically for marketing campaign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"/>
          <p:cNvSpPr txBox="1"/>
          <p:nvPr/>
        </p:nvSpPr>
        <p:spPr>
          <a:xfrm>
            <a:off x="-182931" y="55382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Understanding stakeholders (stakeholder analysis)</a:t>
            </a:r>
            <a:endParaRPr b="1" i="0" sz="2000" u="none" cap="none" strike="noStrike">
              <a:solidFill>
                <a:srgbClr val="4285F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7"/>
          <p:cNvGraphicFramePr/>
          <p:nvPr/>
        </p:nvGraphicFramePr>
        <p:xfrm>
          <a:off x="25" y="77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{7F155D7C-613E-4982-8520-A53EE341A2E7}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5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Role (Related to project)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Involvement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Engagement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Marketing Team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Nefer Tour employees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Provides Marketing campaign ideas 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Invested in the project as a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daily as project team member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HR Manager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provides advices for the training methods and assesments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as needed to inform and get feedback.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L&amp;D team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Responsible for training the team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serves as team resource on Training Academy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engage easily with our customers through listening and engagement tools 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as needed to inform and get feedback.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Design Team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Works on Branding and Website Design	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Develops visual elements and website design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High interest in design outcomes	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Communicate regularly, provide updates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Legal Manager	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Ensures Legal Contracts	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Handles contracts and legal aspects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Invested in the project as a team member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Keep updated on legal aspects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PR Manager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Manages Public Relations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Oversees public relations strategy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High interest in campaign outcomes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regularly, provide updates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2011969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Keep satisfied (high priority)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829564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Manage closely (high effort)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011969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Monitor (minimum effort)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829564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Show consideration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80718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b="1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80718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b="1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 rot="10800000">
            <a:off x="1653374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/>
          <p:nvPr/>
        </p:nvCxnSpPr>
        <p:spPr>
          <a:xfrm>
            <a:off x="1653374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"/>
          <p:cNvSpPr txBox="1"/>
          <p:nvPr/>
        </p:nvSpPr>
        <p:spPr>
          <a:xfrm>
            <a:off x="7013143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b="1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672518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b="1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"/>
          <p:cNvCxnSpPr/>
          <p:nvPr/>
        </p:nvCxnSpPr>
        <p:spPr>
          <a:xfrm>
            <a:off x="5377919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2"/>
          <p:cNvCxnSpPr>
            <a:endCxn id="119" idx="3"/>
          </p:cNvCxnSpPr>
          <p:nvPr/>
        </p:nvCxnSpPr>
        <p:spPr>
          <a:xfrm rot="10800000">
            <a:off x="2596818" y="461738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2"/>
          <p:cNvSpPr txBox="1"/>
          <p:nvPr/>
        </p:nvSpPr>
        <p:spPr>
          <a:xfrm>
            <a:off x="-640432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Prioritizing stakeholders (power grid)</a:t>
            </a:r>
            <a:endParaRPr b="1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445601" y="3330880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L&amp;D team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6444176" y="3818963"/>
            <a:ext cx="1033522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Media Vendor 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 rot="-5400000">
            <a:off x="832818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endParaRPr b="1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4370819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med</a:t>
            </a:r>
            <a:endParaRPr b="1" i="0" sz="15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4377618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Interest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156594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med</a:t>
            </a:r>
            <a:endParaRPr b="1" i="0" sz="15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813719" y="2350981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 Manager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960941" y="2987980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Marketing Team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710840" y="2351019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 Team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445593" y="2312669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Legal Manager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2299233" y="3485909"/>
            <a:ext cx="1136453" cy="380437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service Manager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5527185" y="3025144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HR Manager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608743" y="3025142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Marketing Manager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5501293" y="1701924"/>
            <a:ext cx="912000" cy="4140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Sponsor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6666493" y="1123947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Manager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2283429" y="1265209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Finance Manager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Marwan Saud AbdelAal</dc:creator>
</cp:coreProperties>
</file>