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A4AE1-91CB-413D-B8F7-E0325DED0CE4}" v="138" dt="2024-10-26T13:07:29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Saud AbdelAal" userId="a6addc63-5d65-40db-8477-2a43fc197476" providerId="ADAL" clId="{18EA4AE1-91CB-413D-B8F7-E0325DED0CE4}"/>
    <pc:docChg chg="custSel modSld">
      <pc:chgData name="Marwan Saud AbdelAal" userId="a6addc63-5d65-40db-8477-2a43fc197476" providerId="ADAL" clId="{18EA4AE1-91CB-413D-B8F7-E0325DED0CE4}" dt="2024-10-26T13:08:28.286" v="187" actId="1076"/>
      <pc:docMkLst>
        <pc:docMk/>
      </pc:docMkLst>
      <pc:sldChg chg="addSp delSp modSp mod">
        <pc:chgData name="Marwan Saud AbdelAal" userId="a6addc63-5d65-40db-8477-2a43fc197476" providerId="ADAL" clId="{18EA4AE1-91CB-413D-B8F7-E0325DED0CE4}" dt="2024-10-26T13:08:28.286" v="187" actId="1076"/>
        <pc:sldMkLst>
          <pc:docMk/>
          <pc:sldMk cId="3638709673" sldId="256"/>
        </pc:sldMkLst>
        <pc:spChg chg="del">
          <ac:chgData name="Marwan Saud AbdelAal" userId="a6addc63-5d65-40db-8477-2a43fc197476" providerId="ADAL" clId="{18EA4AE1-91CB-413D-B8F7-E0325DED0CE4}" dt="2024-10-26T12:55:09.194" v="0" actId="478"/>
          <ac:spMkLst>
            <pc:docMk/>
            <pc:sldMk cId="3638709673" sldId="256"/>
            <ac:spMk id="2" creationId="{7D9C524C-5E1F-3D12-83F8-8FD20F3E5B24}"/>
          </ac:spMkLst>
        </pc:spChg>
        <pc:spChg chg="del">
          <ac:chgData name="Marwan Saud AbdelAal" userId="a6addc63-5d65-40db-8477-2a43fc197476" providerId="ADAL" clId="{18EA4AE1-91CB-413D-B8F7-E0325DED0CE4}" dt="2024-10-26T12:55:11.660" v="1" actId="478"/>
          <ac:spMkLst>
            <pc:docMk/>
            <pc:sldMk cId="3638709673" sldId="256"/>
            <ac:spMk id="3" creationId="{633C6F41-D329-35D8-1AE1-0F8AC62E6583}"/>
          </ac:spMkLst>
        </pc:spChg>
        <pc:spChg chg="add mod">
          <ac:chgData name="Marwan Saud AbdelAal" userId="a6addc63-5d65-40db-8477-2a43fc197476" providerId="ADAL" clId="{18EA4AE1-91CB-413D-B8F7-E0325DED0CE4}" dt="2024-10-26T13:08:28.286" v="187" actId="1076"/>
          <ac:spMkLst>
            <pc:docMk/>
            <pc:sldMk cId="3638709673" sldId="256"/>
            <ac:spMk id="5" creationId="{4A171533-96C2-75BA-2714-7EC913BA5A13}"/>
          </ac:spMkLst>
        </pc:spChg>
        <pc:graphicFrameChg chg="add mod modGraphic">
          <ac:chgData name="Marwan Saud AbdelAal" userId="a6addc63-5d65-40db-8477-2a43fc197476" providerId="ADAL" clId="{18EA4AE1-91CB-413D-B8F7-E0325DED0CE4}" dt="2024-10-26T13:07:09.751" v="148" actId="208"/>
          <ac:graphicFrameMkLst>
            <pc:docMk/>
            <pc:sldMk cId="3638709673" sldId="256"/>
            <ac:graphicFrameMk id="4" creationId="{3B55FB2E-38BE-C15A-00E5-35A625C8D4C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6F5E3-C215-4DAC-997E-55935814318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0D471F-E137-4442-A468-396B999FB174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0" dirty="0">
              <a:solidFill>
                <a:schemeClr val="bg2">
                  <a:lumMod val="10000"/>
                </a:schemeClr>
              </a:solidFill>
            </a:rPr>
            <a:t>Training Program development</a:t>
          </a:r>
        </a:p>
      </dgm:t>
    </dgm:pt>
    <dgm:pt modelId="{F384C6BB-A3E6-4CB3-9560-D99E35AD1410}" type="parTrans" cxnId="{2F8441B7-CD27-4BF1-ACB8-8536447291DD}">
      <dgm:prSet/>
      <dgm:spPr/>
      <dgm:t>
        <a:bodyPr/>
        <a:lstStyle/>
        <a:p>
          <a:endParaRPr lang="en-US"/>
        </a:p>
      </dgm:t>
    </dgm:pt>
    <dgm:pt modelId="{BB99231B-CF07-47E8-8324-030F149834B0}" type="sibTrans" cxnId="{2F8441B7-CD27-4BF1-ACB8-8536447291DD}">
      <dgm:prSet/>
      <dgm:spPr/>
      <dgm:t>
        <a:bodyPr/>
        <a:lstStyle/>
        <a:p>
          <a:endParaRPr lang="en-US"/>
        </a:p>
      </dgm:t>
    </dgm:pt>
    <dgm:pt modelId="{37187BCF-53DD-4ED9-8894-FB742FDF9DB0}">
      <dgm:prSet phldrT="[Text]"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 Develop training materials</a:t>
          </a:r>
        </a:p>
      </dgm:t>
    </dgm:pt>
    <dgm:pt modelId="{61528171-FA3C-46DC-9B68-B56C3844E5EC}" type="parTrans" cxnId="{628C8F10-6726-49C3-9347-73C6999DD241}">
      <dgm:prSet/>
      <dgm:spPr/>
      <dgm:t>
        <a:bodyPr/>
        <a:lstStyle/>
        <a:p>
          <a:endParaRPr lang="en-US"/>
        </a:p>
      </dgm:t>
    </dgm:pt>
    <dgm:pt modelId="{5DFC069F-E7D2-4BD1-AEF5-53A45AF049A6}" type="sibTrans" cxnId="{628C8F10-6726-49C3-9347-73C6999DD241}">
      <dgm:prSet/>
      <dgm:spPr/>
      <dgm:t>
        <a:bodyPr/>
        <a:lstStyle/>
        <a:p>
          <a:endParaRPr lang="en-US"/>
        </a:p>
      </dgm:t>
    </dgm:pt>
    <dgm:pt modelId="{EA182DF1-F5EB-46C5-953D-954050DAFC1A}">
      <dgm:prSet phldrT="[Text]"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Create a list of potential partners</a:t>
          </a:r>
        </a:p>
      </dgm:t>
    </dgm:pt>
    <dgm:pt modelId="{6217726C-F03A-45CD-966E-9B0817A3EE4C}" type="parTrans" cxnId="{D5CE0B36-8B0B-436F-BA28-F5520C724F1A}">
      <dgm:prSet/>
      <dgm:spPr/>
      <dgm:t>
        <a:bodyPr/>
        <a:lstStyle/>
        <a:p>
          <a:endParaRPr lang="en-US"/>
        </a:p>
      </dgm:t>
    </dgm:pt>
    <dgm:pt modelId="{339F60A0-4B78-439C-A858-31CD13E8AD3F}" type="sibTrans" cxnId="{D5CE0B36-8B0B-436F-BA28-F5520C724F1A}">
      <dgm:prSet/>
      <dgm:spPr/>
      <dgm:t>
        <a:bodyPr/>
        <a:lstStyle/>
        <a:p>
          <a:endParaRPr lang="en-US"/>
        </a:p>
      </dgm:t>
    </dgm:pt>
    <dgm:pt modelId="{ECFBDA73-57F0-4B93-A00A-5080849B7DB8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0" dirty="0">
              <a:solidFill>
                <a:schemeClr val="bg2">
                  <a:lumMod val="10000"/>
                </a:schemeClr>
              </a:solidFill>
            </a:rPr>
            <a:t>Identify Partnerships  with Luxury Brands</a:t>
          </a:r>
        </a:p>
      </dgm:t>
    </dgm:pt>
    <dgm:pt modelId="{C7EE9727-A67B-4DA4-A426-315DC7556C90}" type="parTrans" cxnId="{0B872051-6702-45B2-9A3F-12D47AD73B7B}">
      <dgm:prSet/>
      <dgm:spPr/>
      <dgm:t>
        <a:bodyPr/>
        <a:lstStyle/>
        <a:p>
          <a:endParaRPr lang="en-US"/>
        </a:p>
      </dgm:t>
    </dgm:pt>
    <dgm:pt modelId="{6D699377-BD2A-45E9-BF08-E5B9AFE492A8}" type="sibTrans" cxnId="{0B872051-6702-45B2-9A3F-12D47AD73B7B}">
      <dgm:prSet/>
      <dgm:spPr/>
      <dgm:t>
        <a:bodyPr/>
        <a:lstStyle/>
        <a:p>
          <a:endParaRPr lang="en-US"/>
        </a:p>
      </dgm:t>
    </dgm:pt>
    <dgm:pt modelId="{35D4F785-0AE3-40CB-8D93-CE84486078E9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0" dirty="0">
              <a:solidFill>
                <a:schemeClr val="bg2">
                  <a:lumMod val="10000"/>
                </a:schemeClr>
              </a:solidFill>
            </a:rPr>
            <a:t>Develop website overview </a:t>
          </a:r>
        </a:p>
      </dgm:t>
    </dgm:pt>
    <dgm:pt modelId="{A6FEE807-D769-403A-B171-4D9FCEDC8F6A}" type="parTrans" cxnId="{3E8CEADF-4DCD-4425-90D0-7B5EF81E6640}">
      <dgm:prSet/>
      <dgm:spPr/>
      <dgm:t>
        <a:bodyPr/>
        <a:lstStyle/>
        <a:p>
          <a:endParaRPr lang="en-US"/>
        </a:p>
      </dgm:t>
    </dgm:pt>
    <dgm:pt modelId="{D578F80A-BC2B-44D5-BF61-F0C6CFC1B5C6}" type="sibTrans" cxnId="{3E8CEADF-4DCD-4425-90D0-7B5EF81E6640}">
      <dgm:prSet/>
      <dgm:spPr/>
      <dgm:t>
        <a:bodyPr/>
        <a:lstStyle/>
        <a:p>
          <a:endParaRPr lang="en-US"/>
        </a:p>
      </dgm:t>
    </dgm:pt>
    <dgm:pt modelId="{F98B8F6F-73CC-4F6C-9591-E1455854FEB5}">
      <dgm:prSet phldrT="[Text]"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Define website requirements</a:t>
          </a:r>
        </a:p>
      </dgm:t>
    </dgm:pt>
    <dgm:pt modelId="{51570079-110D-4AE9-9AD7-42E46BEF35E9}" type="parTrans" cxnId="{6B9487EB-777C-459B-85E8-DC18EA4F12B0}">
      <dgm:prSet/>
      <dgm:spPr/>
      <dgm:t>
        <a:bodyPr/>
        <a:lstStyle/>
        <a:p>
          <a:endParaRPr lang="en-US"/>
        </a:p>
      </dgm:t>
    </dgm:pt>
    <dgm:pt modelId="{0DEF23DB-980B-4F20-B895-34E21F146D0E}" type="sibTrans" cxnId="{6B9487EB-777C-459B-85E8-DC18EA4F12B0}">
      <dgm:prSet/>
      <dgm:spPr/>
      <dgm:t>
        <a:bodyPr/>
        <a:lstStyle/>
        <a:p>
          <a:endParaRPr lang="en-US"/>
        </a:p>
      </dgm:t>
    </dgm:pt>
    <dgm:pt modelId="{D40B294B-11F2-40FC-8ADE-0ED69B818D41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0" dirty="0">
              <a:solidFill>
                <a:schemeClr val="bg2">
                  <a:lumMod val="10000"/>
                </a:schemeClr>
              </a:solidFill>
            </a:rPr>
            <a:t>Marketing Strategy Development</a:t>
          </a:r>
        </a:p>
      </dgm:t>
    </dgm:pt>
    <dgm:pt modelId="{DF48C00D-749B-447A-BC98-6520BCDF8EEA}" type="parTrans" cxnId="{AEEFE04C-6AAE-4B3A-8656-2770383E7753}">
      <dgm:prSet/>
      <dgm:spPr/>
      <dgm:t>
        <a:bodyPr/>
        <a:lstStyle/>
        <a:p>
          <a:endParaRPr lang="en-US"/>
        </a:p>
      </dgm:t>
    </dgm:pt>
    <dgm:pt modelId="{A7D9114D-EAEF-41B2-A135-97857D85990D}" type="sibTrans" cxnId="{AEEFE04C-6AAE-4B3A-8656-2770383E7753}">
      <dgm:prSet/>
      <dgm:spPr/>
      <dgm:t>
        <a:bodyPr/>
        <a:lstStyle/>
        <a:p>
          <a:endParaRPr lang="en-US"/>
        </a:p>
      </dgm:t>
    </dgm:pt>
    <dgm:pt modelId="{149DB6F8-BD28-457A-9245-E1AC57FAF526}">
      <dgm:prSet phldrT="[Text]"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Define target audience</a:t>
          </a:r>
        </a:p>
      </dgm:t>
    </dgm:pt>
    <dgm:pt modelId="{A7D07A26-6DDC-4D6A-9B10-EFBAB8217815}" type="parTrans" cxnId="{D047C427-D891-45FF-8B58-BC715CEEFFA4}">
      <dgm:prSet/>
      <dgm:spPr/>
      <dgm:t>
        <a:bodyPr/>
        <a:lstStyle/>
        <a:p>
          <a:endParaRPr lang="en-US"/>
        </a:p>
      </dgm:t>
    </dgm:pt>
    <dgm:pt modelId="{D08DA1FF-5335-4DDA-AAB9-18A71C2ECD8C}" type="sibTrans" cxnId="{D047C427-D891-45FF-8B58-BC715CEEFFA4}">
      <dgm:prSet/>
      <dgm:spPr/>
      <dgm:t>
        <a:bodyPr/>
        <a:lstStyle/>
        <a:p>
          <a:endParaRPr lang="en-US"/>
        </a:p>
      </dgm:t>
    </dgm:pt>
    <dgm:pt modelId="{6B20F377-5CF8-4EB6-9C41-88169A8C81BB}">
      <dgm:prSet phldrT="[Text]"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Training Program Implementation</a:t>
          </a:r>
        </a:p>
      </dgm:t>
    </dgm:pt>
    <dgm:pt modelId="{4BB54C92-B53E-441D-9B70-F74018BCDC94}" type="parTrans" cxnId="{83E5DAFB-1850-4EB5-89D9-AB2E71267672}">
      <dgm:prSet/>
      <dgm:spPr/>
      <dgm:t>
        <a:bodyPr/>
        <a:lstStyle/>
        <a:p>
          <a:endParaRPr lang="en-US"/>
        </a:p>
      </dgm:t>
    </dgm:pt>
    <dgm:pt modelId="{07FEC5AF-45D6-4741-9BDE-8FE5A6D8CB2F}" type="sibTrans" cxnId="{83E5DAFB-1850-4EB5-89D9-AB2E71267672}">
      <dgm:prSet/>
      <dgm:spPr/>
      <dgm:t>
        <a:bodyPr/>
        <a:lstStyle/>
        <a:p>
          <a:endParaRPr lang="en-US"/>
        </a:p>
      </dgm:t>
    </dgm:pt>
    <dgm:pt modelId="{FD81627E-8354-4417-AC9D-13536EFADF8D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Monitor progress and improve training processes</a:t>
          </a:r>
        </a:p>
      </dgm:t>
    </dgm:pt>
    <dgm:pt modelId="{84BBC89E-FAB0-45A8-93C3-F66319B4DF02}" type="parTrans" cxnId="{7669FE61-C8E7-4DB3-AE0C-DCE00406DB34}">
      <dgm:prSet/>
      <dgm:spPr/>
      <dgm:t>
        <a:bodyPr/>
        <a:lstStyle/>
        <a:p>
          <a:endParaRPr lang="en-US"/>
        </a:p>
      </dgm:t>
    </dgm:pt>
    <dgm:pt modelId="{84F4F474-647E-4848-912B-FA85021E5CDE}" type="sibTrans" cxnId="{7669FE61-C8E7-4DB3-AE0C-DCE00406DB34}">
      <dgm:prSet/>
      <dgm:spPr/>
      <dgm:t>
        <a:bodyPr/>
        <a:lstStyle/>
        <a:p>
          <a:endParaRPr lang="en-US"/>
        </a:p>
      </dgm:t>
    </dgm:pt>
    <dgm:pt modelId="{C8911054-D563-4EAA-9645-4519AFA47F2B}">
      <dgm:prSet phldrT="[Text]"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Create design mockups</a:t>
          </a:r>
        </a:p>
      </dgm:t>
    </dgm:pt>
    <dgm:pt modelId="{0E15CBE2-AE64-4987-A098-A361CBC27C8C}" type="parTrans" cxnId="{6B21E25F-0C51-44A0-A34E-5DD113F67F1D}">
      <dgm:prSet/>
      <dgm:spPr/>
      <dgm:t>
        <a:bodyPr/>
        <a:lstStyle/>
        <a:p>
          <a:endParaRPr lang="en-US"/>
        </a:p>
      </dgm:t>
    </dgm:pt>
    <dgm:pt modelId="{B667604D-1EBF-48D6-8DF3-22B053C182DC}" type="sibTrans" cxnId="{6B21E25F-0C51-44A0-A34E-5DD113F67F1D}">
      <dgm:prSet/>
      <dgm:spPr/>
      <dgm:t>
        <a:bodyPr/>
        <a:lstStyle/>
        <a:p>
          <a:endParaRPr lang="en-US"/>
        </a:p>
      </dgm:t>
    </dgm:pt>
    <dgm:pt modelId="{20EF0A1B-27F0-45E7-A449-FFFF7626BBF0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Perform user acceptance testing</a:t>
          </a:r>
        </a:p>
      </dgm:t>
    </dgm:pt>
    <dgm:pt modelId="{A8E54877-D40A-499F-970C-9F249E61D8E8}" type="parTrans" cxnId="{0BC8F869-C3F9-4DD2-86EC-F17EB8E1B08E}">
      <dgm:prSet/>
      <dgm:spPr/>
      <dgm:t>
        <a:bodyPr/>
        <a:lstStyle/>
        <a:p>
          <a:endParaRPr lang="en-US"/>
        </a:p>
      </dgm:t>
    </dgm:pt>
    <dgm:pt modelId="{2E6AF7E7-D770-4F89-BCAB-A00214382622}" type="sibTrans" cxnId="{0BC8F869-C3F9-4DD2-86EC-F17EB8E1B08E}">
      <dgm:prSet/>
      <dgm:spPr/>
      <dgm:t>
        <a:bodyPr/>
        <a:lstStyle/>
        <a:p>
          <a:endParaRPr lang="en-US"/>
        </a:p>
      </dgm:t>
    </dgm:pt>
    <dgm:pt modelId="{50CBF2DF-6D5C-4969-B137-297DFF1BC196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Conduct social media content</a:t>
          </a:r>
        </a:p>
      </dgm:t>
    </dgm:pt>
    <dgm:pt modelId="{F7012C75-09BE-4E8D-B6AC-61A25D85E4FC}" type="parTrans" cxnId="{B16A162C-9C24-447B-96D6-7EB0DE74D884}">
      <dgm:prSet/>
      <dgm:spPr/>
      <dgm:t>
        <a:bodyPr/>
        <a:lstStyle/>
        <a:p>
          <a:endParaRPr lang="en-US"/>
        </a:p>
      </dgm:t>
    </dgm:pt>
    <dgm:pt modelId="{550CDAEA-DCDA-4B1A-A1BC-70CD012C27D5}" type="sibTrans" cxnId="{B16A162C-9C24-447B-96D6-7EB0DE74D884}">
      <dgm:prSet/>
      <dgm:spPr/>
      <dgm:t>
        <a:bodyPr/>
        <a:lstStyle/>
        <a:p>
          <a:endParaRPr lang="en-US"/>
        </a:p>
      </dgm:t>
    </dgm:pt>
    <dgm:pt modelId="{A9C8848B-41C1-4D7F-917F-DDF15B71544E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Analyze campaign effectiveness</a:t>
          </a:r>
        </a:p>
      </dgm:t>
    </dgm:pt>
    <dgm:pt modelId="{21C11E46-FF28-4D34-A265-F4233F1FED21}" type="parTrans" cxnId="{17B7048D-106C-4901-BDA9-9629FF870195}">
      <dgm:prSet/>
      <dgm:spPr/>
      <dgm:t>
        <a:bodyPr/>
        <a:lstStyle/>
        <a:p>
          <a:endParaRPr lang="en-US"/>
        </a:p>
      </dgm:t>
    </dgm:pt>
    <dgm:pt modelId="{7F84D3F3-389B-48ED-8DFC-3150CBDD0E13}" type="sibTrans" cxnId="{17B7048D-106C-4901-BDA9-9629FF870195}">
      <dgm:prSet/>
      <dgm:spPr/>
      <dgm:t>
        <a:bodyPr/>
        <a:lstStyle/>
        <a:p>
          <a:endParaRPr lang="en-US"/>
        </a:p>
      </dgm:t>
    </dgm:pt>
    <dgm:pt modelId="{22E2AA52-E2F8-4933-B839-F4F7F5DC52EE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 Develop outreach materials</a:t>
          </a:r>
        </a:p>
      </dgm:t>
    </dgm:pt>
    <dgm:pt modelId="{87E9787B-2C69-4EB2-B14E-5B28ED0F3C8F}" type="parTrans" cxnId="{05776B1A-F55B-4AB7-B118-99C0EA34AFE9}">
      <dgm:prSet/>
      <dgm:spPr/>
      <dgm:t>
        <a:bodyPr/>
        <a:lstStyle/>
        <a:p>
          <a:endParaRPr lang="en-US"/>
        </a:p>
      </dgm:t>
    </dgm:pt>
    <dgm:pt modelId="{7A9668E5-EC95-4623-9C1E-9C25A1D7A552}" type="sibTrans" cxnId="{05776B1A-F55B-4AB7-B118-99C0EA34AFE9}">
      <dgm:prSet/>
      <dgm:spPr/>
      <dgm:t>
        <a:bodyPr/>
        <a:lstStyle/>
        <a:p>
          <a:endParaRPr lang="en-US"/>
        </a:p>
      </dgm:t>
    </dgm:pt>
    <dgm:pt modelId="{3701AEC3-5D00-4D04-BAF0-4FE7603D511F}">
      <dgm:prSet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/>
            <a:t>Draft partnership agreements</a:t>
          </a:r>
        </a:p>
      </dgm:t>
    </dgm:pt>
    <dgm:pt modelId="{B078072F-AC1B-4F49-84DB-2637F1E9ACC4}" type="parTrans" cxnId="{181CBC26-D83B-488A-B72D-1C2F538AE083}">
      <dgm:prSet/>
      <dgm:spPr/>
      <dgm:t>
        <a:bodyPr/>
        <a:lstStyle/>
        <a:p>
          <a:endParaRPr lang="en-US"/>
        </a:p>
      </dgm:t>
    </dgm:pt>
    <dgm:pt modelId="{1AAE1D31-1877-426D-BB96-6B101A51B956}" type="sibTrans" cxnId="{181CBC26-D83B-488A-B72D-1C2F538AE083}">
      <dgm:prSet/>
      <dgm:spPr/>
      <dgm:t>
        <a:bodyPr/>
        <a:lstStyle/>
        <a:p>
          <a:endParaRPr lang="en-US"/>
        </a:p>
      </dgm:t>
    </dgm:pt>
    <dgm:pt modelId="{2E1DDC08-E363-42FB-9B1A-3DCC67DE0AA8}" type="pres">
      <dgm:prSet presAssocID="{C126F5E3-C215-4DAC-997E-5593581431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C6D7D4-438A-4613-A9AB-1D03C83EDA03}" type="pres">
      <dgm:prSet presAssocID="{240D471F-E137-4442-A468-396B999FB174}" presName="root" presStyleCnt="0"/>
      <dgm:spPr/>
    </dgm:pt>
    <dgm:pt modelId="{005AC805-CEDC-48C6-ABFF-CE2DCDE2C5A4}" type="pres">
      <dgm:prSet presAssocID="{240D471F-E137-4442-A468-396B999FB174}" presName="rootComposite" presStyleCnt="0"/>
      <dgm:spPr/>
    </dgm:pt>
    <dgm:pt modelId="{58337C45-5162-477B-8858-F4D5E8E0F2F8}" type="pres">
      <dgm:prSet presAssocID="{240D471F-E137-4442-A468-396B999FB174}" presName="rootText" presStyleLbl="node1" presStyleIdx="0" presStyleCnt="4" custScaleX="113699"/>
      <dgm:spPr/>
    </dgm:pt>
    <dgm:pt modelId="{C02A05C7-58A6-48E5-AFDF-9E3C39993D8A}" type="pres">
      <dgm:prSet presAssocID="{240D471F-E137-4442-A468-396B999FB174}" presName="rootConnector" presStyleLbl="node1" presStyleIdx="0" presStyleCnt="4"/>
      <dgm:spPr/>
    </dgm:pt>
    <dgm:pt modelId="{A0D9AF8E-7F2C-4C10-A43D-968478C4364D}" type="pres">
      <dgm:prSet presAssocID="{240D471F-E137-4442-A468-396B999FB174}" presName="childShape" presStyleCnt="0"/>
      <dgm:spPr/>
    </dgm:pt>
    <dgm:pt modelId="{6CD0D244-2E6E-4077-89CF-36C359A613D3}" type="pres">
      <dgm:prSet presAssocID="{61528171-FA3C-46DC-9B68-B56C3844E5EC}" presName="Name13" presStyleLbl="parChTrans1D2" presStyleIdx="0" presStyleCnt="12"/>
      <dgm:spPr/>
    </dgm:pt>
    <dgm:pt modelId="{9D951896-F609-4DC1-9B99-6941ED12EE2C}" type="pres">
      <dgm:prSet presAssocID="{37187BCF-53DD-4ED9-8894-FB742FDF9DB0}" presName="childText" presStyleLbl="bgAcc1" presStyleIdx="0" presStyleCnt="12" custScaleX="112613" custLinFactNeighborX="-2845">
        <dgm:presLayoutVars>
          <dgm:bulletEnabled val="1"/>
        </dgm:presLayoutVars>
      </dgm:prSet>
      <dgm:spPr/>
    </dgm:pt>
    <dgm:pt modelId="{22C5F847-60BD-47FD-929B-581FE115B114}" type="pres">
      <dgm:prSet presAssocID="{4BB54C92-B53E-441D-9B70-F74018BCDC94}" presName="Name13" presStyleLbl="parChTrans1D2" presStyleIdx="1" presStyleCnt="12"/>
      <dgm:spPr/>
    </dgm:pt>
    <dgm:pt modelId="{27985BDB-4E1E-44ED-B711-8664679CE278}" type="pres">
      <dgm:prSet presAssocID="{6B20F377-5CF8-4EB6-9C41-88169A8C81BB}" presName="childText" presStyleLbl="bgAcc1" presStyleIdx="1" presStyleCnt="12" custScaleX="112613" custLinFactNeighborX="-2845">
        <dgm:presLayoutVars>
          <dgm:bulletEnabled val="1"/>
        </dgm:presLayoutVars>
      </dgm:prSet>
      <dgm:spPr/>
    </dgm:pt>
    <dgm:pt modelId="{74122B0F-CC25-4194-9E6E-64550EF87A83}" type="pres">
      <dgm:prSet presAssocID="{84BBC89E-FAB0-45A8-93C3-F66319B4DF02}" presName="Name13" presStyleLbl="parChTrans1D2" presStyleIdx="2" presStyleCnt="12"/>
      <dgm:spPr/>
    </dgm:pt>
    <dgm:pt modelId="{55BD62DC-3729-4B44-A335-2E9EC76701CB}" type="pres">
      <dgm:prSet presAssocID="{FD81627E-8354-4417-AC9D-13536EFADF8D}" presName="childText" presStyleLbl="bgAcc1" presStyleIdx="2" presStyleCnt="12" custScaleX="112613" custLinFactNeighborX="-2845" custLinFactNeighborY="7858">
        <dgm:presLayoutVars>
          <dgm:bulletEnabled val="1"/>
        </dgm:presLayoutVars>
      </dgm:prSet>
      <dgm:spPr/>
    </dgm:pt>
    <dgm:pt modelId="{BC2F1767-F3F3-4059-B887-79EE387DF334}" type="pres">
      <dgm:prSet presAssocID="{35D4F785-0AE3-40CB-8D93-CE84486078E9}" presName="root" presStyleCnt="0"/>
      <dgm:spPr/>
    </dgm:pt>
    <dgm:pt modelId="{E87F5EB7-CF7C-4ECF-8CF5-6894E41B0276}" type="pres">
      <dgm:prSet presAssocID="{35D4F785-0AE3-40CB-8D93-CE84486078E9}" presName="rootComposite" presStyleCnt="0"/>
      <dgm:spPr/>
    </dgm:pt>
    <dgm:pt modelId="{A0E92308-318A-46BE-A65C-3BFF94610109}" type="pres">
      <dgm:prSet presAssocID="{35D4F785-0AE3-40CB-8D93-CE84486078E9}" presName="rootText" presStyleLbl="node1" presStyleIdx="1" presStyleCnt="4" custScaleX="113699"/>
      <dgm:spPr/>
    </dgm:pt>
    <dgm:pt modelId="{0FC3A1DE-9FBB-4D2B-841F-4C3357C11C9B}" type="pres">
      <dgm:prSet presAssocID="{35D4F785-0AE3-40CB-8D93-CE84486078E9}" presName="rootConnector" presStyleLbl="node1" presStyleIdx="1" presStyleCnt="4"/>
      <dgm:spPr/>
    </dgm:pt>
    <dgm:pt modelId="{3E4806DB-20FB-4995-A705-9293D957F18D}" type="pres">
      <dgm:prSet presAssocID="{35D4F785-0AE3-40CB-8D93-CE84486078E9}" presName="childShape" presStyleCnt="0"/>
      <dgm:spPr/>
    </dgm:pt>
    <dgm:pt modelId="{1B3E5674-62AB-4F15-85B1-C11BA96C1D86}" type="pres">
      <dgm:prSet presAssocID="{51570079-110D-4AE9-9AD7-42E46BEF35E9}" presName="Name13" presStyleLbl="parChTrans1D2" presStyleIdx="3" presStyleCnt="12"/>
      <dgm:spPr/>
    </dgm:pt>
    <dgm:pt modelId="{4BD3BF08-0BD2-46D3-998D-3E25FC81956F}" type="pres">
      <dgm:prSet presAssocID="{F98B8F6F-73CC-4F6C-9591-E1455854FEB5}" presName="childText" presStyleLbl="bgAcc1" presStyleIdx="3" presStyleCnt="12" custScaleX="112613" custLinFactNeighborX="-2845">
        <dgm:presLayoutVars>
          <dgm:bulletEnabled val="1"/>
        </dgm:presLayoutVars>
      </dgm:prSet>
      <dgm:spPr/>
    </dgm:pt>
    <dgm:pt modelId="{1A99E8D3-060C-4259-AEB1-10FDF2DAA6A9}" type="pres">
      <dgm:prSet presAssocID="{0E15CBE2-AE64-4987-A098-A361CBC27C8C}" presName="Name13" presStyleLbl="parChTrans1D2" presStyleIdx="4" presStyleCnt="12"/>
      <dgm:spPr/>
    </dgm:pt>
    <dgm:pt modelId="{D521FDA3-3170-4E5D-A178-07F1322B2F91}" type="pres">
      <dgm:prSet presAssocID="{C8911054-D563-4EAA-9645-4519AFA47F2B}" presName="childText" presStyleLbl="bgAcc1" presStyleIdx="4" presStyleCnt="12" custScaleX="112613" custLinFactNeighborX="-2845">
        <dgm:presLayoutVars>
          <dgm:bulletEnabled val="1"/>
        </dgm:presLayoutVars>
      </dgm:prSet>
      <dgm:spPr/>
    </dgm:pt>
    <dgm:pt modelId="{306D5778-D2EF-42A3-A59F-1048E24877A2}" type="pres">
      <dgm:prSet presAssocID="{A8E54877-D40A-499F-970C-9F249E61D8E8}" presName="Name13" presStyleLbl="parChTrans1D2" presStyleIdx="5" presStyleCnt="12"/>
      <dgm:spPr/>
    </dgm:pt>
    <dgm:pt modelId="{68EAC0FA-0ED4-41B7-B8C1-B079F4E36B01}" type="pres">
      <dgm:prSet presAssocID="{20EF0A1B-27F0-45E7-A449-FFFF7626BBF0}" presName="childText" presStyleLbl="bgAcc1" presStyleIdx="5" presStyleCnt="12" custScaleX="112613" custLinFactNeighborX="-2845">
        <dgm:presLayoutVars>
          <dgm:bulletEnabled val="1"/>
        </dgm:presLayoutVars>
      </dgm:prSet>
      <dgm:spPr/>
    </dgm:pt>
    <dgm:pt modelId="{165BDD5A-BA30-4FFE-84C8-6A863E6F96D3}" type="pres">
      <dgm:prSet presAssocID="{D40B294B-11F2-40FC-8ADE-0ED69B818D41}" presName="root" presStyleCnt="0"/>
      <dgm:spPr/>
    </dgm:pt>
    <dgm:pt modelId="{3B841FE9-D546-421F-8792-EA4A2E0E1CA0}" type="pres">
      <dgm:prSet presAssocID="{D40B294B-11F2-40FC-8ADE-0ED69B818D41}" presName="rootComposite" presStyleCnt="0"/>
      <dgm:spPr/>
    </dgm:pt>
    <dgm:pt modelId="{08CC0CFB-3436-4298-AA7D-148FE05248C7}" type="pres">
      <dgm:prSet presAssocID="{D40B294B-11F2-40FC-8ADE-0ED69B818D41}" presName="rootText" presStyleLbl="node1" presStyleIdx="2" presStyleCnt="4" custScaleX="113699"/>
      <dgm:spPr/>
    </dgm:pt>
    <dgm:pt modelId="{CDBF976B-55E4-42B9-805C-3642899D5320}" type="pres">
      <dgm:prSet presAssocID="{D40B294B-11F2-40FC-8ADE-0ED69B818D41}" presName="rootConnector" presStyleLbl="node1" presStyleIdx="2" presStyleCnt="4"/>
      <dgm:spPr/>
    </dgm:pt>
    <dgm:pt modelId="{9B4DD689-6052-4192-B42D-E053C6394E53}" type="pres">
      <dgm:prSet presAssocID="{D40B294B-11F2-40FC-8ADE-0ED69B818D41}" presName="childShape" presStyleCnt="0"/>
      <dgm:spPr/>
    </dgm:pt>
    <dgm:pt modelId="{50E57F73-BFCB-443B-B302-7552F930B6D3}" type="pres">
      <dgm:prSet presAssocID="{A7D07A26-6DDC-4D6A-9B10-EFBAB8217815}" presName="Name13" presStyleLbl="parChTrans1D2" presStyleIdx="6" presStyleCnt="12"/>
      <dgm:spPr/>
    </dgm:pt>
    <dgm:pt modelId="{FEA75BAB-37E9-4DC9-9398-42CF6E847DBF}" type="pres">
      <dgm:prSet presAssocID="{149DB6F8-BD28-457A-9245-E1AC57FAF526}" presName="childText" presStyleLbl="bgAcc1" presStyleIdx="6" presStyleCnt="12" custScaleX="112613" custLinFactNeighborX="-2845">
        <dgm:presLayoutVars>
          <dgm:bulletEnabled val="1"/>
        </dgm:presLayoutVars>
      </dgm:prSet>
      <dgm:spPr/>
    </dgm:pt>
    <dgm:pt modelId="{55A4C9E2-FBF8-4DDF-BBF8-077AB620E966}" type="pres">
      <dgm:prSet presAssocID="{F7012C75-09BE-4E8D-B6AC-61A25D85E4FC}" presName="Name13" presStyleLbl="parChTrans1D2" presStyleIdx="7" presStyleCnt="12"/>
      <dgm:spPr/>
    </dgm:pt>
    <dgm:pt modelId="{8785121C-33FD-472D-A9EA-0BC9A5345534}" type="pres">
      <dgm:prSet presAssocID="{50CBF2DF-6D5C-4969-B137-297DFF1BC196}" presName="childText" presStyleLbl="bgAcc1" presStyleIdx="7" presStyleCnt="12" custScaleX="112613" custLinFactNeighborX="-2845">
        <dgm:presLayoutVars>
          <dgm:bulletEnabled val="1"/>
        </dgm:presLayoutVars>
      </dgm:prSet>
      <dgm:spPr/>
    </dgm:pt>
    <dgm:pt modelId="{7EAC0B90-3914-44B7-BE07-5C91D63555FE}" type="pres">
      <dgm:prSet presAssocID="{21C11E46-FF28-4D34-A265-F4233F1FED21}" presName="Name13" presStyleLbl="parChTrans1D2" presStyleIdx="8" presStyleCnt="12"/>
      <dgm:spPr/>
    </dgm:pt>
    <dgm:pt modelId="{0ACFA9DA-ABD6-4BA4-B154-A6BC2940CE6C}" type="pres">
      <dgm:prSet presAssocID="{A9C8848B-41C1-4D7F-917F-DDF15B71544E}" presName="childText" presStyleLbl="bgAcc1" presStyleIdx="8" presStyleCnt="12" custScaleX="112613" custLinFactNeighborX="-2845">
        <dgm:presLayoutVars>
          <dgm:bulletEnabled val="1"/>
        </dgm:presLayoutVars>
      </dgm:prSet>
      <dgm:spPr/>
    </dgm:pt>
    <dgm:pt modelId="{D1FF6006-9FE0-42C1-8192-20B5EBB847C0}" type="pres">
      <dgm:prSet presAssocID="{ECFBDA73-57F0-4B93-A00A-5080849B7DB8}" presName="root" presStyleCnt="0"/>
      <dgm:spPr/>
    </dgm:pt>
    <dgm:pt modelId="{2E1FA47C-539A-458A-88A4-8ECEB0B0E4D4}" type="pres">
      <dgm:prSet presAssocID="{ECFBDA73-57F0-4B93-A00A-5080849B7DB8}" presName="rootComposite" presStyleCnt="0"/>
      <dgm:spPr/>
    </dgm:pt>
    <dgm:pt modelId="{350AAFD8-C30B-4AFB-9AC7-3ABB389D70DF}" type="pres">
      <dgm:prSet presAssocID="{ECFBDA73-57F0-4B93-A00A-5080849B7DB8}" presName="rootText" presStyleLbl="node1" presStyleIdx="3" presStyleCnt="4" custScaleX="113699"/>
      <dgm:spPr/>
    </dgm:pt>
    <dgm:pt modelId="{40CBEB9E-F312-41F9-ACBF-830A400040C0}" type="pres">
      <dgm:prSet presAssocID="{ECFBDA73-57F0-4B93-A00A-5080849B7DB8}" presName="rootConnector" presStyleLbl="node1" presStyleIdx="3" presStyleCnt="4"/>
      <dgm:spPr/>
    </dgm:pt>
    <dgm:pt modelId="{709211F5-1081-4BB2-9645-8FEA5F98C1EE}" type="pres">
      <dgm:prSet presAssocID="{ECFBDA73-57F0-4B93-A00A-5080849B7DB8}" presName="childShape" presStyleCnt="0"/>
      <dgm:spPr/>
    </dgm:pt>
    <dgm:pt modelId="{4B3261A0-06E3-46D0-B243-82E8AE35322F}" type="pres">
      <dgm:prSet presAssocID="{6217726C-F03A-45CD-966E-9B0817A3EE4C}" presName="Name13" presStyleLbl="parChTrans1D2" presStyleIdx="9" presStyleCnt="12"/>
      <dgm:spPr/>
    </dgm:pt>
    <dgm:pt modelId="{C6790A44-FFB6-4DBF-B8C1-5AFC05DA2BF2}" type="pres">
      <dgm:prSet presAssocID="{EA182DF1-F5EB-46C5-953D-954050DAFC1A}" presName="childText" presStyleLbl="bgAcc1" presStyleIdx="9" presStyleCnt="12" custScaleX="112613" custLinFactNeighborX="-2845">
        <dgm:presLayoutVars>
          <dgm:bulletEnabled val="1"/>
        </dgm:presLayoutVars>
      </dgm:prSet>
      <dgm:spPr/>
    </dgm:pt>
    <dgm:pt modelId="{5E9E2ABA-D77F-405D-9CA2-1379D60F0F54}" type="pres">
      <dgm:prSet presAssocID="{87E9787B-2C69-4EB2-B14E-5B28ED0F3C8F}" presName="Name13" presStyleLbl="parChTrans1D2" presStyleIdx="10" presStyleCnt="12"/>
      <dgm:spPr/>
    </dgm:pt>
    <dgm:pt modelId="{85C8DDC8-0328-49E6-9D23-5118117C8B9A}" type="pres">
      <dgm:prSet presAssocID="{22E2AA52-E2F8-4933-B839-F4F7F5DC52EE}" presName="childText" presStyleLbl="bgAcc1" presStyleIdx="10" presStyleCnt="12" custScaleX="112613" custLinFactNeighborX="-2845">
        <dgm:presLayoutVars>
          <dgm:bulletEnabled val="1"/>
        </dgm:presLayoutVars>
      </dgm:prSet>
      <dgm:spPr/>
    </dgm:pt>
    <dgm:pt modelId="{996D33EE-C0C1-42C9-B5CA-5405B5090C1D}" type="pres">
      <dgm:prSet presAssocID="{B078072F-AC1B-4F49-84DB-2637F1E9ACC4}" presName="Name13" presStyleLbl="parChTrans1D2" presStyleIdx="11" presStyleCnt="12"/>
      <dgm:spPr/>
    </dgm:pt>
    <dgm:pt modelId="{3A89A3D8-5184-4DC4-8E04-3E2F9D5B4D2B}" type="pres">
      <dgm:prSet presAssocID="{3701AEC3-5D00-4D04-BAF0-4FE7603D511F}" presName="childText" presStyleLbl="bgAcc1" presStyleIdx="11" presStyleCnt="12" custScaleX="112613" custLinFactNeighborX="-2845">
        <dgm:presLayoutVars>
          <dgm:bulletEnabled val="1"/>
        </dgm:presLayoutVars>
      </dgm:prSet>
      <dgm:spPr/>
    </dgm:pt>
  </dgm:ptLst>
  <dgm:cxnLst>
    <dgm:cxn modelId="{BD2CC904-90CB-417B-9B95-43590341CE9B}" type="presOf" srcId="{84BBC89E-FAB0-45A8-93C3-F66319B4DF02}" destId="{74122B0F-CC25-4194-9E6E-64550EF87A83}" srcOrd="0" destOrd="0" presId="urn:microsoft.com/office/officeart/2005/8/layout/hierarchy3"/>
    <dgm:cxn modelId="{628C8F10-6726-49C3-9347-73C6999DD241}" srcId="{240D471F-E137-4442-A468-396B999FB174}" destId="{37187BCF-53DD-4ED9-8894-FB742FDF9DB0}" srcOrd="0" destOrd="0" parTransId="{61528171-FA3C-46DC-9B68-B56C3844E5EC}" sibTransId="{5DFC069F-E7D2-4BD1-AEF5-53A45AF049A6}"/>
    <dgm:cxn modelId="{05776B1A-F55B-4AB7-B118-99C0EA34AFE9}" srcId="{ECFBDA73-57F0-4B93-A00A-5080849B7DB8}" destId="{22E2AA52-E2F8-4933-B839-F4F7F5DC52EE}" srcOrd="1" destOrd="0" parTransId="{87E9787B-2C69-4EB2-B14E-5B28ED0F3C8F}" sibTransId="{7A9668E5-EC95-4623-9C1E-9C25A1D7A552}"/>
    <dgm:cxn modelId="{F6BB001F-7010-4911-BFCA-E5176775DA6F}" type="presOf" srcId="{35D4F785-0AE3-40CB-8D93-CE84486078E9}" destId="{A0E92308-318A-46BE-A65C-3BFF94610109}" srcOrd="0" destOrd="0" presId="urn:microsoft.com/office/officeart/2005/8/layout/hierarchy3"/>
    <dgm:cxn modelId="{D05A3323-1C39-4CDC-9071-881CB0D7E0D4}" type="presOf" srcId="{F98B8F6F-73CC-4F6C-9591-E1455854FEB5}" destId="{4BD3BF08-0BD2-46D3-998D-3E25FC81956F}" srcOrd="0" destOrd="0" presId="urn:microsoft.com/office/officeart/2005/8/layout/hierarchy3"/>
    <dgm:cxn modelId="{16FDB525-E116-4586-93B8-53FD5EA4B4E8}" type="presOf" srcId="{D40B294B-11F2-40FC-8ADE-0ED69B818D41}" destId="{08CC0CFB-3436-4298-AA7D-148FE05248C7}" srcOrd="0" destOrd="0" presId="urn:microsoft.com/office/officeart/2005/8/layout/hierarchy3"/>
    <dgm:cxn modelId="{181CBC26-D83B-488A-B72D-1C2F538AE083}" srcId="{ECFBDA73-57F0-4B93-A00A-5080849B7DB8}" destId="{3701AEC3-5D00-4D04-BAF0-4FE7603D511F}" srcOrd="2" destOrd="0" parTransId="{B078072F-AC1B-4F49-84DB-2637F1E9ACC4}" sibTransId="{1AAE1D31-1877-426D-BB96-6B101A51B956}"/>
    <dgm:cxn modelId="{D047C427-D891-45FF-8B58-BC715CEEFFA4}" srcId="{D40B294B-11F2-40FC-8ADE-0ED69B818D41}" destId="{149DB6F8-BD28-457A-9245-E1AC57FAF526}" srcOrd="0" destOrd="0" parTransId="{A7D07A26-6DDC-4D6A-9B10-EFBAB8217815}" sibTransId="{D08DA1FF-5335-4DDA-AAB9-18A71C2ECD8C}"/>
    <dgm:cxn modelId="{B16A162C-9C24-447B-96D6-7EB0DE74D884}" srcId="{D40B294B-11F2-40FC-8ADE-0ED69B818D41}" destId="{50CBF2DF-6D5C-4969-B137-297DFF1BC196}" srcOrd="1" destOrd="0" parTransId="{F7012C75-09BE-4E8D-B6AC-61A25D85E4FC}" sibTransId="{550CDAEA-DCDA-4B1A-A1BC-70CD012C27D5}"/>
    <dgm:cxn modelId="{63944C35-3B98-47B4-A6BF-52C50338C05E}" type="presOf" srcId="{22E2AA52-E2F8-4933-B839-F4F7F5DC52EE}" destId="{85C8DDC8-0328-49E6-9D23-5118117C8B9A}" srcOrd="0" destOrd="0" presId="urn:microsoft.com/office/officeart/2005/8/layout/hierarchy3"/>
    <dgm:cxn modelId="{D5CE0B36-8B0B-436F-BA28-F5520C724F1A}" srcId="{ECFBDA73-57F0-4B93-A00A-5080849B7DB8}" destId="{EA182DF1-F5EB-46C5-953D-954050DAFC1A}" srcOrd="0" destOrd="0" parTransId="{6217726C-F03A-45CD-966E-9B0817A3EE4C}" sibTransId="{339F60A0-4B78-439C-A858-31CD13E8AD3F}"/>
    <dgm:cxn modelId="{D4CFEB39-9F79-432E-85B3-4C41C3B54E2B}" type="presOf" srcId="{A9C8848B-41C1-4D7F-917F-DDF15B71544E}" destId="{0ACFA9DA-ABD6-4BA4-B154-A6BC2940CE6C}" srcOrd="0" destOrd="0" presId="urn:microsoft.com/office/officeart/2005/8/layout/hierarchy3"/>
    <dgm:cxn modelId="{E847CC5F-6D0E-4DAE-865B-98F75FC361B3}" type="presOf" srcId="{20EF0A1B-27F0-45E7-A449-FFFF7626BBF0}" destId="{68EAC0FA-0ED4-41B7-B8C1-B079F4E36B01}" srcOrd="0" destOrd="0" presId="urn:microsoft.com/office/officeart/2005/8/layout/hierarchy3"/>
    <dgm:cxn modelId="{6B21E25F-0C51-44A0-A34E-5DD113F67F1D}" srcId="{35D4F785-0AE3-40CB-8D93-CE84486078E9}" destId="{C8911054-D563-4EAA-9645-4519AFA47F2B}" srcOrd="1" destOrd="0" parTransId="{0E15CBE2-AE64-4987-A098-A361CBC27C8C}" sibTransId="{B667604D-1EBF-48D6-8DF3-22B053C182DC}"/>
    <dgm:cxn modelId="{7669FE61-C8E7-4DB3-AE0C-DCE00406DB34}" srcId="{240D471F-E137-4442-A468-396B999FB174}" destId="{FD81627E-8354-4417-AC9D-13536EFADF8D}" srcOrd="2" destOrd="0" parTransId="{84BBC89E-FAB0-45A8-93C3-F66319B4DF02}" sibTransId="{84F4F474-647E-4848-912B-FA85021E5CDE}"/>
    <dgm:cxn modelId="{12D1D469-3FA5-44ED-B8F1-C9C6F8B2EE87}" type="presOf" srcId="{6217726C-F03A-45CD-966E-9B0817A3EE4C}" destId="{4B3261A0-06E3-46D0-B243-82E8AE35322F}" srcOrd="0" destOrd="0" presId="urn:microsoft.com/office/officeart/2005/8/layout/hierarchy3"/>
    <dgm:cxn modelId="{0BC8F869-C3F9-4DD2-86EC-F17EB8E1B08E}" srcId="{35D4F785-0AE3-40CB-8D93-CE84486078E9}" destId="{20EF0A1B-27F0-45E7-A449-FFFF7626BBF0}" srcOrd="2" destOrd="0" parTransId="{A8E54877-D40A-499F-970C-9F249E61D8E8}" sibTransId="{2E6AF7E7-D770-4F89-BCAB-A00214382622}"/>
    <dgm:cxn modelId="{AEEFE04C-6AAE-4B3A-8656-2770383E7753}" srcId="{C126F5E3-C215-4DAC-997E-55935814318F}" destId="{D40B294B-11F2-40FC-8ADE-0ED69B818D41}" srcOrd="2" destOrd="0" parTransId="{DF48C00D-749B-447A-BC98-6520BCDF8EEA}" sibTransId="{A7D9114D-EAEF-41B2-A135-97857D85990D}"/>
    <dgm:cxn modelId="{245A074D-CFC3-4033-8D46-4620E35DC249}" type="presOf" srcId="{C126F5E3-C215-4DAC-997E-55935814318F}" destId="{2E1DDC08-E363-42FB-9B1A-3DCC67DE0AA8}" srcOrd="0" destOrd="0" presId="urn:microsoft.com/office/officeart/2005/8/layout/hierarchy3"/>
    <dgm:cxn modelId="{227E0C6E-16D7-45DC-8071-FBC00D475471}" type="presOf" srcId="{21C11E46-FF28-4D34-A265-F4233F1FED21}" destId="{7EAC0B90-3914-44B7-BE07-5C91D63555FE}" srcOrd="0" destOrd="0" presId="urn:microsoft.com/office/officeart/2005/8/layout/hierarchy3"/>
    <dgm:cxn modelId="{0B872051-6702-45B2-9A3F-12D47AD73B7B}" srcId="{C126F5E3-C215-4DAC-997E-55935814318F}" destId="{ECFBDA73-57F0-4B93-A00A-5080849B7DB8}" srcOrd="3" destOrd="0" parTransId="{C7EE9727-A67B-4DA4-A426-315DC7556C90}" sibTransId="{6D699377-BD2A-45E9-BF08-E5B9AFE492A8}"/>
    <dgm:cxn modelId="{6362CC51-999C-4EF1-93C8-7B513208DB43}" type="presOf" srcId="{B078072F-AC1B-4F49-84DB-2637F1E9ACC4}" destId="{996D33EE-C0C1-42C9-B5CA-5405B5090C1D}" srcOrd="0" destOrd="0" presId="urn:microsoft.com/office/officeart/2005/8/layout/hierarchy3"/>
    <dgm:cxn modelId="{D8F21D72-FADE-4A8C-82EE-9F4424D5DC2C}" type="presOf" srcId="{ECFBDA73-57F0-4B93-A00A-5080849B7DB8}" destId="{40CBEB9E-F312-41F9-ACBF-830A400040C0}" srcOrd="1" destOrd="0" presId="urn:microsoft.com/office/officeart/2005/8/layout/hierarchy3"/>
    <dgm:cxn modelId="{98B9625A-47C0-49FC-90E9-2456D0C49E74}" type="presOf" srcId="{4BB54C92-B53E-441D-9B70-F74018BCDC94}" destId="{22C5F847-60BD-47FD-929B-581FE115B114}" srcOrd="0" destOrd="0" presId="urn:microsoft.com/office/officeart/2005/8/layout/hierarchy3"/>
    <dgm:cxn modelId="{6DB4EA80-B485-4E97-8305-473FBE713D75}" type="presOf" srcId="{EA182DF1-F5EB-46C5-953D-954050DAFC1A}" destId="{C6790A44-FFB6-4DBF-B8C1-5AFC05DA2BF2}" srcOrd="0" destOrd="0" presId="urn:microsoft.com/office/officeart/2005/8/layout/hierarchy3"/>
    <dgm:cxn modelId="{85AC6281-3805-4A90-9AAA-4BC1EE9DF8CE}" type="presOf" srcId="{D40B294B-11F2-40FC-8ADE-0ED69B818D41}" destId="{CDBF976B-55E4-42B9-805C-3642899D5320}" srcOrd="1" destOrd="0" presId="urn:microsoft.com/office/officeart/2005/8/layout/hierarchy3"/>
    <dgm:cxn modelId="{FFF2E686-C8AA-45F0-B392-6DF6C423B3B1}" type="presOf" srcId="{240D471F-E137-4442-A468-396B999FB174}" destId="{C02A05C7-58A6-48E5-AFDF-9E3C39993D8A}" srcOrd="1" destOrd="0" presId="urn:microsoft.com/office/officeart/2005/8/layout/hierarchy3"/>
    <dgm:cxn modelId="{F603FC88-86F0-4611-8D6D-AD1290515DB5}" type="presOf" srcId="{F7012C75-09BE-4E8D-B6AC-61A25D85E4FC}" destId="{55A4C9E2-FBF8-4DDF-BBF8-077AB620E966}" srcOrd="0" destOrd="0" presId="urn:microsoft.com/office/officeart/2005/8/layout/hierarchy3"/>
    <dgm:cxn modelId="{17B7048D-106C-4901-BDA9-9629FF870195}" srcId="{D40B294B-11F2-40FC-8ADE-0ED69B818D41}" destId="{A9C8848B-41C1-4D7F-917F-DDF15B71544E}" srcOrd="2" destOrd="0" parTransId="{21C11E46-FF28-4D34-A265-F4233F1FED21}" sibTransId="{7F84D3F3-389B-48ED-8DFC-3150CBDD0E13}"/>
    <dgm:cxn modelId="{F8C1B790-A4A3-4BED-8259-A1F6BEA9BE7E}" type="presOf" srcId="{3701AEC3-5D00-4D04-BAF0-4FE7603D511F}" destId="{3A89A3D8-5184-4DC4-8E04-3E2F9D5B4D2B}" srcOrd="0" destOrd="0" presId="urn:microsoft.com/office/officeart/2005/8/layout/hierarchy3"/>
    <dgm:cxn modelId="{E7E4EA98-E97F-4A91-A984-5E6B80188205}" type="presOf" srcId="{FD81627E-8354-4417-AC9D-13536EFADF8D}" destId="{55BD62DC-3729-4B44-A335-2E9EC76701CB}" srcOrd="0" destOrd="0" presId="urn:microsoft.com/office/officeart/2005/8/layout/hierarchy3"/>
    <dgm:cxn modelId="{99ED4999-E983-4AB5-8A64-2E57ADA3DBB0}" type="presOf" srcId="{C8911054-D563-4EAA-9645-4519AFA47F2B}" destId="{D521FDA3-3170-4E5D-A178-07F1322B2F91}" srcOrd="0" destOrd="0" presId="urn:microsoft.com/office/officeart/2005/8/layout/hierarchy3"/>
    <dgm:cxn modelId="{6DC61E9D-BE63-410D-80CE-477AF63F61F7}" type="presOf" srcId="{61528171-FA3C-46DC-9B68-B56C3844E5EC}" destId="{6CD0D244-2E6E-4077-89CF-36C359A613D3}" srcOrd="0" destOrd="0" presId="urn:microsoft.com/office/officeart/2005/8/layout/hierarchy3"/>
    <dgm:cxn modelId="{C51410A9-D3F0-4932-B4B0-F7C673CA3BB3}" type="presOf" srcId="{37187BCF-53DD-4ED9-8894-FB742FDF9DB0}" destId="{9D951896-F609-4DC1-9B99-6941ED12EE2C}" srcOrd="0" destOrd="0" presId="urn:microsoft.com/office/officeart/2005/8/layout/hierarchy3"/>
    <dgm:cxn modelId="{EAE5C1AD-10C5-4709-A7FA-A4E013F990C1}" type="presOf" srcId="{ECFBDA73-57F0-4B93-A00A-5080849B7DB8}" destId="{350AAFD8-C30B-4AFB-9AC7-3ABB389D70DF}" srcOrd="0" destOrd="0" presId="urn:microsoft.com/office/officeart/2005/8/layout/hierarchy3"/>
    <dgm:cxn modelId="{7A0FB1B1-A5A3-43E1-8866-D48C7975D373}" type="presOf" srcId="{A7D07A26-6DDC-4D6A-9B10-EFBAB8217815}" destId="{50E57F73-BFCB-443B-B302-7552F930B6D3}" srcOrd="0" destOrd="0" presId="urn:microsoft.com/office/officeart/2005/8/layout/hierarchy3"/>
    <dgm:cxn modelId="{2F8441B7-CD27-4BF1-ACB8-8536447291DD}" srcId="{C126F5E3-C215-4DAC-997E-55935814318F}" destId="{240D471F-E137-4442-A468-396B999FB174}" srcOrd="0" destOrd="0" parTransId="{F384C6BB-A3E6-4CB3-9560-D99E35AD1410}" sibTransId="{BB99231B-CF07-47E8-8324-030F149834B0}"/>
    <dgm:cxn modelId="{58E3E1C3-6FA9-4C38-8EFE-6842CA7CBB03}" type="presOf" srcId="{6B20F377-5CF8-4EB6-9C41-88169A8C81BB}" destId="{27985BDB-4E1E-44ED-B711-8664679CE278}" srcOrd="0" destOrd="0" presId="urn:microsoft.com/office/officeart/2005/8/layout/hierarchy3"/>
    <dgm:cxn modelId="{B2A3EDC8-407A-406D-853D-5A8E29B524EE}" type="presOf" srcId="{51570079-110D-4AE9-9AD7-42E46BEF35E9}" destId="{1B3E5674-62AB-4F15-85B1-C11BA96C1D86}" srcOrd="0" destOrd="0" presId="urn:microsoft.com/office/officeart/2005/8/layout/hierarchy3"/>
    <dgm:cxn modelId="{2AC395C9-3D10-4885-9EB7-3DF18B978A1B}" type="presOf" srcId="{240D471F-E137-4442-A468-396B999FB174}" destId="{58337C45-5162-477B-8858-F4D5E8E0F2F8}" srcOrd="0" destOrd="0" presId="urn:microsoft.com/office/officeart/2005/8/layout/hierarchy3"/>
    <dgm:cxn modelId="{02C4E9CA-DED6-4DE7-A2F1-BAFEC2C6CA76}" type="presOf" srcId="{50CBF2DF-6D5C-4969-B137-297DFF1BC196}" destId="{8785121C-33FD-472D-A9EA-0BC9A5345534}" srcOrd="0" destOrd="0" presId="urn:microsoft.com/office/officeart/2005/8/layout/hierarchy3"/>
    <dgm:cxn modelId="{B5FF3CD7-D681-4F0D-9A5C-FD71CCBF81F1}" type="presOf" srcId="{35D4F785-0AE3-40CB-8D93-CE84486078E9}" destId="{0FC3A1DE-9FBB-4D2B-841F-4C3357C11C9B}" srcOrd="1" destOrd="0" presId="urn:microsoft.com/office/officeart/2005/8/layout/hierarchy3"/>
    <dgm:cxn modelId="{FDB6CBD9-03D7-476F-BA73-8155E2836D15}" type="presOf" srcId="{A8E54877-D40A-499F-970C-9F249E61D8E8}" destId="{306D5778-D2EF-42A3-A59F-1048E24877A2}" srcOrd="0" destOrd="0" presId="urn:microsoft.com/office/officeart/2005/8/layout/hierarchy3"/>
    <dgm:cxn modelId="{ACE859DC-6EBE-42D5-B392-601E49BD282D}" type="presOf" srcId="{149DB6F8-BD28-457A-9245-E1AC57FAF526}" destId="{FEA75BAB-37E9-4DC9-9398-42CF6E847DBF}" srcOrd="0" destOrd="0" presId="urn:microsoft.com/office/officeart/2005/8/layout/hierarchy3"/>
    <dgm:cxn modelId="{3716F2DE-9E1E-49A4-BA4C-E3E2EB80F1D6}" type="presOf" srcId="{87E9787B-2C69-4EB2-B14E-5B28ED0F3C8F}" destId="{5E9E2ABA-D77F-405D-9CA2-1379D60F0F54}" srcOrd="0" destOrd="0" presId="urn:microsoft.com/office/officeart/2005/8/layout/hierarchy3"/>
    <dgm:cxn modelId="{3E8CEADF-4DCD-4425-90D0-7B5EF81E6640}" srcId="{C126F5E3-C215-4DAC-997E-55935814318F}" destId="{35D4F785-0AE3-40CB-8D93-CE84486078E9}" srcOrd="1" destOrd="0" parTransId="{A6FEE807-D769-403A-B171-4D9FCEDC8F6A}" sibTransId="{D578F80A-BC2B-44D5-BF61-F0C6CFC1B5C6}"/>
    <dgm:cxn modelId="{6B9487EB-777C-459B-85E8-DC18EA4F12B0}" srcId="{35D4F785-0AE3-40CB-8D93-CE84486078E9}" destId="{F98B8F6F-73CC-4F6C-9591-E1455854FEB5}" srcOrd="0" destOrd="0" parTransId="{51570079-110D-4AE9-9AD7-42E46BEF35E9}" sibTransId="{0DEF23DB-980B-4F20-B895-34E21F146D0E}"/>
    <dgm:cxn modelId="{97867FF9-6623-4A05-BF88-42F294FCFE37}" type="presOf" srcId="{0E15CBE2-AE64-4987-A098-A361CBC27C8C}" destId="{1A99E8D3-060C-4259-AEB1-10FDF2DAA6A9}" srcOrd="0" destOrd="0" presId="urn:microsoft.com/office/officeart/2005/8/layout/hierarchy3"/>
    <dgm:cxn modelId="{83E5DAFB-1850-4EB5-89D9-AB2E71267672}" srcId="{240D471F-E137-4442-A468-396B999FB174}" destId="{6B20F377-5CF8-4EB6-9C41-88169A8C81BB}" srcOrd="1" destOrd="0" parTransId="{4BB54C92-B53E-441D-9B70-F74018BCDC94}" sibTransId="{07FEC5AF-45D6-4741-9BDE-8FE5A6D8CB2F}"/>
    <dgm:cxn modelId="{A098F798-5429-47B4-990B-B83F713734F3}" type="presParOf" srcId="{2E1DDC08-E363-42FB-9B1A-3DCC67DE0AA8}" destId="{65C6D7D4-438A-4613-A9AB-1D03C83EDA03}" srcOrd="0" destOrd="0" presId="urn:microsoft.com/office/officeart/2005/8/layout/hierarchy3"/>
    <dgm:cxn modelId="{00E8A21F-D4A6-4F95-96AB-30595F457843}" type="presParOf" srcId="{65C6D7D4-438A-4613-A9AB-1D03C83EDA03}" destId="{005AC805-CEDC-48C6-ABFF-CE2DCDE2C5A4}" srcOrd="0" destOrd="0" presId="urn:microsoft.com/office/officeart/2005/8/layout/hierarchy3"/>
    <dgm:cxn modelId="{19C15E85-FF54-422E-9EE8-86D1A2632F38}" type="presParOf" srcId="{005AC805-CEDC-48C6-ABFF-CE2DCDE2C5A4}" destId="{58337C45-5162-477B-8858-F4D5E8E0F2F8}" srcOrd="0" destOrd="0" presId="urn:microsoft.com/office/officeart/2005/8/layout/hierarchy3"/>
    <dgm:cxn modelId="{C53BD0AD-C383-41C6-BE31-3849107254F1}" type="presParOf" srcId="{005AC805-CEDC-48C6-ABFF-CE2DCDE2C5A4}" destId="{C02A05C7-58A6-48E5-AFDF-9E3C39993D8A}" srcOrd="1" destOrd="0" presId="urn:microsoft.com/office/officeart/2005/8/layout/hierarchy3"/>
    <dgm:cxn modelId="{A56CC2C5-6EF6-4FED-B6FD-3EBB4F093DA5}" type="presParOf" srcId="{65C6D7D4-438A-4613-A9AB-1D03C83EDA03}" destId="{A0D9AF8E-7F2C-4C10-A43D-968478C4364D}" srcOrd="1" destOrd="0" presId="urn:microsoft.com/office/officeart/2005/8/layout/hierarchy3"/>
    <dgm:cxn modelId="{5F730BB0-9640-460E-9B4B-ECD6736195E7}" type="presParOf" srcId="{A0D9AF8E-7F2C-4C10-A43D-968478C4364D}" destId="{6CD0D244-2E6E-4077-89CF-36C359A613D3}" srcOrd="0" destOrd="0" presId="urn:microsoft.com/office/officeart/2005/8/layout/hierarchy3"/>
    <dgm:cxn modelId="{9A57496B-9429-41BE-91EF-16A95E2D65CA}" type="presParOf" srcId="{A0D9AF8E-7F2C-4C10-A43D-968478C4364D}" destId="{9D951896-F609-4DC1-9B99-6941ED12EE2C}" srcOrd="1" destOrd="0" presId="urn:microsoft.com/office/officeart/2005/8/layout/hierarchy3"/>
    <dgm:cxn modelId="{BD71B20E-68DE-4CD1-92B5-97CEB7B02E34}" type="presParOf" srcId="{A0D9AF8E-7F2C-4C10-A43D-968478C4364D}" destId="{22C5F847-60BD-47FD-929B-581FE115B114}" srcOrd="2" destOrd="0" presId="urn:microsoft.com/office/officeart/2005/8/layout/hierarchy3"/>
    <dgm:cxn modelId="{D5D27497-8ADA-4A2D-BADA-64C731DD62EB}" type="presParOf" srcId="{A0D9AF8E-7F2C-4C10-A43D-968478C4364D}" destId="{27985BDB-4E1E-44ED-B711-8664679CE278}" srcOrd="3" destOrd="0" presId="urn:microsoft.com/office/officeart/2005/8/layout/hierarchy3"/>
    <dgm:cxn modelId="{4564039D-A529-4D11-94CD-03C2BE48ED9E}" type="presParOf" srcId="{A0D9AF8E-7F2C-4C10-A43D-968478C4364D}" destId="{74122B0F-CC25-4194-9E6E-64550EF87A83}" srcOrd="4" destOrd="0" presId="urn:microsoft.com/office/officeart/2005/8/layout/hierarchy3"/>
    <dgm:cxn modelId="{A3405553-2756-4B7C-B759-2D94EFC69D69}" type="presParOf" srcId="{A0D9AF8E-7F2C-4C10-A43D-968478C4364D}" destId="{55BD62DC-3729-4B44-A335-2E9EC76701CB}" srcOrd="5" destOrd="0" presId="urn:microsoft.com/office/officeart/2005/8/layout/hierarchy3"/>
    <dgm:cxn modelId="{CA93020E-BC03-4834-8777-D9C9EBBA7384}" type="presParOf" srcId="{2E1DDC08-E363-42FB-9B1A-3DCC67DE0AA8}" destId="{BC2F1767-F3F3-4059-B887-79EE387DF334}" srcOrd="1" destOrd="0" presId="urn:microsoft.com/office/officeart/2005/8/layout/hierarchy3"/>
    <dgm:cxn modelId="{6CAE73D8-F053-4BC7-9966-0FB662EE142A}" type="presParOf" srcId="{BC2F1767-F3F3-4059-B887-79EE387DF334}" destId="{E87F5EB7-CF7C-4ECF-8CF5-6894E41B0276}" srcOrd="0" destOrd="0" presId="urn:microsoft.com/office/officeart/2005/8/layout/hierarchy3"/>
    <dgm:cxn modelId="{A6BC4A4E-C50F-489F-9069-47DD9D22E25F}" type="presParOf" srcId="{E87F5EB7-CF7C-4ECF-8CF5-6894E41B0276}" destId="{A0E92308-318A-46BE-A65C-3BFF94610109}" srcOrd="0" destOrd="0" presId="urn:microsoft.com/office/officeart/2005/8/layout/hierarchy3"/>
    <dgm:cxn modelId="{D183DBFB-F649-4C78-AD1E-EE30E5145BD0}" type="presParOf" srcId="{E87F5EB7-CF7C-4ECF-8CF5-6894E41B0276}" destId="{0FC3A1DE-9FBB-4D2B-841F-4C3357C11C9B}" srcOrd="1" destOrd="0" presId="urn:microsoft.com/office/officeart/2005/8/layout/hierarchy3"/>
    <dgm:cxn modelId="{81D1E865-4585-4011-AA77-16833C36A7BB}" type="presParOf" srcId="{BC2F1767-F3F3-4059-B887-79EE387DF334}" destId="{3E4806DB-20FB-4995-A705-9293D957F18D}" srcOrd="1" destOrd="0" presId="urn:microsoft.com/office/officeart/2005/8/layout/hierarchy3"/>
    <dgm:cxn modelId="{5DE2195C-A207-4A51-97B8-B7676F679AF4}" type="presParOf" srcId="{3E4806DB-20FB-4995-A705-9293D957F18D}" destId="{1B3E5674-62AB-4F15-85B1-C11BA96C1D86}" srcOrd="0" destOrd="0" presId="urn:microsoft.com/office/officeart/2005/8/layout/hierarchy3"/>
    <dgm:cxn modelId="{EF667D3B-1DBA-4BDD-920D-B093C27FDBD9}" type="presParOf" srcId="{3E4806DB-20FB-4995-A705-9293D957F18D}" destId="{4BD3BF08-0BD2-46D3-998D-3E25FC81956F}" srcOrd="1" destOrd="0" presId="urn:microsoft.com/office/officeart/2005/8/layout/hierarchy3"/>
    <dgm:cxn modelId="{1797C568-B290-4D71-9E44-B3D1D8DF8392}" type="presParOf" srcId="{3E4806DB-20FB-4995-A705-9293D957F18D}" destId="{1A99E8D3-060C-4259-AEB1-10FDF2DAA6A9}" srcOrd="2" destOrd="0" presId="urn:microsoft.com/office/officeart/2005/8/layout/hierarchy3"/>
    <dgm:cxn modelId="{52796151-5BA1-46B7-8908-0700B2F0CBE2}" type="presParOf" srcId="{3E4806DB-20FB-4995-A705-9293D957F18D}" destId="{D521FDA3-3170-4E5D-A178-07F1322B2F91}" srcOrd="3" destOrd="0" presId="urn:microsoft.com/office/officeart/2005/8/layout/hierarchy3"/>
    <dgm:cxn modelId="{521F4DC9-B14C-4F2A-9919-7C02DD0B7ECB}" type="presParOf" srcId="{3E4806DB-20FB-4995-A705-9293D957F18D}" destId="{306D5778-D2EF-42A3-A59F-1048E24877A2}" srcOrd="4" destOrd="0" presId="urn:microsoft.com/office/officeart/2005/8/layout/hierarchy3"/>
    <dgm:cxn modelId="{6BB7E106-5552-4FE8-95BE-F9185F606AFA}" type="presParOf" srcId="{3E4806DB-20FB-4995-A705-9293D957F18D}" destId="{68EAC0FA-0ED4-41B7-B8C1-B079F4E36B01}" srcOrd="5" destOrd="0" presId="urn:microsoft.com/office/officeart/2005/8/layout/hierarchy3"/>
    <dgm:cxn modelId="{EC520D9C-C5E2-4478-A3E7-4BAEDCE0DFB0}" type="presParOf" srcId="{2E1DDC08-E363-42FB-9B1A-3DCC67DE0AA8}" destId="{165BDD5A-BA30-4FFE-84C8-6A863E6F96D3}" srcOrd="2" destOrd="0" presId="urn:microsoft.com/office/officeart/2005/8/layout/hierarchy3"/>
    <dgm:cxn modelId="{53732842-B459-4AFC-858D-B8570BF87506}" type="presParOf" srcId="{165BDD5A-BA30-4FFE-84C8-6A863E6F96D3}" destId="{3B841FE9-D546-421F-8792-EA4A2E0E1CA0}" srcOrd="0" destOrd="0" presId="urn:microsoft.com/office/officeart/2005/8/layout/hierarchy3"/>
    <dgm:cxn modelId="{C3EC8829-56C4-4304-B1C7-F903E5D0E2EF}" type="presParOf" srcId="{3B841FE9-D546-421F-8792-EA4A2E0E1CA0}" destId="{08CC0CFB-3436-4298-AA7D-148FE05248C7}" srcOrd="0" destOrd="0" presId="urn:microsoft.com/office/officeart/2005/8/layout/hierarchy3"/>
    <dgm:cxn modelId="{3C9296F7-B9DF-455F-A537-F51CC61EFD93}" type="presParOf" srcId="{3B841FE9-D546-421F-8792-EA4A2E0E1CA0}" destId="{CDBF976B-55E4-42B9-805C-3642899D5320}" srcOrd="1" destOrd="0" presId="urn:microsoft.com/office/officeart/2005/8/layout/hierarchy3"/>
    <dgm:cxn modelId="{D84387A9-FA05-4CE5-84E1-410C95E21143}" type="presParOf" srcId="{165BDD5A-BA30-4FFE-84C8-6A863E6F96D3}" destId="{9B4DD689-6052-4192-B42D-E053C6394E53}" srcOrd="1" destOrd="0" presId="urn:microsoft.com/office/officeart/2005/8/layout/hierarchy3"/>
    <dgm:cxn modelId="{10283E81-E7CF-41F2-8EE6-132028940CF5}" type="presParOf" srcId="{9B4DD689-6052-4192-B42D-E053C6394E53}" destId="{50E57F73-BFCB-443B-B302-7552F930B6D3}" srcOrd="0" destOrd="0" presId="urn:microsoft.com/office/officeart/2005/8/layout/hierarchy3"/>
    <dgm:cxn modelId="{2C982C44-A8FC-45AC-A8CF-B4931328D5F5}" type="presParOf" srcId="{9B4DD689-6052-4192-B42D-E053C6394E53}" destId="{FEA75BAB-37E9-4DC9-9398-42CF6E847DBF}" srcOrd="1" destOrd="0" presId="urn:microsoft.com/office/officeart/2005/8/layout/hierarchy3"/>
    <dgm:cxn modelId="{F2EAEB44-7BFA-41C6-AD58-DD1C63DB538A}" type="presParOf" srcId="{9B4DD689-6052-4192-B42D-E053C6394E53}" destId="{55A4C9E2-FBF8-4DDF-BBF8-077AB620E966}" srcOrd="2" destOrd="0" presId="urn:microsoft.com/office/officeart/2005/8/layout/hierarchy3"/>
    <dgm:cxn modelId="{6B267853-4784-4249-BC0D-4878AD0FD810}" type="presParOf" srcId="{9B4DD689-6052-4192-B42D-E053C6394E53}" destId="{8785121C-33FD-472D-A9EA-0BC9A5345534}" srcOrd="3" destOrd="0" presId="urn:microsoft.com/office/officeart/2005/8/layout/hierarchy3"/>
    <dgm:cxn modelId="{8ACE9B93-5EC7-4829-8DCE-93CA783B9B4C}" type="presParOf" srcId="{9B4DD689-6052-4192-B42D-E053C6394E53}" destId="{7EAC0B90-3914-44B7-BE07-5C91D63555FE}" srcOrd="4" destOrd="0" presId="urn:microsoft.com/office/officeart/2005/8/layout/hierarchy3"/>
    <dgm:cxn modelId="{D103C47D-07F2-4E45-B00F-1EF98659B317}" type="presParOf" srcId="{9B4DD689-6052-4192-B42D-E053C6394E53}" destId="{0ACFA9DA-ABD6-4BA4-B154-A6BC2940CE6C}" srcOrd="5" destOrd="0" presId="urn:microsoft.com/office/officeart/2005/8/layout/hierarchy3"/>
    <dgm:cxn modelId="{3B644150-14D1-4EFF-909C-61D600BDDCD7}" type="presParOf" srcId="{2E1DDC08-E363-42FB-9B1A-3DCC67DE0AA8}" destId="{D1FF6006-9FE0-42C1-8192-20B5EBB847C0}" srcOrd="3" destOrd="0" presId="urn:microsoft.com/office/officeart/2005/8/layout/hierarchy3"/>
    <dgm:cxn modelId="{7A56F4C0-4FE1-47CF-8FC6-C065D56EEA51}" type="presParOf" srcId="{D1FF6006-9FE0-42C1-8192-20B5EBB847C0}" destId="{2E1FA47C-539A-458A-88A4-8ECEB0B0E4D4}" srcOrd="0" destOrd="0" presId="urn:microsoft.com/office/officeart/2005/8/layout/hierarchy3"/>
    <dgm:cxn modelId="{43CCE357-BBC8-457E-8E20-163EC7515B7F}" type="presParOf" srcId="{2E1FA47C-539A-458A-88A4-8ECEB0B0E4D4}" destId="{350AAFD8-C30B-4AFB-9AC7-3ABB389D70DF}" srcOrd="0" destOrd="0" presId="urn:microsoft.com/office/officeart/2005/8/layout/hierarchy3"/>
    <dgm:cxn modelId="{EE0717A6-3D60-499E-8817-48B92CDAFD41}" type="presParOf" srcId="{2E1FA47C-539A-458A-88A4-8ECEB0B0E4D4}" destId="{40CBEB9E-F312-41F9-ACBF-830A400040C0}" srcOrd="1" destOrd="0" presId="urn:microsoft.com/office/officeart/2005/8/layout/hierarchy3"/>
    <dgm:cxn modelId="{C179CFF8-C791-4724-B38E-C01122CE802E}" type="presParOf" srcId="{D1FF6006-9FE0-42C1-8192-20B5EBB847C0}" destId="{709211F5-1081-4BB2-9645-8FEA5F98C1EE}" srcOrd="1" destOrd="0" presId="urn:microsoft.com/office/officeart/2005/8/layout/hierarchy3"/>
    <dgm:cxn modelId="{78508E5B-71D4-463A-B60D-56E2601CCA14}" type="presParOf" srcId="{709211F5-1081-4BB2-9645-8FEA5F98C1EE}" destId="{4B3261A0-06E3-46D0-B243-82E8AE35322F}" srcOrd="0" destOrd="0" presId="urn:microsoft.com/office/officeart/2005/8/layout/hierarchy3"/>
    <dgm:cxn modelId="{FE92EA27-97E9-4D19-9A87-38294FE0205F}" type="presParOf" srcId="{709211F5-1081-4BB2-9645-8FEA5F98C1EE}" destId="{C6790A44-FFB6-4DBF-B8C1-5AFC05DA2BF2}" srcOrd="1" destOrd="0" presId="urn:microsoft.com/office/officeart/2005/8/layout/hierarchy3"/>
    <dgm:cxn modelId="{E6F94AD4-E398-4A95-9441-6BA8972AB07F}" type="presParOf" srcId="{709211F5-1081-4BB2-9645-8FEA5F98C1EE}" destId="{5E9E2ABA-D77F-405D-9CA2-1379D60F0F54}" srcOrd="2" destOrd="0" presId="urn:microsoft.com/office/officeart/2005/8/layout/hierarchy3"/>
    <dgm:cxn modelId="{5AD0E3C6-FC8A-4C35-AE06-6FAB4D2A0605}" type="presParOf" srcId="{709211F5-1081-4BB2-9645-8FEA5F98C1EE}" destId="{85C8DDC8-0328-49E6-9D23-5118117C8B9A}" srcOrd="3" destOrd="0" presId="urn:microsoft.com/office/officeart/2005/8/layout/hierarchy3"/>
    <dgm:cxn modelId="{A116C4C4-8D46-4BFB-BB31-B92859E328AA}" type="presParOf" srcId="{709211F5-1081-4BB2-9645-8FEA5F98C1EE}" destId="{996D33EE-C0C1-42C9-B5CA-5405B5090C1D}" srcOrd="4" destOrd="0" presId="urn:microsoft.com/office/officeart/2005/8/layout/hierarchy3"/>
    <dgm:cxn modelId="{DF55228D-87C2-4DB9-AE94-143790119206}" type="presParOf" srcId="{709211F5-1081-4BB2-9645-8FEA5F98C1EE}" destId="{3A89A3D8-5184-4DC4-8E04-3E2F9D5B4D2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37C45-5162-477B-8858-F4D5E8E0F2F8}">
      <dsp:nvSpPr>
        <dsp:cNvPr id="0" name=""/>
        <dsp:cNvSpPr/>
      </dsp:nvSpPr>
      <dsp:spPr>
        <a:xfrm>
          <a:off x="994" y="681128"/>
          <a:ext cx="2581744" cy="113534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2">
                  <a:lumMod val="10000"/>
                </a:schemeClr>
              </a:solidFill>
            </a:rPr>
            <a:t>Training Program development</a:t>
          </a:r>
        </a:p>
      </dsp:txBody>
      <dsp:txXfrm>
        <a:off x="34247" y="714381"/>
        <a:ext cx="2515238" cy="1068835"/>
      </dsp:txXfrm>
    </dsp:sp>
    <dsp:sp modelId="{6CD0D244-2E6E-4077-89CF-36C359A613D3}">
      <dsp:nvSpPr>
        <dsp:cNvPr id="0" name=""/>
        <dsp:cNvSpPr/>
      </dsp:nvSpPr>
      <dsp:spPr>
        <a:xfrm>
          <a:off x="259168" y="1816469"/>
          <a:ext cx="206493" cy="85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506"/>
              </a:lnTo>
              <a:lnTo>
                <a:pt x="206493" y="8515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51896-F609-4DC1-9B99-6941ED12EE2C}">
      <dsp:nvSpPr>
        <dsp:cNvPr id="0" name=""/>
        <dsp:cNvSpPr/>
      </dsp:nvSpPr>
      <dsp:spPr>
        <a:xfrm>
          <a:off x="465662" y="2100305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Develop training materials</a:t>
          </a:r>
        </a:p>
      </dsp:txBody>
      <dsp:txXfrm>
        <a:off x="498915" y="2133558"/>
        <a:ext cx="1979162" cy="1068835"/>
      </dsp:txXfrm>
    </dsp:sp>
    <dsp:sp modelId="{22C5F847-60BD-47FD-929B-581FE115B114}">
      <dsp:nvSpPr>
        <dsp:cNvPr id="0" name=""/>
        <dsp:cNvSpPr/>
      </dsp:nvSpPr>
      <dsp:spPr>
        <a:xfrm>
          <a:off x="259168" y="1816469"/>
          <a:ext cx="206493" cy="227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683"/>
              </a:lnTo>
              <a:lnTo>
                <a:pt x="206493" y="227068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85BDB-4E1E-44ED-B711-8664679CE278}">
      <dsp:nvSpPr>
        <dsp:cNvPr id="0" name=""/>
        <dsp:cNvSpPr/>
      </dsp:nvSpPr>
      <dsp:spPr>
        <a:xfrm>
          <a:off x="465662" y="3519482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Program Implementation</a:t>
          </a:r>
        </a:p>
      </dsp:txBody>
      <dsp:txXfrm>
        <a:off x="498915" y="3552735"/>
        <a:ext cx="1979162" cy="1068835"/>
      </dsp:txXfrm>
    </dsp:sp>
    <dsp:sp modelId="{74122B0F-CC25-4194-9E6E-64550EF87A83}">
      <dsp:nvSpPr>
        <dsp:cNvPr id="0" name=""/>
        <dsp:cNvSpPr/>
      </dsp:nvSpPr>
      <dsp:spPr>
        <a:xfrm>
          <a:off x="259168" y="1816469"/>
          <a:ext cx="206493" cy="3779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9076"/>
              </a:lnTo>
              <a:lnTo>
                <a:pt x="206493" y="377907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D62DC-3729-4B44-A335-2E9EC76701CB}">
      <dsp:nvSpPr>
        <dsp:cNvPr id="0" name=""/>
        <dsp:cNvSpPr/>
      </dsp:nvSpPr>
      <dsp:spPr>
        <a:xfrm>
          <a:off x="465662" y="5027875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Monitor progress and improve training processes</a:t>
          </a:r>
        </a:p>
      </dsp:txBody>
      <dsp:txXfrm>
        <a:off x="498915" y="5061128"/>
        <a:ext cx="1979162" cy="1068835"/>
      </dsp:txXfrm>
    </dsp:sp>
    <dsp:sp modelId="{A0E92308-318A-46BE-A65C-3BFF94610109}">
      <dsp:nvSpPr>
        <dsp:cNvPr id="0" name=""/>
        <dsp:cNvSpPr/>
      </dsp:nvSpPr>
      <dsp:spPr>
        <a:xfrm>
          <a:off x="3150409" y="681128"/>
          <a:ext cx="2581744" cy="113534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2">
                  <a:lumMod val="10000"/>
                </a:schemeClr>
              </a:solidFill>
            </a:rPr>
            <a:t>Develop website overview </a:t>
          </a:r>
        </a:p>
      </dsp:txBody>
      <dsp:txXfrm>
        <a:off x="3183662" y="714381"/>
        <a:ext cx="2515238" cy="1068835"/>
      </dsp:txXfrm>
    </dsp:sp>
    <dsp:sp modelId="{1B3E5674-62AB-4F15-85B1-C11BA96C1D86}">
      <dsp:nvSpPr>
        <dsp:cNvPr id="0" name=""/>
        <dsp:cNvSpPr/>
      </dsp:nvSpPr>
      <dsp:spPr>
        <a:xfrm>
          <a:off x="3408584" y="1816469"/>
          <a:ext cx="206493" cy="85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506"/>
              </a:lnTo>
              <a:lnTo>
                <a:pt x="206493" y="8515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3BF08-0BD2-46D3-998D-3E25FC81956F}">
      <dsp:nvSpPr>
        <dsp:cNvPr id="0" name=""/>
        <dsp:cNvSpPr/>
      </dsp:nvSpPr>
      <dsp:spPr>
        <a:xfrm>
          <a:off x="3615078" y="2100305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website requirements</a:t>
          </a:r>
        </a:p>
      </dsp:txBody>
      <dsp:txXfrm>
        <a:off x="3648331" y="2133558"/>
        <a:ext cx="1979162" cy="1068835"/>
      </dsp:txXfrm>
    </dsp:sp>
    <dsp:sp modelId="{1A99E8D3-060C-4259-AEB1-10FDF2DAA6A9}">
      <dsp:nvSpPr>
        <dsp:cNvPr id="0" name=""/>
        <dsp:cNvSpPr/>
      </dsp:nvSpPr>
      <dsp:spPr>
        <a:xfrm>
          <a:off x="3408584" y="1816469"/>
          <a:ext cx="206493" cy="227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683"/>
              </a:lnTo>
              <a:lnTo>
                <a:pt x="206493" y="227068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1FDA3-3170-4E5D-A178-07F1322B2F91}">
      <dsp:nvSpPr>
        <dsp:cNvPr id="0" name=""/>
        <dsp:cNvSpPr/>
      </dsp:nvSpPr>
      <dsp:spPr>
        <a:xfrm>
          <a:off x="3615078" y="3519482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design mockups</a:t>
          </a:r>
        </a:p>
      </dsp:txBody>
      <dsp:txXfrm>
        <a:off x="3648331" y="3552735"/>
        <a:ext cx="1979162" cy="1068835"/>
      </dsp:txXfrm>
    </dsp:sp>
    <dsp:sp modelId="{306D5778-D2EF-42A3-A59F-1048E24877A2}">
      <dsp:nvSpPr>
        <dsp:cNvPr id="0" name=""/>
        <dsp:cNvSpPr/>
      </dsp:nvSpPr>
      <dsp:spPr>
        <a:xfrm>
          <a:off x="3408584" y="1816469"/>
          <a:ext cx="206493" cy="368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9861"/>
              </a:lnTo>
              <a:lnTo>
                <a:pt x="206493" y="36898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AC0FA-0ED4-41B7-B8C1-B079F4E36B01}">
      <dsp:nvSpPr>
        <dsp:cNvPr id="0" name=""/>
        <dsp:cNvSpPr/>
      </dsp:nvSpPr>
      <dsp:spPr>
        <a:xfrm>
          <a:off x="3615078" y="4938660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 user acceptance testing</a:t>
          </a:r>
        </a:p>
      </dsp:txBody>
      <dsp:txXfrm>
        <a:off x="3648331" y="4971913"/>
        <a:ext cx="1979162" cy="1068835"/>
      </dsp:txXfrm>
    </dsp:sp>
    <dsp:sp modelId="{08CC0CFB-3436-4298-AA7D-148FE05248C7}">
      <dsp:nvSpPr>
        <dsp:cNvPr id="0" name=""/>
        <dsp:cNvSpPr/>
      </dsp:nvSpPr>
      <dsp:spPr>
        <a:xfrm>
          <a:off x="6299825" y="681128"/>
          <a:ext cx="2581744" cy="113534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2">
                  <a:lumMod val="10000"/>
                </a:schemeClr>
              </a:solidFill>
            </a:rPr>
            <a:t>Marketing Strategy Development</a:t>
          </a:r>
        </a:p>
      </dsp:txBody>
      <dsp:txXfrm>
        <a:off x="6333078" y="714381"/>
        <a:ext cx="2515238" cy="1068835"/>
      </dsp:txXfrm>
    </dsp:sp>
    <dsp:sp modelId="{50E57F73-BFCB-443B-B302-7552F930B6D3}">
      <dsp:nvSpPr>
        <dsp:cNvPr id="0" name=""/>
        <dsp:cNvSpPr/>
      </dsp:nvSpPr>
      <dsp:spPr>
        <a:xfrm>
          <a:off x="6557999" y="1816469"/>
          <a:ext cx="206493" cy="85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506"/>
              </a:lnTo>
              <a:lnTo>
                <a:pt x="206493" y="8515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75BAB-37E9-4DC9-9398-42CF6E847DBF}">
      <dsp:nvSpPr>
        <dsp:cNvPr id="0" name=""/>
        <dsp:cNvSpPr/>
      </dsp:nvSpPr>
      <dsp:spPr>
        <a:xfrm>
          <a:off x="6764493" y="2100305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target audience</a:t>
          </a:r>
        </a:p>
      </dsp:txBody>
      <dsp:txXfrm>
        <a:off x="6797746" y="2133558"/>
        <a:ext cx="1979162" cy="1068835"/>
      </dsp:txXfrm>
    </dsp:sp>
    <dsp:sp modelId="{55A4C9E2-FBF8-4DDF-BBF8-077AB620E966}">
      <dsp:nvSpPr>
        <dsp:cNvPr id="0" name=""/>
        <dsp:cNvSpPr/>
      </dsp:nvSpPr>
      <dsp:spPr>
        <a:xfrm>
          <a:off x="6557999" y="1816469"/>
          <a:ext cx="206493" cy="227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683"/>
              </a:lnTo>
              <a:lnTo>
                <a:pt x="206493" y="227068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5121C-33FD-472D-A9EA-0BC9A5345534}">
      <dsp:nvSpPr>
        <dsp:cNvPr id="0" name=""/>
        <dsp:cNvSpPr/>
      </dsp:nvSpPr>
      <dsp:spPr>
        <a:xfrm>
          <a:off x="6764493" y="3519482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Conduct social media content</a:t>
          </a:r>
        </a:p>
      </dsp:txBody>
      <dsp:txXfrm>
        <a:off x="6797746" y="3552735"/>
        <a:ext cx="1979162" cy="1068835"/>
      </dsp:txXfrm>
    </dsp:sp>
    <dsp:sp modelId="{7EAC0B90-3914-44B7-BE07-5C91D63555FE}">
      <dsp:nvSpPr>
        <dsp:cNvPr id="0" name=""/>
        <dsp:cNvSpPr/>
      </dsp:nvSpPr>
      <dsp:spPr>
        <a:xfrm>
          <a:off x="6557999" y="1816469"/>
          <a:ext cx="206493" cy="368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9861"/>
              </a:lnTo>
              <a:lnTo>
                <a:pt x="206493" y="36898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FA9DA-ABD6-4BA4-B154-A6BC2940CE6C}">
      <dsp:nvSpPr>
        <dsp:cNvPr id="0" name=""/>
        <dsp:cNvSpPr/>
      </dsp:nvSpPr>
      <dsp:spPr>
        <a:xfrm>
          <a:off x="6764493" y="4938660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campaign effectiveness</a:t>
          </a:r>
        </a:p>
      </dsp:txBody>
      <dsp:txXfrm>
        <a:off x="6797746" y="4971913"/>
        <a:ext cx="1979162" cy="1068835"/>
      </dsp:txXfrm>
    </dsp:sp>
    <dsp:sp modelId="{350AAFD8-C30B-4AFB-9AC7-3ABB389D70DF}">
      <dsp:nvSpPr>
        <dsp:cNvPr id="0" name=""/>
        <dsp:cNvSpPr/>
      </dsp:nvSpPr>
      <dsp:spPr>
        <a:xfrm>
          <a:off x="9449241" y="681128"/>
          <a:ext cx="2581744" cy="113534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2">
                  <a:lumMod val="10000"/>
                </a:schemeClr>
              </a:solidFill>
            </a:rPr>
            <a:t>Identify Partnerships  with Luxury Brands</a:t>
          </a:r>
        </a:p>
      </dsp:txBody>
      <dsp:txXfrm>
        <a:off x="9482494" y="714381"/>
        <a:ext cx="2515238" cy="1068835"/>
      </dsp:txXfrm>
    </dsp:sp>
    <dsp:sp modelId="{4B3261A0-06E3-46D0-B243-82E8AE35322F}">
      <dsp:nvSpPr>
        <dsp:cNvPr id="0" name=""/>
        <dsp:cNvSpPr/>
      </dsp:nvSpPr>
      <dsp:spPr>
        <a:xfrm>
          <a:off x="9707415" y="1816469"/>
          <a:ext cx="206493" cy="85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506"/>
              </a:lnTo>
              <a:lnTo>
                <a:pt x="206493" y="8515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90A44-FFB6-4DBF-B8C1-5AFC05DA2BF2}">
      <dsp:nvSpPr>
        <dsp:cNvPr id="0" name=""/>
        <dsp:cNvSpPr/>
      </dsp:nvSpPr>
      <dsp:spPr>
        <a:xfrm>
          <a:off x="9913909" y="2100305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list of potential partners</a:t>
          </a:r>
        </a:p>
      </dsp:txBody>
      <dsp:txXfrm>
        <a:off x="9947162" y="2133558"/>
        <a:ext cx="1979162" cy="1068835"/>
      </dsp:txXfrm>
    </dsp:sp>
    <dsp:sp modelId="{5E9E2ABA-D77F-405D-9CA2-1379D60F0F54}">
      <dsp:nvSpPr>
        <dsp:cNvPr id="0" name=""/>
        <dsp:cNvSpPr/>
      </dsp:nvSpPr>
      <dsp:spPr>
        <a:xfrm>
          <a:off x="9707415" y="1816469"/>
          <a:ext cx="206493" cy="227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683"/>
              </a:lnTo>
              <a:lnTo>
                <a:pt x="206493" y="227068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8DDC8-0328-49E6-9D23-5118117C8B9A}">
      <dsp:nvSpPr>
        <dsp:cNvPr id="0" name=""/>
        <dsp:cNvSpPr/>
      </dsp:nvSpPr>
      <dsp:spPr>
        <a:xfrm>
          <a:off x="9913909" y="3519482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Develop outreach materials</a:t>
          </a:r>
        </a:p>
      </dsp:txBody>
      <dsp:txXfrm>
        <a:off x="9947162" y="3552735"/>
        <a:ext cx="1979162" cy="1068835"/>
      </dsp:txXfrm>
    </dsp:sp>
    <dsp:sp modelId="{996D33EE-C0C1-42C9-B5CA-5405B5090C1D}">
      <dsp:nvSpPr>
        <dsp:cNvPr id="0" name=""/>
        <dsp:cNvSpPr/>
      </dsp:nvSpPr>
      <dsp:spPr>
        <a:xfrm>
          <a:off x="9707415" y="1816469"/>
          <a:ext cx="206493" cy="368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9861"/>
              </a:lnTo>
              <a:lnTo>
                <a:pt x="206493" y="36898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9A3D8-5184-4DC4-8E04-3E2F9D5B4D2B}">
      <dsp:nvSpPr>
        <dsp:cNvPr id="0" name=""/>
        <dsp:cNvSpPr/>
      </dsp:nvSpPr>
      <dsp:spPr>
        <a:xfrm>
          <a:off x="9913909" y="4938660"/>
          <a:ext cx="2045668" cy="1135341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Draft partnership agreements</a:t>
          </a:r>
        </a:p>
      </dsp:txBody>
      <dsp:txXfrm>
        <a:off x="9947162" y="4971913"/>
        <a:ext cx="1979162" cy="106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7BFF-01D1-F16D-FF33-99A737DE6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15ED-5BD1-8136-5548-41BC3419D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2813-29DF-9E0E-CA04-7C38C32D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B3A4-172C-3652-72F5-D5C939BC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1114-E325-EB58-3936-ACE2E97F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7F5C-EBA3-0789-121E-367184A7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C691A-707B-89EE-0BB3-F1E649F97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D194-9E13-E1C4-7501-32F97F3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CEA2-9890-45D4-DE18-C3DF4045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DE0C-1BB6-7CC1-945D-BD78ADF5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E935F-F5B8-8F53-D4FC-0EBCB2D8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9E544-FB21-9BC7-8BE6-A65A8BE6F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C1BE-8D18-545F-D2F1-25B6B0F5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0F72-63A5-F7AC-10D2-E0E8AB6B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1E35-F9C8-571E-3EAB-735B0FF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F5C1-805E-74AC-D5B0-E3E87A41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0E7-4B2C-286A-FF6B-2E99E4EF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4643-4544-F168-11E1-BC9125B8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103F-B63F-9A62-D474-FAA2B1A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BC58-7007-E423-ED55-780263C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EC77-64AA-910F-B517-69324682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09F28-5655-DE63-9517-3B79142E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7D71-3F64-A031-4715-8C8ED3FC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6A1C-1792-F1C0-0ECA-0E89C530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E12A2-F20A-7A6F-DCB2-F5FC9AAC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FFC-85EB-5CC7-98A1-8E608481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D356-2C9D-AAF0-27D7-548E1E48F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1C4C2-B726-4D03-C199-37D491B1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F20DD-06E7-0A9B-613A-7546D96B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BA4D0-583F-D50A-F8A7-664AEC48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3F7E-3347-F2A3-ECE7-A473E870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BE8D-6543-CADE-D5FB-B4D9670D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1A4-D6C4-A5A7-7E6B-5B4B4E4F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9E69-0B29-1D7F-9347-65E0FBF0F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8371B-F2B5-0FBF-8789-95FBF68FB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FBAA6-4F52-60D7-ADFE-C2EBCE72D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60A5C-D68C-EA4C-75EB-7D05C6AD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085E-85EB-6D5D-6CE7-F12B7E4E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6C81D-E229-4F54-0861-9801E009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7654-D936-728F-14D3-AF51DB31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79D81-C2F2-174E-BF2C-5892ACC5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A9494-08FF-7109-028B-1D293EDE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20179-8ADD-5D3C-A3B4-00E4354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7D685-1B06-3763-50B6-2FAB93D3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F8AEC-C687-FE22-E590-E59B7418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BE27C-87CF-73EB-0C65-594B0CB6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A9AA-BD5B-AB5E-6B10-7F221308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642B-5462-A3AD-6284-B58DFFE04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BDD9-46A6-2351-6F1A-39A4E921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C7DF-E9A6-EE8E-C35C-045C2411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1B024-FF60-25D3-5F4F-4875B390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5544B-91D9-218C-1D07-0367E46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E0FF-9894-2F19-9260-CA4ACA29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7AD12-C3FD-A075-D0A5-19610858A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6011-6D1F-19C0-F985-0ADF2AF44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07CAB-F300-BB93-043B-23B2B90B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FC95-1FB4-15DA-01C1-2BEF6B9B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1045-088B-2A24-955D-2E8B652A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EA132-DAF6-2539-0C4B-0206E4D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5B15-149A-55C3-C494-7E97BFBD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AB60-1E6A-FD5D-AD6A-ED67D0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6632E-7753-483B-B825-59DA3365FA3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A591-E86A-44F2-74C6-3B473578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EABE-D3F7-FF30-D078-FD98DD8B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A946A-EC86-466A-AD83-468E979F5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55FB2E-38BE-C15A-00E5-35A625C8D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051186"/>
              </p:ext>
            </p:extLst>
          </p:nvPr>
        </p:nvGraphicFramePr>
        <p:xfrm>
          <a:off x="80010" y="102870"/>
          <a:ext cx="12031980" cy="67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171533-96C2-75BA-2714-7EC913BA5A13}"/>
              </a:ext>
            </a:extLst>
          </p:cNvPr>
          <p:cNvSpPr txBox="1"/>
          <p:nvPr/>
        </p:nvSpPr>
        <p:spPr>
          <a:xfrm>
            <a:off x="3221355" y="0"/>
            <a:ext cx="574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Work Breakdown Structure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87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a67a070-8ce9-4692-b1af-bf788306bc66}" enabled="0" method="" siteId="{7a67a070-8ce9-4692-b1af-bf788306bc6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Marwan Saud AbdelAal</dc:creator>
  <cp:lastModifiedBy>Marwan Saud AbdelAal</cp:lastModifiedBy>
  <cp:revision>1</cp:revision>
  <dcterms:created xsi:type="dcterms:W3CDTF">2024-10-26T12:54:47Z</dcterms:created>
  <dcterms:modified xsi:type="dcterms:W3CDTF">2024-10-26T13:08:31Z</dcterms:modified>
</cp:coreProperties>
</file>