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F02"/>
    <a:srgbClr val="087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549A-918C-837E-FC4F-EAB9B276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D023E-459A-3486-64C8-D313FFBB4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85AA-B3B8-6D5D-975F-7D6FD187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ACF1-ABA3-E714-E28D-B88A3DB6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2408-EEBB-FFE8-8C01-9E49D0F7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3CDC-8875-E31D-B07B-03F29770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CCFEB-2911-1602-6119-386193A3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64A9-6684-0D3B-8D52-0797288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FE7E-AA39-089B-40EB-F33C9F9E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1A9B-7E6D-13CE-1900-3ABA744D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D433D-9FB6-F892-FE8F-A3E3A07D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7465-A675-8868-B6B1-BA3E7E789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2CBB-235E-7151-D1A5-28BE20A2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0676-4313-333B-8C19-A297939E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4D49-58A9-E2F2-6491-C2DA2A73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B69-2819-DB87-DEDB-ABE61C0D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B348-90FD-F2F1-FA9B-F0ED9BBD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BA31-6E67-3595-DAF5-D129B584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9FA3-0BA7-26E8-D966-5CE4D4D4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F37F-E665-B29C-4E86-97D941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7C38-3877-EA40-3B48-B9A7E426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6CA76-FC6C-B985-D3A6-9CD0B506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79BB-56AA-D233-BC4B-0B687955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44EB-9A87-4D79-2915-CEF2D8A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988C-F409-9498-B9E9-310DFEF1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4E6F-E054-D877-BCF0-0B64A6BF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3D85-929E-4A28-E456-176E5EB97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2C0C-DEC3-FE1A-1F2B-F51FF4BB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0878-ABDB-14F2-4AF5-26220F65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3C63B-FC30-70D6-C82D-3128FEAA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CBAB-D9B7-26E5-F9E7-4EA9C834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3C48-DCFF-0134-9704-AD3ACD94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B471-A6B1-1854-3940-D8FBF2AC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671D1-CBE7-70BB-CCC8-6C2088A7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29B57-A964-5D2D-0E8E-EC47BEAD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5A4FD-A9BC-3213-07E4-4DF6C1D4C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CBF3F-B7C0-5027-C338-9D125D72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2BD29-397F-5AB6-878B-BC28F3D5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CD4B8-8072-2D6F-66AA-6A431B7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3E90-1CE7-B683-5E2A-85DAF7A8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10D24-CFCA-C49D-EE4A-815FD488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344E6-A113-347E-1119-A97BF49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ED032-E929-EDC6-C516-0B92B900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9AF83-8EF6-BED6-97BC-7F2D23C3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6C00D-AEAE-2C3A-83C1-8F5112C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CDA81-3393-A444-2ECE-66FCFD8D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5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FDDA-E4BA-510A-CFFD-4A1A78B3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EDC7-ABF8-EBE7-1302-479A7445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7A47-E602-A792-B9D0-C7DA8AB9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483B1-D651-8F92-D21D-D37D57C0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FEC7-AB42-27A6-F21B-CFE3D7E2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AAA0C-6EBE-BA66-9214-CE7F132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6E63-9127-2FF1-0C86-45FD19E7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08EAD-7780-F1E9-7597-93CCC56C9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F5CEE-E80B-D9BE-F4A1-C20440A1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944D-E707-0A9F-E596-209F5118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7A292-391F-60DC-5E05-2F5AB843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48ED-438E-1821-778E-EE4EDE18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3C344-1D5B-5D0B-65E4-5017EDDE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AA0B9-03BF-09E6-AD18-793E37EA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425A-9EEB-B6AA-F803-E8CFBB7FA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E13CE-BD5D-4CFA-9685-9F6DEB39A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119A-E692-3F06-9AC5-11BEE52E7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6138-A474-AAE0-67DC-4DCAA3A6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58ACB-1A99-46E2-A04B-A66078F7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9B71EC-D03B-BE9D-0A34-3D1BA8849094}"/>
              </a:ext>
            </a:extLst>
          </p:cNvPr>
          <p:cNvSpPr/>
          <p:nvPr/>
        </p:nvSpPr>
        <p:spPr>
          <a:xfrm>
            <a:off x="3808430" y="2677212"/>
            <a:ext cx="1310325" cy="12443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7B577-4E34-1E48-B994-C50A49B0DC19}"/>
              </a:ext>
            </a:extLst>
          </p:cNvPr>
          <p:cNvSpPr txBox="1"/>
          <p:nvPr/>
        </p:nvSpPr>
        <p:spPr>
          <a:xfrm>
            <a:off x="4960856" y="3075056"/>
            <a:ext cx="510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878A6"/>
                </a:solidFill>
                <a:latin typeface="Sifonn"/>
              </a:rPr>
              <a:t>Dental Clinic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11A26-C04E-0169-F941-A1B7F2972B88}"/>
              </a:ext>
            </a:extLst>
          </p:cNvPr>
          <p:cNvSpPr txBox="1"/>
          <p:nvPr/>
        </p:nvSpPr>
        <p:spPr>
          <a:xfrm>
            <a:off x="5465191" y="3690719"/>
            <a:ext cx="182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08F02"/>
                </a:solidFill>
                <a:latin typeface="Sifonn"/>
              </a:rPr>
              <a:t>ESTD 2024</a:t>
            </a:r>
          </a:p>
        </p:txBody>
      </p:sp>
    </p:spTree>
    <p:extLst>
      <p:ext uri="{BB962C8B-B14F-4D97-AF65-F5344CB8AC3E}">
        <p14:creationId xmlns:p14="http://schemas.microsoft.com/office/powerpoint/2010/main" val="132915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Sifonn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Salem</dc:creator>
  <cp:lastModifiedBy>Mahmoud Salem</cp:lastModifiedBy>
  <cp:revision>1</cp:revision>
  <dcterms:created xsi:type="dcterms:W3CDTF">2024-12-05T17:13:46Z</dcterms:created>
  <dcterms:modified xsi:type="dcterms:W3CDTF">2024-12-05T19:20:47Z</dcterms:modified>
</cp:coreProperties>
</file>