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6" r:id="rId12"/>
    <p:sldId id="268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659B0-01E3-46A3-9978-BEDC92C2019B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5"/>
            <p14:sldId id="266"/>
            <p14:sldId id="268"/>
            <p14:sldId id="271"/>
            <p14:sldId id="274"/>
            <p14:sldId id="272"/>
          </p14:sldIdLst>
        </p14:section>
        <p14:section name="Untitled Section" id="{30D57A18-51E2-42B7-8959-41250145321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User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Sheet1!$B$2:$F$2</c:f>
              <c:strCache>
                <c:ptCount val="5"/>
                <c:pt idx="0">
                  <c:v>Bangladesh</c:v>
                </c:pt>
                <c:pt idx="1">
                  <c:v>India</c:v>
                </c:pt>
                <c:pt idx="2">
                  <c:v>Nepal</c:v>
                </c:pt>
                <c:pt idx="3">
                  <c:v>Pakistan</c:v>
                </c:pt>
                <c:pt idx="4">
                  <c:v>Meyanmer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76</c:v>
                </c:pt>
                <c:pt idx="1">
                  <c:v>83</c:v>
                </c:pt>
                <c:pt idx="2">
                  <c:v>66</c:v>
                </c:pt>
                <c:pt idx="3">
                  <c:v>75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4-497A-AB6C-D88952F37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134160879"/>
        <c:axId val="2134156079"/>
      </c:barChart>
      <c:catAx>
        <c:axId val="2134160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2134156079"/>
        <c:crosses val="autoZero"/>
        <c:auto val="1"/>
        <c:lblAlgn val="ctr"/>
        <c:lblOffset val="100"/>
        <c:noMultiLvlLbl val="0"/>
      </c:catAx>
      <c:valAx>
        <c:axId val="213415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21341608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6298-6E56-4DED-9E19-7E34AF5FF8A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6A61-663A-4FA1-9CF4-FC0AF87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3C2E-8D0E-77C0-57B0-1668BC4D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6912-6AB7-4E4E-6D07-16C0AB7D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D28C-3390-0CF3-DDBF-A09BB4C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B890-81F6-4562-A91D-E77C335C2ED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5504-70FB-DCA4-171C-D00DB79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DE93-14CB-D2D7-497E-1FEE7391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ADC7-BE69-BB56-7E7A-4CC2B08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B009-9C77-9A16-37A2-85123617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9461-7290-1587-E68A-55DF404C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21C9-4497-481E-A441-BFAFA5A44DF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0123-B23B-BD5B-978A-FCD1F4FE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92BC-2624-5D40-90F3-827045A4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62B0A-E3F0-C7CE-97DE-F0193FA4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D2BBA-5D88-CAB8-DF75-0106CB0A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A155-A816-9AE0-2ADE-6C1B1BAF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A1E-C5BC-4A4D-9EC3-D8DB6ADA4EA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FFD2-B83C-F60C-FB80-073AA018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DBC1-1ED3-387C-C088-3D6C5FE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D6F-C3DE-6448-05DA-43A11AB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3C0A-6255-B83A-851D-B6233720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2D8F-8FB3-C7E6-C6B0-3E7AFAE3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3F3E-8C5C-4BF5-BD48-C0FAAA55A06F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1DBF-545D-AB05-DF3F-4FEAEAA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496F-A86C-FC4F-6761-EE2B081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FFD3-94E4-06A2-313B-47CB230A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8C72-B51D-7E5E-0771-24EEC5B0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D3EB-1DD5-1E56-27AC-17B2541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EC5-0D5A-4B1B-96D6-59BB837D402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2747-B44C-0893-95D2-10EF95DD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2FE1-0F7B-57C8-A5E3-864E815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C17-0DEF-D7D9-B281-EFF7F41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44B-0BF1-88A4-DEB5-B55160DE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46839-8CE3-8788-C64C-41E8036F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8DA8-77F2-2145-A6EA-21F45B9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1EB5-1630-4B02-9B47-73B7FFCA95EE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0FDD-7E97-78FD-4606-F410F00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E1D9-CB29-8A50-4AB2-2345DC5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43E-C3C3-5BDB-09F9-1C41AE0B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1E08-5E05-B340-74B8-95B873B8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0888-62BD-636F-38BB-D50793A9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E82E0-E91B-919D-D1C5-E73C33EC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341B-1985-1EFA-20BB-91CE5BED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0A51C-B7F7-CCE7-7C54-ACEAE81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1817-6896-44A5-A8E8-42669D67C6CA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1986-48B2-DB8D-09B3-7D140B1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B4AD7-1958-214D-8AB6-F8B8346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9586-70D8-6D3D-8CDD-749A10AA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4372D-148C-9699-F5B6-82C782CF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966F-CA9F-424B-8DE6-60195D642883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40F47-9AED-D05C-02E8-29E1CE3D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7074-2182-1128-9A6A-9BF26C1D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5D68-0368-03DD-FDD1-6B5EC09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4DE-081D-4431-85DA-563EA79F4450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53E92-AE0A-B7BE-D6AD-09BBD3B9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C4730-99AE-5DC1-D815-07F7CFB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2509-8594-8A43-8CE9-9826DE9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8D37-E732-BB7C-1F0D-6E3AF1E5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0E59-466E-3325-35D4-0DB1049A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B980-4036-1BD1-5AF3-A171121E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A673-8DFA-47DF-AFC6-8E89819A6159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53F3-E044-C08E-0FB2-53AFDD8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37135-E82B-F968-87D1-A961F617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0DA5-F692-16E7-2AD4-3DA186BC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A589B-A1F6-C7AB-0414-8924F6F61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EC1AE-C55B-39E9-CBCB-A8320F0E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2E60-C335-67AA-59E5-66312E80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A1F-19E4-4474-A374-DF47A46473A2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775A-BA65-C581-E675-1BDA4374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AFF7-8891-D1EC-C751-4D1F6175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11737-F70F-F6B1-FD79-E8331F0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50D3-D3BD-2C2C-0D1D-9D2BBC29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DFA7-7A58-5E1A-872A-98A2FA9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F045-0898-4A6C-B80A-EA3E9130726F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7B20-06D1-2E30-3EF9-1146D244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13E7-1A1F-4B4A-C6A4-487CC651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C9AA-3151-47DA-BB17-288448B7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7C8-3439-7501-3B16-DBA28DABD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lberta" panose="04020500000000000000" pitchFamily="82" charset="0"/>
              </a:rPr>
              <a:t>Computer Fundamentals &amp; Office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7C7FD-7705-53AC-A087-A24D4FEC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9" y="5349875"/>
            <a:ext cx="2050910" cy="136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EC35B-FC1E-602F-FA6F-134EA6155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6" y="5460408"/>
            <a:ext cx="2502981" cy="95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1E149-976A-3109-E016-707DBFB87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14" y="5090881"/>
            <a:ext cx="1658612" cy="1658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034EA-4EF7-0EE5-E5C8-A3895DA15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56" y="5273039"/>
            <a:ext cx="1333180" cy="13331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141304-F268-4786-E829-2F6AB361F33D}"/>
              </a:ext>
            </a:extLst>
          </p:cNvPr>
          <p:cNvSpPr/>
          <p:nvPr/>
        </p:nvSpPr>
        <p:spPr>
          <a:xfrm>
            <a:off x="3989196" y="3617762"/>
            <a:ext cx="3372903" cy="1365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Submitted by: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Md.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Sohag</a:t>
            </a:r>
            <a:r>
              <a:rPr lang="en-GB" sz="140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Miah 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Department of Economics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University of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Barishal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5598-69D5-8AF1-A178-2590846E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31838"/>
            <a:ext cx="3935413" cy="838200"/>
          </a:xfrm>
        </p:spPr>
        <p:txBody>
          <a:bodyPr/>
          <a:lstStyle/>
          <a:p>
            <a:pPr algn="ctr"/>
            <a:r>
              <a:rPr lang="en-US" dirty="0" err="1">
                <a:latin typeface="Rockwell" panose="02060603020205020403" pitchFamily="18" charset="0"/>
              </a:rPr>
              <a:t>Ms</a:t>
            </a:r>
            <a:r>
              <a:rPr lang="en-US" dirty="0">
                <a:latin typeface="Rockwell" panose="02060603020205020403" pitchFamily="18" charset="0"/>
              </a:rPr>
              <a:t> Excel: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8AFAF2-D340-C795-4223-70FD8C5A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774575"/>
            <a:ext cx="2652713" cy="2492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BCC9-B0D9-F8EE-97DF-31602EAC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426" y="1638300"/>
            <a:ext cx="5705474" cy="8382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 Excel is a commonly used Microsoft Office application. It is a spreadsheet program which is used to save and 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numerical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0204-E96E-8601-A0DD-DCF76471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44F0-6088-8800-642E-A63A4019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ECDF4-E1ED-A4A1-BC1B-D2924A2A3BF7}"/>
              </a:ext>
            </a:extLst>
          </p:cNvPr>
          <p:cNvSpPr/>
          <p:nvPr/>
        </p:nvSpPr>
        <p:spPr>
          <a:xfrm>
            <a:off x="6724650" y="742950"/>
            <a:ext cx="4629150" cy="5200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Uses of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ms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ena Condensed" pitchFamily="2" charset="0"/>
              </a:rPr>
              <a:t> excel: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verification of business data;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entry and storage;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reporting;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strategic analysis;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budgeting;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and managerial management;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office administration.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2CEE77-0530-6ECC-4DB0-64F46A86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" y="136525"/>
            <a:ext cx="10677525" cy="604043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Features of MS Excel: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editing and formatting can be done on an Excel spreadsheet. Discussed below are the various features of MS Excel.</a:t>
            </a:r>
          </a:p>
          <a:p>
            <a:r>
              <a:rPr lang="en-US" sz="1600" b="1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endParaRPr lang="en-US" sz="1600" b="1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below shows the composition of features in MS Excel</a:t>
            </a:r>
            <a:r>
              <a:rPr lang="en-US" sz="16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C776-7664-FF03-C89E-EF7804EA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0516-C65A-7563-9D7E-F5EFE068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E7E820-AA03-24EA-20A9-D3C53D68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193090"/>
            <a:ext cx="10208962" cy="11609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5F7AA0-B8BF-6D73-ACF8-9AAF80A9D03D}"/>
              </a:ext>
            </a:extLst>
          </p:cNvPr>
          <p:cNvSpPr/>
          <p:nvPr/>
        </p:nvSpPr>
        <p:spPr>
          <a:xfrm>
            <a:off x="6886575" y="1040059"/>
            <a:ext cx="3600450" cy="29357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Basic Formulas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692498-64AD-62B4-22BA-003F750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61" y="516732"/>
            <a:ext cx="3932237" cy="704850"/>
          </a:xfrm>
        </p:spPr>
        <p:txBody>
          <a:bodyPr/>
          <a:lstStyle/>
          <a:p>
            <a:pPr algn="ctr"/>
            <a:r>
              <a:rPr lang="en-US" b="1" dirty="0">
                <a:latin typeface="Arena Condensed" pitchFamily="2" charset="0"/>
              </a:rPr>
              <a:t>MS PowerPoint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D89F7C-C1EC-D761-DF4C-67254E3D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8" y="538538"/>
            <a:ext cx="876297" cy="8247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3A8831-1D06-A039-4C3E-3CF48533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275"/>
            <a:ext cx="3932237" cy="4430713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PowerPoint (PPT) is a powerful, easy-to-use presentation graphics software program that allows you to create professional-looking electronic slide shows. </a:t>
            </a:r>
          </a:p>
          <a:p>
            <a:r>
              <a:rPr lang="en-US" sz="1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given below shows the main page of MS PowerPoint, where a person lands when the program is opened on a computer system: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E85D6-013D-D87C-A937-10289263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3D22C-691B-6191-4080-DC975ED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29280-180E-C8D1-4106-7FFDA38230BE}"/>
              </a:ext>
            </a:extLst>
          </p:cNvPr>
          <p:cNvSpPr/>
          <p:nvPr/>
        </p:nvSpPr>
        <p:spPr>
          <a:xfrm>
            <a:off x="6661945" y="516732"/>
            <a:ext cx="4743450" cy="5393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Uses of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ms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ena Condensed" pitchFamily="2" charset="0"/>
              </a:rPr>
              <a:t>powerpoint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ena Condensed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presentations from scratch or a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text, images, art, and videos.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a professional design with PowerPoint Designer.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transitions, animations, and cinematic motion.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 to OneDrive, to get to your presentations from your computer, tablet, or phone.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E1E1E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 your work and work with others, wherever they are.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ena Condense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74B11D-6023-0C74-347B-6298226D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5" y="3252020"/>
            <a:ext cx="5528469" cy="2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F1A9-D596-BF5E-D3D5-B2237848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8" y="229729"/>
            <a:ext cx="11020425" cy="1040067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Animations: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animation styles available on PowerPoint are:</a:t>
            </a:r>
            <a:endParaRPr lang="en-US" sz="180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4444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CB8A-E92D-ADAC-FD56-A370BB11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7A5E9-4DB7-7391-CB90-6936ADB9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13</a:t>
            </a:fld>
            <a:endParaRPr lang="en-US"/>
          </a:p>
        </p:txBody>
      </p:sp>
      <p:pic>
        <p:nvPicPr>
          <p:cNvPr id="1030" name="Picture 6" descr="History of Computers: Parts, Networking, Operating Systems, FAQs">
            <a:extLst>
              <a:ext uri="{FF2B5EF4-FFF2-40B4-BE49-F238E27FC236}">
                <a16:creationId xmlns:a16="http://schemas.microsoft.com/office/drawing/2014/main" id="{BE74C0E8-7AF8-D7F5-A292-8D643FB9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2413512"/>
            <a:ext cx="2732139" cy="19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- Wikipedia">
            <a:extLst>
              <a:ext uri="{FF2B5EF4-FFF2-40B4-BE49-F238E27FC236}">
                <a16:creationId xmlns:a16="http://schemas.microsoft.com/office/drawing/2014/main" id="{F82EA447-388D-0FFE-99F2-0A46CB2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395538"/>
            <a:ext cx="1827417" cy="170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2A814E3-EE0B-C629-1C61-BDA5C167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13" y="2395537"/>
            <a:ext cx="2112374" cy="19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00BE02-A518-2AFB-60BE-53A738278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126723"/>
              </p:ext>
            </p:extLst>
          </p:nvPr>
        </p:nvGraphicFramePr>
        <p:xfrm>
          <a:off x="1184994" y="1352266"/>
          <a:ext cx="8797206" cy="763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069">
                  <a:extLst>
                    <a:ext uri="{9D8B030D-6E8A-4147-A177-3AD203B41FA5}">
                      <a16:colId xmlns:a16="http://schemas.microsoft.com/office/drawing/2014/main" val="3616544487"/>
                    </a:ext>
                  </a:extLst>
                </a:gridCol>
                <a:gridCol w="1526329">
                  <a:extLst>
                    <a:ext uri="{9D8B030D-6E8A-4147-A177-3AD203B41FA5}">
                      <a16:colId xmlns:a16="http://schemas.microsoft.com/office/drawing/2014/main" val="2118240026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2296336241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1113453284"/>
                    </a:ext>
                  </a:extLst>
                </a:gridCol>
                <a:gridCol w="1332069">
                  <a:extLst>
                    <a:ext uri="{9D8B030D-6E8A-4147-A177-3AD203B41FA5}">
                      <a16:colId xmlns:a16="http://schemas.microsoft.com/office/drawing/2014/main" val="329765393"/>
                    </a:ext>
                  </a:extLst>
                </a:gridCol>
                <a:gridCol w="1942601">
                  <a:extLst>
                    <a:ext uri="{9D8B030D-6E8A-4147-A177-3AD203B41FA5}">
                      <a16:colId xmlns:a16="http://schemas.microsoft.com/office/drawing/2014/main" val="273862561"/>
                    </a:ext>
                  </a:extLst>
                </a:gridCol>
              </a:tblGrid>
              <a:tr h="381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Bangladesh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Nepal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Pakistan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Mayanmr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764387"/>
                  </a:ext>
                </a:extLst>
              </a:tr>
              <a:tr h="381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79027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A7C8-1B69-F86E-55AC-F68A19A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D9B2-673F-D6A6-A28E-FA19246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E4EC2-3DEB-3870-6310-8E7BED4C8BFA}"/>
              </a:ext>
            </a:extLst>
          </p:cNvPr>
          <p:cNvSpPr/>
          <p:nvPr/>
        </p:nvSpPr>
        <p:spPr>
          <a:xfrm>
            <a:off x="3303638" y="422787"/>
            <a:ext cx="4699819" cy="599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user 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643912-549A-7A15-5D3B-1ED80F641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69341"/>
              </p:ext>
            </p:extLst>
          </p:nvPr>
        </p:nvGraphicFramePr>
        <p:xfrm>
          <a:off x="1752600" y="2520021"/>
          <a:ext cx="7607710" cy="265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52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B346-CAE8-CCD2-7E60-225F0EF1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37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>
                <a:latin typeface="Alien Encounters" panose="00000400000000000000" pitchFamily="2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960AA-7F02-860A-9F6B-5494D294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B2A6A-9B15-96D4-AB9D-9FAAF3B8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DAA6B-18C2-4583-1A08-4570CBC1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44441" cy="16002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berta" panose="04020500000000000000" pitchFamily="82" charset="0"/>
              </a:rPr>
              <a:t>Course Contents</a:t>
            </a:r>
            <a:r>
              <a:rPr lang="en-US" dirty="0">
                <a:latin typeface="Alberta" panose="04020500000000000000" pitchFamily="82" charset="0"/>
              </a:rPr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FB6022-A168-31DE-CDFA-F6E32E92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6218"/>
            <a:ext cx="4946029" cy="461435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A5502-AB1F-121E-6D5A-C7C34029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68" y="2544762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Basic components of Computer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Microsoft Office Applications: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Word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Excel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</a:t>
            </a:r>
            <a:r>
              <a:rPr lang="en-US" sz="1600" dirty="0" err="1"/>
              <a:t>Powerpoint</a:t>
            </a:r>
            <a:endParaRPr lang="en-US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ECB69E-4DFD-3931-299D-901186C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EE85CA-5D46-0DA1-FAEC-F2614A79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E8A80-C4AE-422B-504B-57C3674EFA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5A8C0-B3D6-A869-2B9C-3D16182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is Computer?</a:t>
            </a:r>
            <a:br>
              <a:rPr lang="en-US" sz="4400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6EE48-A0F4-2BA9-014D-95E2F77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is a machine that can be programmed to automatically carry out sequences of arithmetic or logical operations (computation).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32A-E9FA-FA57-9F86-F2F8B4C1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B670-1DC1-E00F-896D-8671E80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E2B01-6E21-048A-3E7A-2058100F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5" y="2717155"/>
            <a:ext cx="5848797" cy="3587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1E6FC-C4A8-9B76-E387-8D07C141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2" y="2717155"/>
            <a:ext cx="3859404" cy="32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6E843-B7C2-EB13-1113-4405DD7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6B87-7CB0-8F66-37B7-0297C25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514A1-CE84-33D8-9CCE-C1D5C9C60B6E}"/>
              </a:ext>
            </a:extLst>
          </p:cNvPr>
          <p:cNvSpPr/>
          <p:nvPr/>
        </p:nvSpPr>
        <p:spPr>
          <a:xfrm>
            <a:off x="1627832" y="407755"/>
            <a:ext cx="9170794" cy="17312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lberta" panose="04020500000000000000" pitchFamily="82" charset="0"/>
              </a:rPr>
              <a:t>Basic components of Computer</a:t>
            </a:r>
          </a:p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226AF4-6137-8C5F-4861-24EC10C5C5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AE6700-D731-A1E3-B408-D77DE47C8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68" y="2234558"/>
            <a:ext cx="5814123" cy="35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1FDB7-F146-E428-DB83-37F1D270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DD32B-9E28-564F-0007-55C7713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3747E-FA11-9892-83F9-053C61D1C5AD}"/>
              </a:ext>
            </a:extLst>
          </p:cNvPr>
          <p:cNvSpPr/>
          <p:nvPr/>
        </p:nvSpPr>
        <p:spPr>
          <a:xfrm>
            <a:off x="3593961" y="381837"/>
            <a:ext cx="5305530" cy="1487156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ea typeface="Cascadia Mono" panose="020B0609020000020004" pitchFamily="49" charset="0"/>
                <a:cs typeface="Cascadia Mono" panose="020B0609020000020004" pitchFamily="49" charset="0"/>
              </a:rPr>
              <a:t>Input &amp; Output Devices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61E38-9D58-E66A-6045-560749D3F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40" y="2490448"/>
            <a:ext cx="5073371" cy="3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9F4F4-F061-F46C-4820-BA0FDFBC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4E2E7-AB1B-AA41-2C4C-23B32327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8C87F7-B777-1D0E-56E7-9D4DF49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66280"/>
              </p:ext>
            </p:extLst>
          </p:nvPr>
        </p:nvGraphicFramePr>
        <p:xfrm>
          <a:off x="2340077" y="2243665"/>
          <a:ext cx="8105058" cy="3173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41058">
                  <a:extLst>
                    <a:ext uri="{9D8B030D-6E8A-4147-A177-3AD203B41FA5}">
                      <a16:colId xmlns:a16="http://schemas.microsoft.com/office/drawing/2014/main" val="2566994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1344277"/>
                    </a:ext>
                  </a:extLst>
                </a:gridCol>
              </a:tblGrid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07881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Tablets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Projection Panels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00676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Capture Hardware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(LED, LCD, CRT </a:t>
                      </a:r>
                      <a:r>
                        <a:rPr lang="en-US" sz="1800" b="0" i="0" kern="120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74931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Trackballs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Printers (all types)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43019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camera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Projector</a:t>
                      </a:r>
                    </a:p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1920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E5416-2F95-4A9E-A2F9-C35178A11959}"/>
              </a:ext>
            </a:extLst>
          </p:cNvPr>
          <p:cNvSpPr/>
          <p:nvPr/>
        </p:nvSpPr>
        <p:spPr>
          <a:xfrm>
            <a:off x="3116826" y="678425"/>
            <a:ext cx="6096000" cy="62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20626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BEE21-A4E3-6B48-BD62-B4DD63F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What is </a:t>
            </a:r>
            <a:r>
              <a:rPr lang="en-US" dirty="0" err="1">
                <a:latin typeface="Bahnschrift Light Condensed" panose="020B0502040204020203" pitchFamily="34" charset="0"/>
              </a:rPr>
              <a:t>ms</a:t>
            </a:r>
            <a:r>
              <a:rPr lang="en-US" dirty="0">
                <a:latin typeface="Bahnschrift Light Condensed" panose="020B0502040204020203" pitchFamily="34" charset="0"/>
              </a:rPr>
              <a:t> word?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29B521-7015-FF7D-09DD-9734767632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professional-quality documents, letters, reports, etc., MS Word is a word processor developed by Microsoft. It has advanced features which allow you to format and edit your files and documents in the best possible way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. 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673F62-5A9A-7E1C-D158-06B792596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88" y="1690688"/>
            <a:ext cx="5437012" cy="3058319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B9B5C9-18EE-1562-1B01-0C731895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82013-59F2-6CDC-0A7E-794A5F6B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B5CB-29DA-77DE-789A-A85FB514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erpetua" panose="02020502060401020303" pitchFamily="18" charset="0"/>
              </a:rPr>
              <a:t>How to create an MS Word document?</a:t>
            </a:r>
            <a:endParaRPr lang="en-US" dirty="0">
              <a:latin typeface="Perpetua" panose="02020502060401020303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5944F2-912E-4812-10AD-DC8CD023D2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r="17481"/>
          <a:stretch>
            <a:fillRect/>
          </a:stretch>
        </p:blipFill>
        <p:spPr>
          <a:xfrm>
            <a:off x="5604441" y="876300"/>
            <a:ext cx="5862585" cy="4629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A475-754F-6F61-4C61-D32C0A1F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MS Word doc, follow the steps mentioned above to open Microsoft Word. Then once the program is open, click on “File” followed by “New”. This opens a new doc where something new can be created.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Since it is used by people of all age groups, in schools, in colleges and for official purposes, having proper knowledge of Microsoft Word is a must. The preview of the MS Doc file once it is opened is given below: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EB2B-E89E-0F5C-3D8F-6E7F909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B21B-3A96-C169-1A2D-F0AD595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EC37-0BDE-8AAD-8571-16B4ED3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1" y="365126"/>
            <a:ext cx="10344150" cy="1281112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Features of MS Word:</a:t>
            </a:r>
            <a:br>
              <a:rPr lang="en-US" sz="3200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</a:b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41C0-5C55-C150-6279-6C596489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81076"/>
            <a:ext cx="11468099" cy="5195888"/>
          </a:xfrm>
        </p:spPr>
        <p:txBody>
          <a:bodyPr numCol="1"/>
          <a:lstStyle/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	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r>
              <a:rPr lang="en-US" sz="2000" dirty="0">
                <a:solidFill>
                  <a:srgbClr val="44444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image given below shows the different elements and categories which are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available in MS Word doc: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FC0C-9597-BB4E-0A25-B8CCDF3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EDGE-BU-CSE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7F8C-8053-CD1E-E0A1-08658A5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C9AA-3151-47DA-BB17-288448B7E14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EFBE7-ED61-9554-5FCC-88ADADA5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4557805"/>
            <a:ext cx="6286500" cy="17985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DE60F8-EDCB-3A24-108F-B7B090FB86EC}"/>
              </a:ext>
            </a:extLst>
          </p:cNvPr>
          <p:cNvSpPr/>
          <p:nvPr/>
        </p:nvSpPr>
        <p:spPr>
          <a:xfrm>
            <a:off x="9553575" y="981076"/>
            <a:ext cx="2266950" cy="4895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The basic functions of MS Word</a:t>
            </a:r>
            <a:r>
              <a:rPr lang="en-US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text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Editing and Formatting the existing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Editing and Formatting the existing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Graphical documents, comprising images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by Authors and Researchers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 grammatical errors in a text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52525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i="0" dirty="0">
              <a:solidFill>
                <a:srgbClr val="525252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637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Computer Fundamentals &amp; Office Applications</vt:lpstr>
      <vt:lpstr>Course Contents:</vt:lpstr>
      <vt:lpstr>What is Computer? </vt:lpstr>
      <vt:lpstr>PowerPoint Presentation</vt:lpstr>
      <vt:lpstr>PowerPoint Presentation</vt:lpstr>
      <vt:lpstr>PowerPoint Presentation</vt:lpstr>
      <vt:lpstr>What is ms word?</vt:lpstr>
      <vt:lpstr>How to create an MS Word document?</vt:lpstr>
      <vt:lpstr>Features of MS Word: </vt:lpstr>
      <vt:lpstr>Ms Excel:</vt:lpstr>
      <vt:lpstr>PowerPoint Presentation</vt:lpstr>
      <vt:lpstr>MS PowerPoint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Fundamentals &amp; Office Applications</dc:title>
  <dc:creator>DELL</dc:creator>
  <cp:lastModifiedBy>sourav21fin032@gmail.com</cp:lastModifiedBy>
  <cp:revision>10</cp:revision>
  <dcterms:created xsi:type="dcterms:W3CDTF">2024-06-05T12:33:53Z</dcterms:created>
  <dcterms:modified xsi:type="dcterms:W3CDTF">2024-10-03T17:33:54Z</dcterms:modified>
</cp:coreProperties>
</file>