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1" autoAdjust="0"/>
    <p:restoredTop sz="94660"/>
  </p:normalViewPr>
  <p:slideViewPr>
    <p:cSldViewPr snapToGrid="0">
      <p:cViewPr varScale="1">
        <p:scale>
          <a:sx n="90" d="100"/>
          <a:sy n="90" d="100"/>
        </p:scale>
        <p:origin x="56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4FD53-1AFB-46C7-A3F5-62D4592031D9}" type="datetimeFigureOut">
              <a:rPr lang="en-CA" smtClean="0"/>
              <a:t>2019-11-08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285F7-280B-482E-B007-8D2B95C38E9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15813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4FD53-1AFB-46C7-A3F5-62D4592031D9}" type="datetimeFigureOut">
              <a:rPr lang="en-CA" smtClean="0"/>
              <a:t>2019-11-08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285F7-280B-482E-B007-8D2B95C38E9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15430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4FD53-1AFB-46C7-A3F5-62D4592031D9}" type="datetimeFigureOut">
              <a:rPr lang="en-CA" smtClean="0"/>
              <a:t>2019-11-08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285F7-280B-482E-B007-8D2B95C38E9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90890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4FD53-1AFB-46C7-A3F5-62D4592031D9}" type="datetimeFigureOut">
              <a:rPr lang="en-CA" smtClean="0"/>
              <a:t>2019-11-08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285F7-280B-482E-B007-8D2B95C38E9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59111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4FD53-1AFB-46C7-A3F5-62D4592031D9}" type="datetimeFigureOut">
              <a:rPr lang="en-CA" smtClean="0"/>
              <a:t>2019-11-08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285F7-280B-482E-B007-8D2B95C38E9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70158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4FD53-1AFB-46C7-A3F5-62D4592031D9}" type="datetimeFigureOut">
              <a:rPr lang="en-CA" smtClean="0"/>
              <a:t>2019-11-08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285F7-280B-482E-B007-8D2B95C38E9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21756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4FD53-1AFB-46C7-A3F5-62D4592031D9}" type="datetimeFigureOut">
              <a:rPr lang="en-CA" smtClean="0"/>
              <a:t>2019-11-08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285F7-280B-482E-B007-8D2B95C38E9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74838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4FD53-1AFB-46C7-A3F5-62D4592031D9}" type="datetimeFigureOut">
              <a:rPr lang="en-CA" smtClean="0"/>
              <a:t>2019-11-08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285F7-280B-482E-B007-8D2B95C38E9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81421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4FD53-1AFB-46C7-A3F5-62D4592031D9}" type="datetimeFigureOut">
              <a:rPr lang="en-CA" smtClean="0"/>
              <a:t>2019-11-08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285F7-280B-482E-B007-8D2B95C38E9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38648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4FD53-1AFB-46C7-A3F5-62D4592031D9}" type="datetimeFigureOut">
              <a:rPr lang="en-CA" smtClean="0"/>
              <a:t>2019-11-08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285F7-280B-482E-B007-8D2B95C38E9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44500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4FD53-1AFB-46C7-A3F5-62D4592031D9}" type="datetimeFigureOut">
              <a:rPr lang="en-CA" smtClean="0"/>
              <a:t>2019-11-08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285F7-280B-482E-B007-8D2B95C38E9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66101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64FD53-1AFB-46C7-A3F5-62D4592031D9}" type="datetimeFigureOut">
              <a:rPr lang="en-CA" smtClean="0"/>
              <a:t>2019-11-08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D285F7-280B-482E-B007-8D2B95C38E9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41867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rammarly.com/plagiarism-checker?q=plagiarism&amp;utm_source=google&amp;utm_medium=cpc&amp;utm_campaign=search1-PL-tis&amp;utm_content=359039477214&amp;utm_term=plagiarism%20check&amp;matchtype=e&amp;placement=&amp;network=g" TargetMode="External"/><Relationship Id="rId7" Type="http://schemas.openxmlformats.org/officeDocument/2006/relationships/hyperlink" Target="https://codebeautify.org/file-diff" TargetMode="External"/><Relationship Id="rId2" Type="http://schemas.openxmlformats.org/officeDocument/2006/relationships/hyperlink" Target="https://www.bowdoin.edu/dean-of-students/judicial-board/academic-honesty-and-plagiarism/examples.html#Direc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quickdiff.com/" TargetMode="External"/><Relationship Id="rId5" Type="http://schemas.openxmlformats.org/officeDocument/2006/relationships/hyperlink" Target="https://www.diffchecker.com/" TargetMode="External"/><Relationship Id="rId4" Type="http://schemas.openxmlformats.org/officeDocument/2006/relationships/hyperlink" Target="https://www.quetext.com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ackerearth.com/practice/notes/exact-string-matching-algorithms/" TargetMode="External"/><Relationship Id="rId2" Type="http://schemas.openxmlformats.org/officeDocument/2006/relationships/hyperlink" Target="https://www.cs.auckland.ac.nz/courses/compsci369s1c/lectures/GG-notes/CS369-StringAlgs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topcoder.com/community/competitive-programming/tutorials/introduction-to-string-searching-algorithm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Project Description: Plagiarism </a:t>
            </a:r>
            <a:r>
              <a:rPr lang="en-US" dirty="0"/>
              <a:t>D</a:t>
            </a:r>
            <a:r>
              <a:rPr lang="en-US" dirty="0" smtClean="0"/>
              <a:t>etection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Fall 2019</a:t>
            </a:r>
          </a:p>
          <a:p>
            <a:r>
              <a:rPr lang="en-US" dirty="0" smtClean="0"/>
              <a:t>SOFE 3770: Design and Analysis of Algorithms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9120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Plagiarism is a serious problem in academic integrity. In this project, you will implement a simple plagiarism detection algorithm. </a:t>
            </a:r>
          </a:p>
          <a:p>
            <a:r>
              <a:rPr lang="en-US" dirty="0" smtClean="0"/>
              <a:t>Deadline: November 29, 2019</a:t>
            </a:r>
          </a:p>
          <a:p>
            <a:r>
              <a:rPr lang="en-US" dirty="0" smtClean="0"/>
              <a:t>You can pick your programming language of your choice.</a:t>
            </a:r>
          </a:p>
          <a:p>
            <a:r>
              <a:rPr lang="en-US" dirty="0" smtClean="0"/>
              <a:t>Deliverables:</a:t>
            </a:r>
          </a:p>
          <a:p>
            <a:pPr lvl="1"/>
            <a:r>
              <a:rPr lang="en-US" dirty="0" smtClean="0"/>
              <a:t>Code: (5%)</a:t>
            </a:r>
          </a:p>
          <a:p>
            <a:pPr lvl="1"/>
            <a:r>
              <a:rPr lang="en-US" dirty="0" smtClean="0"/>
              <a:t>Short report (two pages): (5%)</a:t>
            </a:r>
          </a:p>
          <a:p>
            <a:pPr lvl="1"/>
            <a:r>
              <a:rPr lang="en-US" dirty="0" smtClean="0"/>
              <a:t>Presenting to the TA or the instructor: (5%)</a:t>
            </a:r>
          </a:p>
          <a:p>
            <a:r>
              <a:rPr lang="en-US" dirty="0" smtClean="0"/>
              <a:t>Note: if you don’t present your work, you won’t get any mark from other components. 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98623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Rules and assumptions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The input is in plain English text (no equation, graph, picture, or computer code. </a:t>
            </a:r>
          </a:p>
          <a:p>
            <a:r>
              <a:rPr lang="en-US" dirty="0" smtClean="0"/>
              <a:t>There might be numbers such “45,456”. </a:t>
            </a:r>
          </a:p>
          <a:p>
            <a:r>
              <a:rPr lang="en-US" dirty="0" smtClean="0"/>
              <a:t>The length of input document varies. During the test, you will be given a moderate size. </a:t>
            </a:r>
            <a:endParaRPr lang="en-US" dirty="0"/>
          </a:p>
          <a:p>
            <a:r>
              <a:rPr lang="en-US" dirty="0" smtClean="0"/>
              <a:t>The input file will be in plain text with no formatting metadata such as font. </a:t>
            </a:r>
          </a:p>
          <a:p>
            <a:r>
              <a:rPr lang="en-US" dirty="0" smtClean="0"/>
              <a:t>During the test, you will be two text files: one as source (document S) and the second is the document being reviewed (document R). </a:t>
            </a:r>
            <a:endParaRPr lang="en-US" dirty="0"/>
          </a:p>
          <a:p>
            <a:r>
              <a:rPr lang="en-US" dirty="0" smtClean="0"/>
              <a:t>Your program must report: </a:t>
            </a:r>
          </a:p>
          <a:p>
            <a:pPr lvl="1"/>
            <a:r>
              <a:rPr lang="en-US" dirty="0" smtClean="0"/>
              <a:t>The similarity score: the degree of plagiarism of the document R from document S (from 0 to 1, where 1 means document S is a full copy of S and zero means completely original). </a:t>
            </a:r>
            <a:endParaRPr lang="en-US" dirty="0"/>
          </a:p>
          <a:p>
            <a:pPr lvl="1"/>
            <a:r>
              <a:rPr lang="en-US" dirty="0" smtClean="0"/>
              <a:t>The matching parts in both documents.  </a:t>
            </a:r>
          </a:p>
          <a:p>
            <a:r>
              <a:rPr lang="en-US" dirty="0" smtClean="0"/>
              <a:t>I know the similarity and also the matching parts in advanced. Your work will be marked based on the quality of your detection.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08265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find some plagiarism examples </a:t>
            </a:r>
            <a:r>
              <a:rPr lang="en-US" dirty="0" smtClean="0">
                <a:hlinkClick r:id="rId2"/>
              </a:rPr>
              <a:t>here</a:t>
            </a:r>
            <a:r>
              <a:rPr lang="en-US" dirty="0" smtClean="0"/>
              <a:t>. </a:t>
            </a:r>
          </a:p>
          <a:p>
            <a:r>
              <a:rPr lang="en-US" dirty="0" smtClean="0"/>
              <a:t>Examples of </a:t>
            </a:r>
            <a:r>
              <a:rPr lang="en-US" dirty="0" smtClean="0">
                <a:hlinkClick r:id="rId3"/>
              </a:rPr>
              <a:t>plagiarism checkers </a:t>
            </a:r>
            <a:r>
              <a:rPr lang="en-US" dirty="0" smtClean="0"/>
              <a:t>and </a:t>
            </a:r>
            <a:r>
              <a:rPr lang="en-US" dirty="0" smtClean="0">
                <a:hlinkClick r:id="rId4"/>
              </a:rPr>
              <a:t>this one</a:t>
            </a:r>
            <a:endParaRPr lang="en-US" dirty="0" smtClean="0"/>
          </a:p>
          <a:p>
            <a:r>
              <a:rPr lang="en-US" dirty="0" smtClean="0">
                <a:hlinkClick r:id="rId5"/>
              </a:rPr>
              <a:t>Online String matching (diffing)</a:t>
            </a:r>
            <a:r>
              <a:rPr lang="en-US" dirty="0" smtClean="0"/>
              <a:t> and </a:t>
            </a:r>
            <a:r>
              <a:rPr lang="en-US" dirty="0" smtClean="0">
                <a:hlinkClick r:id="rId6"/>
              </a:rPr>
              <a:t>this</a:t>
            </a:r>
            <a:endParaRPr lang="en-US" dirty="0"/>
          </a:p>
          <a:p>
            <a:r>
              <a:rPr lang="en-US" dirty="0" smtClean="0">
                <a:hlinkClick r:id="rId7"/>
              </a:rPr>
              <a:t>Comparing files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77510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matching resources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String matching 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Exact string matching</a:t>
            </a:r>
            <a:endParaRPr lang="en-US" dirty="0" smtClean="0"/>
          </a:p>
          <a:p>
            <a:r>
              <a:rPr lang="en-CA" dirty="0">
                <a:hlinkClick r:id="rId4"/>
              </a:rPr>
              <a:t>Rabin-Karp and Knuth-Morris-Pratt Algorithms</a:t>
            </a: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199484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307</Words>
  <Application>Microsoft Office PowerPoint</Application>
  <PresentationFormat>Widescreen</PresentationFormat>
  <Paragraphs>31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Project Description: Plagiarism Detection</vt:lpstr>
      <vt:lpstr>Marking</vt:lpstr>
      <vt:lpstr>Rules and assumptions</vt:lpstr>
      <vt:lpstr>Examples</vt:lpstr>
      <vt:lpstr>String matching resources</vt:lpstr>
    </vt:vector>
  </TitlesOfParts>
  <Company>UOIT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Description: Plagiarism Detection</dc:title>
  <dc:creator>Masoud Makrehchi</dc:creator>
  <cp:lastModifiedBy>Masoud Makrehchi</cp:lastModifiedBy>
  <cp:revision>4</cp:revision>
  <dcterms:created xsi:type="dcterms:W3CDTF">2019-11-08T15:15:18Z</dcterms:created>
  <dcterms:modified xsi:type="dcterms:W3CDTF">2019-11-08T15:53:31Z</dcterms:modified>
</cp:coreProperties>
</file>