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7" r:id="rId6"/>
    <p:sldId id="262" r:id="rId7"/>
    <p:sldId id="268" r:id="rId8"/>
    <p:sldId id="263" r:id="rId9"/>
    <p:sldId id="269" r:id="rId10"/>
    <p:sldId id="264" r:id="rId11"/>
    <p:sldId id="265" r:id="rId12"/>
    <p:sldId id="270" r:id="rId13"/>
    <p:sldId id="273" r:id="rId14"/>
    <p:sldId id="266" r:id="rId15"/>
    <p:sldId id="272" r:id="rId16"/>
    <p:sldId id="260" r:id="rId17"/>
    <p:sldId id="25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5EA6B-8791-499B-A051-8D2EF4561FCA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1C47-5B0C-4D8F-BF92-B7F35BA6BB1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14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5EA6B-8791-499B-A051-8D2EF4561FCA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1C47-5B0C-4D8F-BF92-B7F35BA6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0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5EA6B-8791-499B-A051-8D2EF4561FCA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1C47-5B0C-4D8F-BF92-B7F35BA6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13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5EA6B-8791-499B-A051-8D2EF4561FCA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1C47-5B0C-4D8F-BF92-B7F35BA6BB1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7393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5EA6B-8791-499B-A051-8D2EF4561FCA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1C47-5B0C-4D8F-BF92-B7F35BA6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81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5EA6B-8791-499B-A051-8D2EF4561FCA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1C47-5B0C-4D8F-BF92-B7F35BA6BB1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0300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5EA6B-8791-499B-A051-8D2EF4561FCA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1C47-5B0C-4D8F-BF92-B7F35BA6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31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5EA6B-8791-499B-A051-8D2EF4561FCA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1C47-5B0C-4D8F-BF92-B7F35BA6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34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5EA6B-8791-499B-A051-8D2EF4561FCA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1C47-5B0C-4D8F-BF92-B7F35BA6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06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5EA6B-8791-499B-A051-8D2EF4561FCA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1C47-5B0C-4D8F-BF92-B7F35BA6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7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5EA6B-8791-499B-A051-8D2EF4561FCA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1C47-5B0C-4D8F-BF92-B7F35BA6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2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5EA6B-8791-499B-A051-8D2EF4561FCA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1C47-5B0C-4D8F-BF92-B7F35BA6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9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5EA6B-8791-499B-A051-8D2EF4561FCA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1C47-5B0C-4D8F-BF92-B7F35BA6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7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5EA6B-8791-499B-A051-8D2EF4561FCA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1C47-5B0C-4D8F-BF92-B7F35BA6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8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5EA6B-8791-499B-A051-8D2EF4561FCA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1C47-5B0C-4D8F-BF92-B7F35BA6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0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5EA6B-8791-499B-A051-8D2EF4561FCA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1C47-5B0C-4D8F-BF92-B7F35BA6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7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5EA6B-8791-499B-A051-8D2EF4561FCA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1C47-5B0C-4D8F-BF92-B7F35BA6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6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ED5EA6B-8791-499B-A051-8D2EF4561FCA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35A1C47-5B0C-4D8F-BF92-B7F35BA6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368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84691-75BB-4853-9A06-8D29C6E0B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383" y="518475"/>
            <a:ext cx="8016728" cy="857838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103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15B2A-F5D1-4BF6-B889-3C691CDE0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383" y="3919282"/>
            <a:ext cx="6400800" cy="194733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Sohaib Nasir</a:t>
            </a:r>
          </a:p>
          <a:p>
            <a:r>
              <a:rPr lang="en-US" sz="2800" dirty="0">
                <a:solidFill>
                  <a:schemeClr val="tx1"/>
                </a:solidFill>
              </a:rPr>
              <a:t>2021609</a:t>
            </a:r>
          </a:p>
          <a:p>
            <a:r>
              <a:rPr lang="en-US" sz="2800" dirty="0">
                <a:solidFill>
                  <a:schemeClr val="tx1"/>
                </a:solidFill>
              </a:rPr>
              <a:t>Departmental Store System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0226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6AADB-080B-436A-8905-EDDF4B6C9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103" y="289874"/>
            <a:ext cx="3878361" cy="897903"/>
          </a:xfrm>
        </p:spPr>
        <p:txBody>
          <a:bodyPr>
            <a:normAutofit lnSpcReduction="10000"/>
          </a:bodyPr>
          <a:lstStyle/>
          <a:p>
            <a:r>
              <a:rPr lang="en-US" sz="2800" dirty="0" err="1">
                <a:solidFill>
                  <a:schemeClr val="tx1"/>
                </a:solidFill>
              </a:rPr>
              <a:t>m_update_record</a:t>
            </a:r>
            <a:r>
              <a:rPr lang="en-US" sz="2800" dirty="0">
                <a:solidFill>
                  <a:schemeClr val="tx1"/>
                </a:solidFill>
              </a:rPr>
              <a:t> function: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767AAA6-0272-4815-B36F-B52FFB4DF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03" y="1363801"/>
            <a:ext cx="3862971" cy="4980438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5B7BE66-17E4-497A-9FE2-58B954AEA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990" y="1363800"/>
            <a:ext cx="3342938" cy="5005173"/>
          </a:xfrm>
          <a:prstGeom prst="rect">
            <a:avLst/>
          </a:prstGeom>
        </p:spPr>
      </p:pic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8E6A557F-CAC1-4CA4-B6BB-2C78D210BE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844" y="1363800"/>
            <a:ext cx="3054980" cy="500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25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6AADB-080B-436A-8905-EDDF4B6C9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676" y="346435"/>
            <a:ext cx="4670213" cy="897903"/>
          </a:xfrm>
        </p:spPr>
        <p:txBody>
          <a:bodyPr>
            <a:normAutofit lnSpcReduction="10000"/>
          </a:bodyPr>
          <a:lstStyle/>
          <a:p>
            <a:r>
              <a:rPr lang="en-US" sz="2800" dirty="0" err="1">
                <a:solidFill>
                  <a:schemeClr val="tx1"/>
                </a:solidFill>
              </a:rPr>
              <a:t>c_update_record</a:t>
            </a:r>
            <a:r>
              <a:rPr lang="en-US" sz="2800" dirty="0">
                <a:solidFill>
                  <a:schemeClr val="tx1"/>
                </a:solidFill>
              </a:rPr>
              <a:t> function: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72DDA5C-F2E8-4699-B3BE-B2469B180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07" y="1244337"/>
            <a:ext cx="3313199" cy="544311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F53A933-7640-4B30-94F5-0E6A3CA52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226" y="1244336"/>
            <a:ext cx="3527102" cy="5371735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8034F895-0484-4C04-AE31-34A481B605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748" y="1244335"/>
            <a:ext cx="3369024" cy="544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592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953C-39AF-4E32-82F9-8F500C8CE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34" y="205033"/>
            <a:ext cx="6037099" cy="119956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Execution(Update manager):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D271AA-DB60-415A-A59C-570B4F5F2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790" y="1667955"/>
            <a:ext cx="6420617" cy="10272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26803E-CB38-4F7F-95E9-D5C24CFA9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608" y="3813619"/>
            <a:ext cx="2366434" cy="351148"/>
          </a:xfrm>
          <a:prstGeom prst="rect">
            <a:avLst/>
          </a:prstGeom>
        </p:spPr>
      </p:pic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EAC5A55-9EF7-40B5-B4DE-970FD1B3C6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229" y="3555081"/>
            <a:ext cx="2968762" cy="86822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2AD20A-8883-4E28-98F8-71608CF605E3}"/>
              </a:ext>
            </a:extLst>
          </p:cNvPr>
          <p:cNvCxnSpPr>
            <a:cxnSpLocks/>
          </p:cNvCxnSpPr>
          <p:nvPr/>
        </p:nvCxnSpPr>
        <p:spPr>
          <a:xfrm>
            <a:off x="4083916" y="3989193"/>
            <a:ext cx="19218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7323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953C-39AF-4E32-82F9-8F500C8CE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34" y="205033"/>
            <a:ext cx="6037099" cy="119956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Execution(Update customer):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1CB935-335A-482C-A700-C506ABEC2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978" y="4041172"/>
            <a:ext cx="5253273" cy="8042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03E51C-6909-420A-92EB-7384059C8BFA}"/>
              </a:ext>
            </a:extLst>
          </p:cNvPr>
          <p:cNvSpPr txBox="1"/>
          <p:nvPr/>
        </p:nvSpPr>
        <p:spPr>
          <a:xfrm>
            <a:off x="876693" y="1545996"/>
            <a:ext cx="7158558" cy="1684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 the background, as the customer does not have to know, the stock is updated.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price is displayed for the current item.</a:t>
            </a:r>
          </a:p>
        </p:txBody>
      </p:sp>
    </p:spTree>
    <p:extLst>
      <p:ext uri="{BB962C8B-B14F-4D97-AF65-F5344CB8AC3E}">
        <p14:creationId xmlns:p14="http://schemas.microsoft.com/office/powerpoint/2010/main" val="4451424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6AADB-080B-436A-8905-EDDF4B6C9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676" y="346435"/>
            <a:ext cx="4670213" cy="897903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tx1"/>
                </a:solidFill>
              </a:rPr>
              <a:t>delete_record</a:t>
            </a:r>
            <a:r>
              <a:rPr lang="en-US" sz="2800" dirty="0">
                <a:solidFill>
                  <a:schemeClr val="tx1"/>
                </a:solidFill>
              </a:rPr>
              <a:t> function: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CD535617-9207-4795-A14C-05A5B266A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78" y="1102935"/>
            <a:ext cx="4149187" cy="5483147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05592DE-F07B-4358-8233-79AC5777A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912" y="1102935"/>
            <a:ext cx="4249000" cy="548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1980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953C-39AF-4E32-82F9-8F500C8CE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35" y="205033"/>
            <a:ext cx="3020522" cy="119956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Execution: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1663A96-ECC4-41B6-BB7F-9759001FC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297" y="3429000"/>
            <a:ext cx="5071253" cy="9568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D004E9-F266-4BB3-A7F4-12DE5FE0133F}"/>
              </a:ext>
            </a:extLst>
          </p:cNvPr>
          <p:cNvSpPr txBox="1"/>
          <p:nvPr/>
        </p:nvSpPr>
        <p:spPr>
          <a:xfrm>
            <a:off x="1018095" y="1583703"/>
            <a:ext cx="9445658" cy="1130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barcode of the item to be delete from the stock in the system is entered which if the record exists deletes it.</a:t>
            </a:r>
          </a:p>
        </p:txBody>
      </p:sp>
    </p:spTree>
    <p:extLst>
      <p:ext uri="{BB962C8B-B14F-4D97-AF65-F5344CB8AC3E}">
        <p14:creationId xmlns:p14="http://schemas.microsoft.com/office/powerpoint/2010/main" val="6107560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2E3D-785B-4126-9D90-03EA1164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71514"/>
            <a:ext cx="8534400" cy="1507067"/>
          </a:xfrm>
        </p:spPr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93E1F-9C96-402F-8FEE-36F6E8335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978581"/>
            <a:ext cx="8534400" cy="3615267"/>
          </a:xfrm>
        </p:spPr>
        <p:txBody>
          <a:bodyPr/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 conclusion using C++ programming language features such as file handling, conditional statements, loops, functions etc. I have made a departmental store system.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6326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C71B-561F-48EF-A43B-168E0407D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753" y="2375728"/>
            <a:ext cx="8534400" cy="1507067"/>
          </a:xfrm>
        </p:spPr>
        <p:txBody>
          <a:bodyPr>
            <a:normAutofit/>
          </a:bodyPr>
          <a:lstStyle/>
          <a:p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091377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A3B6-6F34-474E-A3B1-829CE2FFA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39539"/>
            <a:ext cx="8534400" cy="1507067"/>
          </a:xfrm>
        </p:spPr>
        <p:txBody>
          <a:bodyPr/>
          <a:lstStyle/>
          <a:p>
            <a:r>
              <a:rPr lang="en-US" dirty="0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979AB-4F97-49A8-AC4D-B70C6E59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930138"/>
            <a:ext cx="8534400" cy="36152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</a:rPr>
              <a:t>Title: </a:t>
            </a:r>
            <a:r>
              <a:rPr lang="en-US" sz="2400" dirty="0">
                <a:solidFill>
                  <a:schemeClr val="tx1"/>
                </a:solidFill>
              </a:rPr>
              <a:t>Departmental Store System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chemeClr val="tx1"/>
                </a:solidFill>
              </a:rPr>
              <a:t>Description: </a:t>
            </a:r>
            <a:r>
              <a:rPr lang="en-US" sz="2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 a departmental store, the software will be able to track inventory of the stock. At each transaction, the inventory will be updated.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4362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1493-CA04-4BB0-A8DC-49D1D885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506690"/>
            <a:ext cx="8534400" cy="1507067"/>
          </a:xfrm>
        </p:spPr>
        <p:txBody>
          <a:bodyPr/>
          <a:lstStyle/>
          <a:p>
            <a:r>
              <a:rPr lang="en-US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6068B-3D69-49DF-B1A9-51B927953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807589"/>
            <a:ext cx="9129092" cy="36152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ea typeface="Calibri" panose="020F0502020204030204" pitchFamily="34" charset="0"/>
              </a:rPr>
              <a:t>Introducing Departmental Store System:</a:t>
            </a:r>
            <a:endParaRPr lang="en-US" sz="2400" dirty="0">
              <a:solidFill>
                <a:schemeClr val="tx1"/>
              </a:solidFill>
              <a:effectLst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My project was to use C++ language to make an inventory management system which had the functionality that a system at a departmental store should have.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8648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62362DE-7747-4D8B-99FA-8E36F0B15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2F916-B0FA-41A2-92F8-AD27A5385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134" y="125236"/>
            <a:ext cx="4582817" cy="23822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Algorithm and code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32AA1-4591-46DB-B155-8B5E198A1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27" y="3320523"/>
            <a:ext cx="5254548" cy="15647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Int main() function :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0935CAC-60E2-40B9-9241-9B24E2886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180" y="367645"/>
            <a:ext cx="6146501" cy="6185556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5123E6E-F713-4254-A6BF-358CC8EC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F690FE0-5412-4598-8AD6-769BB36E2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23">
              <a:extLst>
                <a:ext uri="{FF2B5EF4-FFF2-40B4-BE49-F238E27FC236}">
                  <a16:creationId xmlns:a16="http://schemas.microsoft.com/office/drawing/2014/main" id="{B4850BB6-6709-408E-BEFD-24DC5E3C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A03B410-983E-40D8-A4EA-2BB747CB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2B92421-6A58-4A51-AB7D-B97EA85E3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D092B0B-C6FB-4CDC-ABE8-5C817CAC6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79219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953C-39AF-4E32-82F9-8F500C8CE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35" y="205033"/>
            <a:ext cx="3020522" cy="119956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Execution: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62367ED-37F7-484E-8071-816230F5F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331" y="241900"/>
            <a:ext cx="5411266" cy="637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829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C7071-9D15-4A40-81A5-82D303CB8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981" y="384142"/>
            <a:ext cx="4019763" cy="96389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create function :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FD72DD6-E4D7-4CA2-923C-8A09F20D3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385" y="239565"/>
            <a:ext cx="5732164" cy="637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301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953C-39AF-4E32-82F9-8F500C8CE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35" y="205033"/>
            <a:ext cx="3020522" cy="119956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Execution: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8B2D9CF-9EBA-4514-BCB1-7A7C103F7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632" y="3554812"/>
            <a:ext cx="6967819" cy="14225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AC9B5A-9939-45B1-B93A-5F720708EE2F}"/>
              </a:ext>
            </a:extLst>
          </p:cNvPr>
          <p:cNvSpPr txBox="1"/>
          <p:nvPr/>
        </p:nvSpPr>
        <p:spPr>
          <a:xfrm>
            <a:off x="410835" y="1611077"/>
            <a:ext cx="5929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numbers of records of items to be created are asked.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details are entered.</a:t>
            </a:r>
          </a:p>
        </p:txBody>
      </p:sp>
    </p:spTree>
    <p:extLst>
      <p:ext uri="{BB962C8B-B14F-4D97-AF65-F5344CB8AC3E}">
        <p14:creationId xmlns:p14="http://schemas.microsoft.com/office/powerpoint/2010/main" val="3157736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6AADB-080B-436A-8905-EDDF4B6C9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676" y="346435"/>
            <a:ext cx="4670213" cy="897903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tx1"/>
                </a:solidFill>
              </a:rPr>
              <a:t>read_record</a:t>
            </a:r>
            <a:r>
              <a:rPr lang="en-US" sz="2800" dirty="0">
                <a:solidFill>
                  <a:schemeClr val="tx1"/>
                </a:solidFill>
              </a:rPr>
              <a:t> function: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A59A400-93DE-49B7-AEC9-A0A916959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00" y="1140643"/>
            <a:ext cx="5091299" cy="5543437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3B35090-AA13-43C6-BF25-AE224AEEB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091" y="1244338"/>
            <a:ext cx="5218167" cy="325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923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953C-39AF-4E32-82F9-8F500C8CE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415" y="223886"/>
            <a:ext cx="3020522" cy="119956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Execution: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82016E-54CD-4E94-929D-8D8CA14DF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323" y="3429000"/>
            <a:ext cx="7055046" cy="17213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F23C8D-0190-4D96-BB1C-F46058E6EDD0}"/>
              </a:ext>
            </a:extLst>
          </p:cNvPr>
          <p:cNvSpPr txBox="1"/>
          <p:nvPr/>
        </p:nvSpPr>
        <p:spPr>
          <a:xfrm>
            <a:off x="952106" y="1498861"/>
            <a:ext cx="8261615" cy="1130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user has to only enter the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Then Name, Stock, and price of item is displayed.</a:t>
            </a:r>
          </a:p>
        </p:txBody>
      </p:sp>
    </p:spTree>
    <p:extLst>
      <p:ext uri="{BB962C8B-B14F-4D97-AF65-F5344CB8AC3E}">
        <p14:creationId xmlns:p14="http://schemas.microsoft.com/office/powerpoint/2010/main" val="9560421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81</TotalTime>
  <Words>259</Words>
  <Application>Microsoft Office PowerPoint</Application>
  <PresentationFormat>Widescreen</PresentationFormat>
  <Paragraphs>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Times New Roman</vt:lpstr>
      <vt:lpstr>Wingdings 3</vt:lpstr>
      <vt:lpstr>Slice</vt:lpstr>
      <vt:lpstr>Cs 103 Project</vt:lpstr>
      <vt:lpstr>Problem statement:</vt:lpstr>
      <vt:lpstr>Introduction:</vt:lpstr>
      <vt:lpstr>Algorithm and code description: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103 Project</dc:title>
  <dc:creator>u2021609</dc:creator>
  <cp:lastModifiedBy>u2021609</cp:lastModifiedBy>
  <cp:revision>4</cp:revision>
  <dcterms:created xsi:type="dcterms:W3CDTF">2022-01-11T17:51:28Z</dcterms:created>
  <dcterms:modified xsi:type="dcterms:W3CDTF">2022-01-21T20:52:07Z</dcterms:modified>
</cp:coreProperties>
</file>