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87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8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5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1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14DAE5-F858-4B69-9933-B4EFBBC2DD4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41F41-B106-480C-BB10-5F24E4E1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F553-C9A5-4CB4-BF7F-B8CFA0AF2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D63C6-11B9-4461-884B-7FDF47D59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26385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ctr"/>
            <a:r>
              <a:rPr lang="en-US" b="1" dirty="0"/>
              <a:t>DATABASE SYSTEM LAB	FINAL PROJECT</a:t>
            </a:r>
          </a:p>
          <a:p>
            <a:r>
              <a:rPr lang="en-US" dirty="0"/>
              <a:t>SYED SOHAIB HASSAN		CS181027</a:t>
            </a:r>
          </a:p>
          <a:p>
            <a:r>
              <a:rPr lang="en-US" dirty="0"/>
              <a:t>MUHAMMAD MANSOOR	CS181073</a:t>
            </a:r>
          </a:p>
          <a:p>
            <a:r>
              <a:rPr lang="en-US" dirty="0"/>
              <a:t>MUHAMMAD FAZEEL 	CS181010</a:t>
            </a:r>
          </a:p>
          <a:p>
            <a:r>
              <a:rPr lang="en-US" dirty="0"/>
              <a:t>SHAHROZ HASAN KHAN	CS181052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7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6DCB-B7F6-4C99-85EC-EEDCFC3B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2930-E0E7-4E2C-8A32-71A0EBF0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Hospital Management System is an integrated information system for managing all aspects of a hospital's operations. It includes electronic patient’s health records and doctors’ records etc. The system also provides excellent security of data at every level of user-system interaction. It also provides less paper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65F7-343D-47A8-90CA-79A9B7DD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	ERD: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65881F-C810-421A-ABE2-C0802FAA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92" y="2438399"/>
            <a:ext cx="7957039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7E3DA2-3AA9-4C33-B8AE-FDD113EC9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33" y="2667000"/>
            <a:ext cx="4528334" cy="3124200"/>
          </a:xfr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175E06F-D619-4472-88B7-D9A8AB1E4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4" y="1266092"/>
            <a:ext cx="5270384" cy="5240215"/>
          </a:xfrm>
        </p:spPr>
      </p:pic>
    </p:spTree>
    <p:extLst>
      <p:ext uri="{BB962C8B-B14F-4D97-AF65-F5344CB8AC3E}">
        <p14:creationId xmlns:p14="http://schemas.microsoft.com/office/powerpoint/2010/main" val="144972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CCD995-47C8-4868-B79D-4E2DF37703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" y="782515"/>
            <a:ext cx="5289768" cy="540727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EE5F08-1432-4401-8352-2858D783B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347546"/>
            <a:ext cx="4895850" cy="3210063"/>
          </a:xfrm>
        </p:spPr>
      </p:pic>
    </p:spTree>
    <p:extLst>
      <p:ext uri="{BB962C8B-B14F-4D97-AF65-F5344CB8AC3E}">
        <p14:creationId xmlns:p14="http://schemas.microsoft.com/office/powerpoint/2010/main" val="159812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B52A27-40CA-4988-9489-CA4CEDDB30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7" y="1591408"/>
            <a:ext cx="5780686" cy="44576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5EA8F8-C990-4C06-81C4-7F84BDA94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48708"/>
            <a:ext cx="4895850" cy="2511315"/>
          </a:xfrm>
        </p:spPr>
      </p:pic>
    </p:spTree>
    <p:extLst>
      <p:ext uri="{BB962C8B-B14F-4D97-AF65-F5344CB8AC3E}">
        <p14:creationId xmlns:p14="http://schemas.microsoft.com/office/powerpoint/2010/main" val="149200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FD1B-46DA-4A38-BB70-B1373A07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72D4-BF2D-4DEE-88E5-BBF3000E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 hospital management system project helps to store all the kinds of records, provide coordination and user communication, implement policies, improve day-to-day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THANKYOU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115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HOSPITAL MANAGEMENT SYSTEM</vt:lpstr>
      <vt:lpstr>INTRODUCTION:</vt:lpstr>
      <vt:lpstr> ERD: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Xufishan</dc:creator>
  <cp:lastModifiedBy>Xufishan</cp:lastModifiedBy>
  <cp:revision>3</cp:revision>
  <dcterms:created xsi:type="dcterms:W3CDTF">2021-01-25T16:45:01Z</dcterms:created>
  <dcterms:modified xsi:type="dcterms:W3CDTF">2021-01-25T17:09:37Z</dcterms:modified>
</cp:coreProperties>
</file>