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1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899" y="3160349"/>
            <a:ext cx="5550600" cy="190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b="1" dirty="0"/>
              <a:t>By: Sohaib Muhammad Khan</a:t>
            </a:r>
            <a:endParaRPr b="1" dirty="0"/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83365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Insights: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388600"/>
            <a:ext cx="6342613" cy="3612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Sprocket Central Pty Ltd </a:t>
            </a:r>
            <a:r>
              <a:rPr lang="en-US" dirty="0"/>
              <a:t>, a medium size bikes &amp; cycling accessories organization, has approached Tony Smith (Partner) in KPMG’s Lighthouse &amp; Innovation Team. Sprocket Central Pty Ltd  is keen to learn more about KPMG’s expertise in its Analytics, Information &amp; Modelling team. </a:t>
            </a:r>
            <a:br>
              <a:rPr lang="en-US" dirty="0"/>
            </a:br>
            <a:endParaRPr lang="en-US" dirty="0"/>
          </a:p>
          <a:p>
            <a:r>
              <a:rPr lang="en-US" dirty="0"/>
              <a:t>Smith discusses KPMG’s expertise in this space. In particular, he speaks about how the team can effectively analyze the datasets to help Sprocket Central Pty Ltd grow its business.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Primarily, Sprocket Central Pty Ltd needs help with its customer and transactions data. The organization has a large dataset relating to its customers, but their team is unsure how to effectively </a:t>
            </a:r>
            <a:r>
              <a:rPr lang="en-US" dirty="0" err="1"/>
              <a:t>analyse</a:t>
            </a:r>
            <a:r>
              <a:rPr lang="en-US" dirty="0"/>
              <a:t> it to help optimize its marketing strategy. </a:t>
            </a:r>
          </a:p>
        </p:txBody>
      </p:sp>
      <p:pic>
        <p:nvPicPr>
          <p:cNvPr id="1026" name="Picture 2" descr="https://cdn-assets.theforage.com/vinternship_modules/kpmg_data_analytics/Screen+Shot+2018-03-20+at+2.50.59+pm.png">
            <a:extLst>
              <a:ext uri="{FF2B5EF4-FFF2-40B4-BE49-F238E27FC236}">
                <a16:creationId xmlns:a16="http://schemas.microsoft.com/office/drawing/2014/main" id="{B0A257EC-5E07-4136-A229-1E5BE036A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01" y="1495077"/>
            <a:ext cx="2145882" cy="28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by Age: Analysis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201595"/>
            <a:ext cx="3726228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looking at the Bar Chart we can see that the Profit between age 38 – 44 out of 50 is the peak profit ages for both Males and Females as compared to other ages.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8B1DE7-75EC-4993-8162-39BEF55D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17" y="1873306"/>
            <a:ext cx="4792258" cy="18712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by States: Analysis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0" y="2208269"/>
            <a:ext cx="3726228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looking at the Bar Chart we can see that the Profit of both Gender of New South Wales is more as compared to other States.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BF366-4838-4137-939B-41B3624C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04" y="1837341"/>
            <a:ext cx="5072584" cy="19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43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by Brand: Analysis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0" y="2208269"/>
            <a:ext cx="3726228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analyzing the Bar Chart we can see that the Profit of WeareA2B is more as compared to other Brands.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6FB8E-7E81-41A3-8039-9A962C66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08" y="1854257"/>
            <a:ext cx="4792256" cy="18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956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Transformations and Modeling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7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find the profit, we need to calculate the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calculate profit by subtracting </a:t>
            </a:r>
            <a:r>
              <a:rPr lang="en-US" dirty="0" err="1"/>
              <a:t>list_price</a:t>
            </a:r>
            <a:r>
              <a:rPr lang="en-US" dirty="0"/>
              <a:t> from </a:t>
            </a:r>
            <a:r>
              <a:rPr lang="en-US" dirty="0" err="1"/>
              <a:t>standard_cost</a:t>
            </a:r>
            <a:r>
              <a:rPr lang="en-US" dirty="0"/>
              <a:t> from Transaction table.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CCA18-D395-4CD2-89F6-A1CE0E89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11" y="1591483"/>
            <a:ext cx="4098114" cy="29193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Transformations and Modeling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85082" y="1854257"/>
            <a:ext cx="4707372" cy="214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DOB of the customers has to be changed into their Age to find profit as ages per the transaction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=INT(YEARFRAC(</a:t>
            </a:r>
            <a:r>
              <a:rPr lang="en-IN" sz="1600" dirty="0" err="1">
                <a:solidFill>
                  <a:srgbClr val="202124"/>
                </a:solidFill>
                <a:latin typeface="arial" panose="020B0604020202020204" pitchFamily="34" charset="0"/>
              </a:rPr>
              <a:t>startDate,TransactionDate</a:t>
            </a:r>
            <a:r>
              <a:rPr lang="en-IN" sz="1600" dirty="0">
                <a:solidFill>
                  <a:srgbClr val="202124"/>
                </a:solidFill>
                <a:latin typeface="arial" panose="020B0604020202020204" pitchFamily="34" charset="0"/>
              </a:rPr>
              <a:t>)) function has used to change into the 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4793E-90AD-4360-AE5A-1D9C9C17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431" y="1226449"/>
            <a:ext cx="4004544" cy="33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36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Insights: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58304" y="1832277"/>
            <a:ext cx="6956662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the above analysis we can see that the males and females of above 40’s are more likely the reason for more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state ‘NSW’ and the product that gives the most profit out of all the brands is “WeareA2B”.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making the most profit giving product more better, we can increase our sales and profit.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281</Words>
  <Application>Microsoft Office PowerPoint</Application>
  <PresentationFormat>On-screen Show (16:9)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Sohaib Muhammad Khan</cp:lastModifiedBy>
  <cp:revision>9</cp:revision>
  <dcterms:modified xsi:type="dcterms:W3CDTF">2023-08-01T19:25:31Z</dcterms:modified>
</cp:coreProperties>
</file>