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imo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K Grotesk Light" panose="020B0604020202020204" charset="0"/>
      <p:regular r:id="rId16"/>
    </p:embeddedFont>
    <p:embeddedFont>
      <p:font typeface="HK Grotesk Medium" panose="020B0604020202020204" charset="0"/>
      <p:regular r:id="rId17"/>
    </p:embeddedFont>
    <p:embeddedFont>
      <p:font typeface="HK Grotesk Medium Bold" panose="020B0604020202020204" charset="0"/>
      <p:regular r:id="rId18"/>
    </p:embeddedFont>
    <p:embeddedFont>
      <p:font typeface="HK Grotesk Medium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501475" y="125486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 rot="-5400000">
            <a:off x="15649746" y="3498785"/>
            <a:ext cx="9543" cy="10287000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67604" y="1557107"/>
            <a:ext cx="6781745" cy="577578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5353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80186" y="3500168"/>
            <a:ext cx="6663814" cy="3391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>
                <a:solidFill>
                  <a:srgbClr val="131114"/>
                </a:solidFill>
                <a:latin typeface="HK Grotesk Medium"/>
              </a:rPr>
              <a:t>MTA EDA 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57653" y="9238544"/>
            <a:ext cx="6001647" cy="39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131114"/>
                </a:solidFill>
                <a:latin typeface="HK Grotesk Medium Italics"/>
              </a:rPr>
              <a:t>T5 Bootcamp 2021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2315934" y="6478292"/>
            <a:ext cx="60016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Light"/>
              </a:rPr>
              <a:t>SOHAIB BAKR ALBAKRI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7650217" y="-371475"/>
            <a:ext cx="9525" cy="574523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 rot="-5400000">
            <a:off x="9916938" y="-3138077"/>
            <a:ext cx="9525" cy="17014152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174" b="9623"/>
          <a:stretch>
            <a:fillRect/>
          </a:stretch>
        </p:blipFill>
        <p:spPr>
          <a:xfrm>
            <a:off x="1443218" y="5372100"/>
            <a:ext cx="16863832" cy="491323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-2291660" y="6478292"/>
            <a:ext cx="60016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Light"/>
              </a:rPr>
              <a:t>SOHAIB BAKR ALBAKRI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84070" y="2118169"/>
            <a:ext cx="4183309" cy="125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0"/>
              </a:lnSpc>
            </a:pPr>
            <a:r>
              <a:rPr lang="en-US" sz="8799">
                <a:solidFill>
                  <a:srgbClr val="131114"/>
                </a:solidFill>
                <a:latin typeface="HK Grotesk Medium"/>
              </a:rPr>
              <a:t>Problem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99799" y="1256543"/>
            <a:ext cx="10110332" cy="285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9"/>
              </a:lnSpc>
            </a:pPr>
            <a:r>
              <a:rPr lang="en-US" sz="3499">
                <a:solidFill>
                  <a:srgbClr val="131114"/>
                </a:solidFill>
                <a:latin typeface="HK Grotesk Light"/>
              </a:rPr>
              <a:t>- There is variation in the stations traffic</a:t>
            </a:r>
          </a:p>
          <a:p>
            <a:pPr>
              <a:lnSpc>
                <a:spcPts val="4549"/>
              </a:lnSpc>
            </a:pPr>
            <a:endParaRPr lang="en-US" sz="3499">
              <a:solidFill>
                <a:srgbClr val="131114"/>
              </a:solidFill>
              <a:latin typeface="HK Grotesk Light"/>
            </a:endParaRPr>
          </a:p>
          <a:p>
            <a:pPr>
              <a:lnSpc>
                <a:spcPts val="4549"/>
              </a:lnSpc>
            </a:pPr>
            <a:r>
              <a:rPr lang="en-US" sz="3499">
                <a:solidFill>
                  <a:srgbClr val="131114"/>
                </a:solidFill>
                <a:latin typeface="HK Grotesk Light"/>
              </a:rPr>
              <a:t>- Most of the people uses the same stations daily</a:t>
            </a:r>
          </a:p>
          <a:p>
            <a:pPr>
              <a:lnSpc>
                <a:spcPts val="4549"/>
              </a:lnSpc>
            </a:pPr>
            <a:endParaRPr lang="en-US" sz="3499">
              <a:solidFill>
                <a:srgbClr val="131114"/>
              </a:solidFill>
              <a:latin typeface="HK Grotesk Light"/>
            </a:endParaRPr>
          </a:p>
          <a:p>
            <a:pPr>
              <a:lnSpc>
                <a:spcPts val="4549"/>
              </a:lnSpc>
            </a:pPr>
            <a:r>
              <a:rPr lang="en-US" sz="3499">
                <a:solidFill>
                  <a:srgbClr val="131114"/>
                </a:solidFill>
                <a:latin typeface="HK Grotesk Light"/>
              </a:rPr>
              <a:t>- The Shops in less crowded stations are losing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902" b="7146"/>
          <a:stretch>
            <a:fillRect/>
          </a:stretch>
        </p:blipFill>
        <p:spPr>
          <a:xfrm>
            <a:off x="9787742" y="0"/>
            <a:ext cx="8614348" cy="505726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>
            <a:off x="1414625" y="5057263"/>
            <a:ext cx="17291705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5" name="AutoShape 5"/>
          <p:cNvSpPr/>
          <p:nvPr/>
        </p:nvSpPr>
        <p:spPr>
          <a:xfrm>
            <a:off x="3388496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03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-2296884" y="6478292"/>
            <a:ext cx="60016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Light"/>
              </a:rPr>
              <a:t>SOHAIB BAKR ALBAKRI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67676" y="2006963"/>
            <a:ext cx="6686153" cy="1254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>
                <a:solidFill>
                  <a:srgbClr val="131114"/>
                </a:solidFill>
                <a:latin typeface="HK Grotesk Medium"/>
              </a:rPr>
              <a:t>How we work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094459" y="7166190"/>
            <a:ext cx="2164841" cy="1288203"/>
            <a:chOff x="0" y="0"/>
            <a:chExt cx="2886454" cy="171760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5794"/>
              <a:ext cx="2886454" cy="911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>
                  <a:solidFill>
                    <a:srgbClr val="131114"/>
                  </a:solidFill>
                  <a:latin typeface="HK Grotesk Light"/>
                </a:rPr>
                <a:t>Find top/bottom five stations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5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316184" y="7166190"/>
            <a:ext cx="2164841" cy="1288203"/>
            <a:chOff x="0" y="0"/>
            <a:chExt cx="2886454" cy="171760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805794"/>
              <a:ext cx="2886454" cy="911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>
                  <a:solidFill>
                    <a:srgbClr val="131114"/>
                  </a:solidFill>
                  <a:latin typeface="HK Grotesk Light"/>
                </a:rPr>
                <a:t> Data Exploring and cleaning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510752" y="7166190"/>
            <a:ext cx="2164841" cy="1288203"/>
            <a:chOff x="0" y="0"/>
            <a:chExt cx="2886454" cy="171760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805794"/>
              <a:ext cx="2886454" cy="911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>
                  <a:solidFill>
                    <a:srgbClr val="131114"/>
                  </a:solidFill>
                  <a:latin typeface="HK Grotesk Light"/>
                </a:rPr>
                <a:t>Fix and remove any noisy rows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705321" y="7166190"/>
            <a:ext cx="2164841" cy="1288203"/>
            <a:chOff x="0" y="0"/>
            <a:chExt cx="2886454" cy="1717605"/>
          </a:xfrm>
        </p:grpSpPr>
        <p:sp>
          <p:nvSpPr>
            <p:cNvPr id="19" name="TextBox 19"/>
            <p:cNvSpPr txBox="1"/>
            <p:nvPr/>
          </p:nvSpPr>
          <p:spPr>
            <a:xfrm>
              <a:off x="0" y="805794"/>
              <a:ext cx="2886454" cy="911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>
                  <a:solidFill>
                    <a:srgbClr val="131114"/>
                  </a:solidFill>
                  <a:latin typeface="HK Grotesk Light"/>
                </a:rPr>
                <a:t>Calculate exact entries and exits</a:t>
              </a:r>
              <a:r>
                <a:rPr lang="en-US" sz="889">
                  <a:solidFill>
                    <a:srgbClr val="131114"/>
                  </a:solidFill>
                  <a:latin typeface="Arimo"/>
                </a:rPr>
                <a:t>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899890" y="7166190"/>
            <a:ext cx="2164841" cy="1288203"/>
            <a:chOff x="0" y="0"/>
            <a:chExt cx="2886454" cy="1717605"/>
          </a:xfrm>
        </p:grpSpPr>
        <p:sp>
          <p:nvSpPr>
            <p:cNvPr id="22" name="TextBox 22"/>
            <p:cNvSpPr txBox="1"/>
            <p:nvPr/>
          </p:nvSpPr>
          <p:spPr>
            <a:xfrm>
              <a:off x="0" y="805794"/>
              <a:ext cx="2886454" cy="911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>
                  <a:solidFill>
                    <a:srgbClr val="131114"/>
                  </a:solidFill>
                  <a:latin typeface="HK Grotesk Light"/>
                </a:rPr>
                <a:t>Find total traffic for each station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4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6583065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25" name="AutoShape 25"/>
          <p:cNvSpPr/>
          <p:nvPr/>
        </p:nvSpPr>
        <p:spPr>
          <a:xfrm>
            <a:off x="9787742" y="24268"/>
            <a:ext cx="9622" cy="567984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26" name="AutoShape 26"/>
          <p:cNvSpPr/>
          <p:nvPr/>
        </p:nvSpPr>
        <p:spPr>
          <a:xfrm>
            <a:off x="12982311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27" name="AutoShape 27"/>
          <p:cNvSpPr/>
          <p:nvPr/>
        </p:nvSpPr>
        <p:spPr>
          <a:xfrm>
            <a:off x="16176880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5773014" y="-296106"/>
            <a:ext cx="9525" cy="10879211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 rot="-5400000">
            <a:off x="12025745" y="-969530"/>
            <a:ext cx="9525" cy="12514986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r="779" b="1269"/>
          <a:stretch>
            <a:fillRect/>
          </a:stretch>
        </p:blipFill>
        <p:spPr>
          <a:xfrm>
            <a:off x="6553006" y="584876"/>
            <a:ext cx="10706294" cy="43074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53006" y="5990581"/>
            <a:ext cx="10706294" cy="326771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-2296884" y="6478292"/>
            <a:ext cx="60016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Light"/>
              </a:rPr>
              <a:t>SOHAIB BAKR ALBAKRI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67725" y="5191125"/>
            <a:ext cx="3834898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131114"/>
                </a:solidFill>
                <a:latin typeface="HK Grotesk Medium"/>
              </a:rPr>
              <a:t>CLEANING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5773014" y="-296106"/>
            <a:ext cx="9525" cy="10879211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 rot="-5400000">
            <a:off x="11916206" y="-2783998"/>
            <a:ext cx="9525" cy="12514986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15451" y="584876"/>
            <a:ext cx="12030112" cy="226061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-2296884" y="6478292"/>
            <a:ext cx="60016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Light"/>
              </a:rPr>
              <a:t>SOHAIB BAKR ALBAKRI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4850" y="4772025"/>
            <a:ext cx="4005289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>
                <a:solidFill>
                  <a:srgbClr val="131114"/>
                </a:solidFill>
                <a:latin typeface="HK Grotesk Medium"/>
              </a:rPr>
              <a:t>DELIVERED COLUMNS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36811" y="4101501"/>
            <a:ext cx="5987392" cy="50587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0348"/>
            <a:ext cx="18288000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6405982" y="2239873"/>
            <a:ext cx="9525" cy="8285874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>
            <a:off x="12443206" y="2239873"/>
            <a:ext cx="9585" cy="8285874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5" name="AutoShape 5"/>
          <p:cNvSpPr/>
          <p:nvPr/>
        </p:nvSpPr>
        <p:spPr>
          <a:xfrm>
            <a:off x="0" y="3792448"/>
            <a:ext cx="18297543" cy="10329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l="2397" t="1618"/>
          <a:stretch>
            <a:fillRect/>
          </a:stretch>
        </p:blipFill>
        <p:spPr>
          <a:xfrm>
            <a:off x="6660037" y="4271816"/>
            <a:ext cx="5650265" cy="498648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" r="831"/>
          <a:stretch/>
        </p:blipFill>
        <p:spPr>
          <a:xfrm>
            <a:off x="12583069" y="4271816"/>
            <a:ext cx="5704931" cy="498648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 l="1722" t="2618" r="282" b="2973"/>
          <a:stretch>
            <a:fillRect/>
          </a:stretch>
        </p:blipFill>
        <p:spPr>
          <a:xfrm>
            <a:off x="0" y="4204044"/>
            <a:ext cx="6220113" cy="505425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30914" y="575528"/>
            <a:ext cx="14440797" cy="103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>
                <a:solidFill>
                  <a:srgbClr val="131114"/>
                </a:solidFill>
                <a:latin typeface="HK Grotesk Medium"/>
              </a:rPr>
              <a:t>COMPARISON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20177" y="2801848"/>
            <a:ext cx="3979759" cy="419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9"/>
              </a:lnSpc>
            </a:pPr>
            <a:r>
              <a:rPr lang="en-US" sz="2600">
                <a:solidFill>
                  <a:srgbClr val="131114"/>
                </a:solidFill>
                <a:latin typeface="HK Grotesk Medium"/>
              </a:rPr>
              <a:t>TOP 5 STATIONS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495291" y="2801848"/>
            <a:ext cx="3979759" cy="419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9"/>
              </a:lnSpc>
            </a:pPr>
            <a:r>
              <a:rPr lang="en-US" sz="2600">
                <a:solidFill>
                  <a:srgbClr val="131114"/>
                </a:solidFill>
                <a:latin typeface="HK Grotesk Medium"/>
              </a:rPr>
              <a:t>BOTTOM 5 STATIONS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445655" y="2801848"/>
            <a:ext cx="3979759" cy="419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9"/>
              </a:lnSpc>
            </a:pPr>
            <a:r>
              <a:rPr lang="en-US" sz="2600">
                <a:solidFill>
                  <a:srgbClr val="131114"/>
                </a:solidFill>
                <a:latin typeface="HK Grotesk Medium"/>
              </a:rPr>
              <a:t>BOTTOM 5 STATIONS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0348"/>
            <a:ext cx="18288000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9134475" y="2230348"/>
            <a:ext cx="9525" cy="8285874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>
            <a:off x="0" y="3782923"/>
            <a:ext cx="18288000" cy="9536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95871" y="3886555"/>
            <a:ext cx="6456106" cy="623494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72370" y="3890118"/>
            <a:ext cx="6596250" cy="618344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30914" y="575528"/>
            <a:ext cx="14440797" cy="103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>
                <a:solidFill>
                  <a:srgbClr val="131114"/>
                </a:solidFill>
                <a:latin typeface="HK Grotesk Medium"/>
              </a:rPr>
              <a:t>FIND OUT LAYERS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34044" y="2801848"/>
            <a:ext cx="3979759" cy="419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9"/>
              </a:lnSpc>
            </a:pPr>
            <a:r>
              <a:rPr lang="en-US" sz="2600">
                <a:solidFill>
                  <a:srgbClr val="131114"/>
                </a:solidFill>
                <a:latin typeface="HK Grotesk Medium"/>
              </a:rPr>
              <a:t>TOP 5 STATIONS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180616" y="2801848"/>
            <a:ext cx="3979759" cy="419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9"/>
              </a:lnSpc>
            </a:pPr>
            <a:r>
              <a:rPr lang="en-US" sz="2600">
                <a:solidFill>
                  <a:srgbClr val="131114"/>
                </a:solidFill>
                <a:latin typeface="HK Grotesk Medium"/>
              </a:rPr>
              <a:t>BOTTOM 5 STATIONS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TextBox 3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08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2296884" y="6478292"/>
            <a:ext cx="60016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Light"/>
              </a:rPr>
              <a:t>SOHAIB BAKR ALBAKRI</a:t>
            </a:r>
          </a:p>
        </p:txBody>
      </p:sp>
      <p:sp>
        <p:nvSpPr>
          <p:cNvPr id="5" name="AutoShape 5"/>
          <p:cNvSpPr/>
          <p:nvPr/>
        </p:nvSpPr>
        <p:spPr>
          <a:xfrm>
            <a:off x="7572181" y="-286581"/>
            <a:ext cx="9525" cy="10879211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2189665" y="4743450"/>
            <a:ext cx="4850898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131114"/>
                </a:solidFill>
                <a:latin typeface="HK Grotesk Medium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65415" y="7592972"/>
            <a:ext cx="5823885" cy="419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9"/>
              </a:lnSpc>
            </a:pPr>
            <a:r>
              <a:rPr lang="en-US" sz="2600">
                <a:solidFill>
                  <a:srgbClr val="131114"/>
                </a:solidFill>
                <a:latin typeface="HK Grotesk Medium"/>
              </a:rPr>
              <a:t>HOW WE CAN SOLVE THE PROBLEM?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54003" y="2271094"/>
            <a:ext cx="4646710" cy="419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9"/>
              </a:lnSpc>
            </a:pPr>
            <a:r>
              <a:rPr lang="en-US" sz="2600">
                <a:solidFill>
                  <a:srgbClr val="131114"/>
                </a:solidFill>
                <a:latin typeface="HK Grotesk Medium"/>
              </a:rPr>
              <a:t>WHAT IS THE FINAL RESULT?</a:t>
            </a:r>
          </a:p>
        </p:txBody>
      </p:sp>
      <p:sp>
        <p:nvSpPr>
          <p:cNvPr id="9" name="AutoShape 9"/>
          <p:cNvSpPr/>
          <p:nvPr/>
        </p:nvSpPr>
        <p:spPr>
          <a:xfrm rot="-5400000">
            <a:off x="12925328" y="-149827"/>
            <a:ext cx="9525" cy="10715819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7650217" y="-371475"/>
            <a:ext cx="9525" cy="574523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 rot="-5400000">
            <a:off x="9916938" y="-3138077"/>
            <a:ext cx="9525" cy="17014152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174" b="9623"/>
          <a:stretch>
            <a:fillRect/>
          </a:stretch>
        </p:blipFill>
        <p:spPr>
          <a:xfrm>
            <a:off x="1443218" y="5411861"/>
            <a:ext cx="16863832" cy="491323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-2291660" y="6478292"/>
            <a:ext cx="60016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Light"/>
              </a:rPr>
              <a:t>SOHAIB BAKR ALBAKRI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64403" y="2378351"/>
            <a:ext cx="5615729" cy="125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0"/>
              </a:lnSpc>
            </a:pPr>
            <a:r>
              <a:rPr lang="en-US" sz="8799">
                <a:solidFill>
                  <a:srgbClr val="131114"/>
                </a:solidFill>
                <a:latin typeface="HK Grotesk Medium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77668" y="2088225"/>
            <a:ext cx="10110332" cy="170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9"/>
              </a:lnSpc>
            </a:pPr>
            <a:r>
              <a:rPr lang="en-US" sz="3499">
                <a:solidFill>
                  <a:srgbClr val="131114"/>
                </a:solidFill>
                <a:latin typeface="HK Grotesk Light"/>
              </a:rPr>
              <a:t>- What is the final result?</a:t>
            </a:r>
          </a:p>
          <a:p>
            <a:pPr>
              <a:lnSpc>
                <a:spcPts val="4549"/>
              </a:lnSpc>
            </a:pPr>
            <a:endParaRPr lang="en-US" sz="3499">
              <a:solidFill>
                <a:srgbClr val="131114"/>
              </a:solidFill>
              <a:latin typeface="HK Grotesk Light"/>
            </a:endParaRPr>
          </a:p>
          <a:p>
            <a:pPr>
              <a:lnSpc>
                <a:spcPts val="4549"/>
              </a:lnSpc>
            </a:pPr>
            <a:r>
              <a:rPr lang="en-US" sz="3499">
                <a:solidFill>
                  <a:srgbClr val="131114"/>
                </a:solidFill>
                <a:latin typeface="HK Grotesk Light"/>
              </a:rPr>
              <a:t>- How we can solve the problem?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157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HK Grotesk Medium Bold</vt:lpstr>
      <vt:lpstr>HK Grotesk Medium</vt:lpstr>
      <vt:lpstr>HK Grotesk Light</vt:lpstr>
      <vt:lpstr>Calibri</vt:lpstr>
      <vt:lpstr>HK Grotesk Medium Italics</vt:lpstr>
      <vt:lpstr>Arimo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Lines Architecture Presentation</dc:title>
  <cp:lastModifiedBy>SOHAIB BAKR M ALBAKRI</cp:lastModifiedBy>
  <cp:revision>6</cp:revision>
  <dcterms:created xsi:type="dcterms:W3CDTF">2006-08-16T00:00:00Z</dcterms:created>
  <dcterms:modified xsi:type="dcterms:W3CDTF">2021-09-09T17:32:29Z</dcterms:modified>
  <dc:identifier>DAEpgIBNHTU</dc:identifier>
</cp:coreProperties>
</file>