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73" r:id="rId7"/>
    <p:sldId id="257" r:id="rId8"/>
    <p:sldId id="294" r:id="rId9"/>
    <p:sldId id="293" r:id="rId10"/>
    <p:sldId id="264" r:id="rId11"/>
    <p:sldId id="278" r:id="rId12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B Garamond" panose="00000500000000000000" pitchFamily="2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Montserrat ExtraBold" panose="00000900000000000000" pitchFamily="2" charset="0"/>
      <p:bold r:id="rId30"/>
      <p:boldItalic r:id="rId31"/>
    </p:embeddedFont>
    <p:embeddedFont>
      <p:font typeface="Montserrat Light" panose="00000400000000000000" pitchFamily="2" charset="0"/>
      <p:regular r:id="rId32"/>
      <p:bold r:id="rId33"/>
      <p:italic r:id="rId34"/>
      <p:boldItalic r:id="rId35"/>
    </p:embeddedFont>
    <p:embeddedFont>
      <p:font typeface="Squada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E99B85-012A-4234-95A3-E58FF5391024}">
  <a:tblStyle styleId="{A0E99B85-012A-4234-95A3-E58FF5391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516612d38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516612d38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22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9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4" y="2221200"/>
            <a:ext cx="4286175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REAL ESTATE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PRICES PREDICTION</a:t>
            </a: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2286774" y="1780574"/>
            <a:ext cx="4897617" cy="128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have accomplished a good results model and from using updated and real data. we develop two models linear and ridge. all of those model has a very good results as a start</a:t>
            </a:r>
          </a:p>
        </p:txBody>
      </p:sp>
      <p:sp>
        <p:nvSpPr>
          <p:cNvPr id="722" name="Google Shape;722;p22"/>
          <p:cNvSpPr txBox="1">
            <a:spLocks noGrp="1"/>
          </p:cNvSpPr>
          <p:nvPr>
            <p:ph type="ctrTitle"/>
          </p:nvPr>
        </p:nvSpPr>
        <p:spPr>
          <a:xfrm>
            <a:off x="3025650" y="970787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  <a:endParaRPr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46159-9311-4C3B-B5A8-5A916BB60CEA}"/>
              </a:ext>
            </a:extLst>
          </p:cNvPr>
          <p:cNvSpPr/>
          <p:nvPr/>
        </p:nvSpPr>
        <p:spPr>
          <a:xfrm>
            <a:off x="1355834" y="3903808"/>
            <a:ext cx="3263463" cy="732782"/>
          </a:xfrm>
          <a:prstGeom prst="rect">
            <a:avLst/>
          </a:prstGeom>
          <a:solidFill>
            <a:srgbClr val="EE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Introdiction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226383" y="68461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Introduction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223348" y="1673223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these days,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the real estates in Riyadh is a hot topic and the prices changes monthly because of the high demand.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preparty owners those trying to set a selling price for their property does not know what is the best price which make them set a high price or to low. 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6" name="Google Shape;184;p17">
            <a:extLst>
              <a:ext uri="{FF2B5EF4-FFF2-40B4-BE49-F238E27FC236}">
                <a16:creationId xmlns:a16="http://schemas.microsoft.com/office/drawing/2014/main" id="{E0D5E0F9-B92B-4E4C-B48A-EAFE87DF35E3}"/>
              </a:ext>
            </a:extLst>
          </p:cNvPr>
          <p:cNvSpPr txBox="1">
            <a:spLocks/>
          </p:cNvSpPr>
          <p:nvPr/>
        </p:nvSpPr>
        <p:spPr>
          <a:xfrm>
            <a:off x="226383" y="2504247"/>
            <a:ext cx="38673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/>
              <a:t>Our solution</a:t>
            </a:r>
          </a:p>
        </p:txBody>
      </p:sp>
      <p:sp>
        <p:nvSpPr>
          <p:cNvPr id="17" name="Google Shape;185;p17">
            <a:extLst>
              <a:ext uri="{FF2B5EF4-FFF2-40B4-BE49-F238E27FC236}">
                <a16:creationId xmlns:a16="http://schemas.microsoft.com/office/drawing/2014/main" id="{EA62AF83-7114-4057-9553-3AD5E3285D4E}"/>
              </a:ext>
            </a:extLst>
          </p:cNvPr>
          <p:cNvSpPr txBox="1">
            <a:spLocks/>
          </p:cNvSpPr>
          <p:nvPr/>
        </p:nvSpPr>
        <p:spPr>
          <a:xfrm>
            <a:off x="226383" y="3212523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 this project, we will develop a linear regression model to predict the property prices according to its characteristics and location. Which will help the owners to set the best price.</a:t>
            </a:r>
            <a:endParaRPr lang="en-US" dirty="0"/>
          </a:p>
        </p:txBody>
      </p:sp>
      <p:sp>
        <p:nvSpPr>
          <p:cNvPr id="302" name="Google Shape;359;p20">
            <a:extLst>
              <a:ext uri="{FF2B5EF4-FFF2-40B4-BE49-F238E27FC236}">
                <a16:creationId xmlns:a16="http://schemas.microsoft.com/office/drawing/2014/main" id="{993BA06A-63E8-4A05-A88D-2F1F3D1EA24B}"/>
              </a:ext>
            </a:extLst>
          </p:cNvPr>
          <p:cNvSpPr/>
          <p:nvPr/>
        </p:nvSpPr>
        <p:spPr>
          <a:xfrm>
            <a:off x="4907458" y="3212523"/>
            <a:ext cx="4010159" cy="1595803"/>
          </a:xfrm>
          <a:custGeom>
            <a:avLst/>
            <a:gdLst/>
            <a:ahLst/>
            <a:cxnLst/>
            <a:rect l="l" t="t" r="r" b="b"/>
            <a:pathLst>
              <a:path w="247007" h="98294" extrusionOk="0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60;p20">
            <a:extLst>
              <a:ext uri="{FF2B5EF4-FFF2-40B4-BE49-F238E27FC236}">
                <a16:creationId xmlns:a16="http://schemas.microsoft.com/office/drawing/2014/main" id="{B05E75C3-89B1-4B91-A0D8-7E40379F3433}"/>
              </a:ext>
            </a:extLst>
          </p:cNvPr>
          <p:cNvSpPr/>
          <p:nvPr/>
        </p:nvSpPr>
        <p:spPr>
          <a:xfrm>
            <a:off x="7363262" y="3212117"/>
            <a:ext cx="525397" cy="309163"/>
          </a:xfrm>
          <a:custGeom>
            <a:avLst/>
            <a:gdLst/>
            <a:ahLst/>
            <a:cxnLst/>
            <a:rect l="l" t="t" r="r" b="b"/>
            <a:pathLst>
              <a:path w="32362" h="19043" extrusionOk="0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61;p20">
            <a:extLst>
              <a:ext uri="{FF2B5EF4-FFF2-40B4-BE49-F238E27FC236}">
                <a16:creationId xmlns:a16="http://schemas.microsoft.com/office/drawing/2014/main" id="{CE771868-7497-4CD4-B7A0-C34E34ADA936}"/>
              </a:ext>
            </a:extLst>
          </p:cNvPr>
          <p:cNvSpPr/>
          <p:nvPr/>
        </p:nvSpPr>
        <p:spPr>
          <a:xfrm>
            <a:off x="7673291" y="2998248"/>
            <a:ext cx="235059" cy="323285"/>
          </a:xfrm>
          <a:custGeom>
            <a:avLst/>
            <a:gdLst/>
            <a:ahLst/>
            <a:cxnLst/>
            <a:rect l="l" t="t" r="r" b="b"/>
            <a:pathLst>
              <a:path w="7007" h="963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62;p20">
            <a:extLst>
              <a:ext uri="{FF2B5EF4-FFF2-40B4-BE49-F238E27FC236}">
                <a16:creationId xmlns:a16="http://schemas.microsoft.com/office/drawing/2014/main" id="{532902FF-B701-4DFD-85E9-11A504A65780}"/>
              </a:ext>
            </a:extLst>
          </p:cNvPr>
          <p:cNvSpPr/>
          <p:nvPr/>
        </p:nvSpPr>
        <p:spPr>
          <a:xfrm>
            <a:off x="7643670" y="3292214"/>
            <a:ext cx="294301" cy="470419"/>
          </a:xfrm>
          <a:custGeom>
            <a:avLst/>
            <a:gdLst/>
            <a:ahLst/>
            <a:cxnLst/>
            <a:rect l="l" t="t" r="r" b="b"/>
            <a:pathLst>
              <a:path w="8773" h="14023" extrusionOk="0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63;p20">
            <a:extLst>
              <a:ext uri="{FF2B5EF4-FFF2-40B4-BE49-F238E27FC236}">
                <a16:creationId xmlns:a16="http://schemas.microsoft.com/office/drawing/2014/main" id="{358D336E-44DB-47F0-8D72-0ED539928006}"/>
              </a:ext>
            </a:extLst>
          </p:cNvPr>
          <p:cNvSpPr/>
          <p:nvPr/>
        </p:nvSpPr>
        <p:spPr>
          <a:xfrm>
            <a:off x="7585065" y="3703994"/>
            <a:ext cx="411814" cy="823293"/>
          </a:xfrm>
          <a:custGeom>
            <a:avLst/>
            <a:gdLst/>
            <a:ahLst/>
            <a:cxnLst/>
            <a:rect l="l" t="t" r="r" b="b"/>
            <a:pathLst>
              <a:path w="12276" h="24542" extrusionOk="0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64;p20">
            <a:extLst>
              <a:ext uri="{FF2B5EF4-FFF2-40B4-BE49-F238E27FC236}">
                <a16:creationId xmlns:a16="http://schemas.microsoft.com/office/drawing/2014/main" id="{9161B5FA-43C3-466C-8FFE-230668AC32F5}"/>
              </a:ext>
            </a:extLst>
          </p:cNvPr>
          <p:cNvSpPr/>
          <p:nvPr/>
        </p:nvSpPr>
        <p:spPr>
          <a:xfrm>
            <a:off x="7656585" y="2867719"/>
            <a:ext cx="269712" cy="159848"/>
          </a:xfrm>
          <a:custGeom>
            <a:avLst/>
            <a:gdLst/>
            <a:ahLst/>
            <a:cxnLst/>
            <a:rect l="l" t="t" r="r" b="b"/>
            <a:pathLst>
              <a:path w="8040" h="4765" extrusionOk="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65;p20">
            <a:extLst>
              <a:ext uri="{FF2B5EF4-FFF2-40B4-BE49-F238E27FC236}">
                <a16:creationId xmlns:a16="http://schemas.microsoft.com/office/drawing/2014/main" id="{0187F3D4-82FC-4290-8AB1-208A7DA5826B}"/>
              </a:ext>
            </a:extLst>
          </p:cNvPr>
          <p:cNvSpPr/>
          <p:nvPr/>
        </p:nvSpPr>
        <p:spPr>
          <a:xfrm>
            <a:off x="7672654" y="3790946"/>
            <a:ext cx="59880" cy="118821"/>
          </a:xfrm>
          <a:custGeom>
            <a:avLst/>
            <a:gdLst/>
            <a:ahLst/>
            <a:cxnLst/>
            <a:rect l="l" t="t" r="r" b="b"/>
            <a:pathLst>
              <a:path w="1785" h="3542" extrusionOk="0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66;p20">
            <a:extLst>
              <a:ext uri="{FF2B5EF4-FFF2-40B4-BE49-F238E27FC236}">
                <a16:creationId xmlns:a16="http://schemas.microsoft.com/office/drawing/2014/main" id="{5642E61E-42B9-4660-BED2-437C4C95FAAB}"/>
              </a:ext>
            </a:extLst>
          </p:cNvPr>
          <p:cNvSpPr/>
          <p:nvPr/>
        </p:nvSpPr>
        <p:spPr>
          <a:xfrm>
            <a:off x="7761518" y="3497919"/>
            <a:ext cx="58941" cy="117882"/>
          </a:xfrm>
          <a:custGeom>
            <a:avLst/>
            <a:gdLst/>
            <a:ahLst/>
            <a:cxnLst/>
            <a:rect l="l" t="t" r="r" b="b"/>
            <a:pathLst>
              <a:path w="1757" h="3514" extrusionOk="0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67;p20">
            <a:extLst>
              <a:ext uri="{FF2B5EF4-FFF2-40B4-BE49-F238E27FC236}">
                <a16:creationId xmlns:a16="http://schemas.microsoft.com/office/drawing/2014/main" id="{3A101F66-CEFB-41B4-92E7-945499F6FE31}"/>
              </a:ext>
            </a:extLst>
          </p:cNvPr>
          <p:cNvSpPr/>
          <p:nvPr/>
        </p:nvSpPr>
        <p:spPr>
          <a:xfrm>
            <a:off x="7761518" y="3086474"/>
            <a:ext cx="58941" cy="117546"/>
          </a:xfrm>
          <a:custGeom>
            <a:avLst/>
            <a:gdLst/>
            <a:ahLst/>
            <a:cxnLst/>
            <a:rect l="l" t="t" r="r" b="b"/>
            <a:pathLst>
              <a:path w="1757" h="3504" extrusionOk="0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68;p20">
            <a:extLst>
              <a:ext uri="{FF2B5EF4-FFF2-40B4-BE49-F238E27FC236}">
                <a16:creationId xmlns:a16="http://schemas.microsoft.com/office/drawing/2014/main" id="{BC6AD810-1F41-4276-AF74-4302A763A65A}"/>
              </a:ext>
            </a:extLst>
          </p:cNvPr>
          <p:cNvSpPr/>
          <p:nvPr/>
        </p:nvSpPr>
        <p:spPr>
          <a:xfrm>
            <a:off x="7849074" y="3790946"/>
            <a:ext cx="59914" cy="118821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69;p20">
            <a:extLst>
              <a:ext uri="{FF2B5EF4-FFF2-40B4-BE49-F238E27FC236}">
                <a16:creationId xmlns:a16="http://schemas.microsoft.com/office/drawing/2014/main" id="{1932919B-DF2A-448C-99F2-DE25AEFBE118}"/>
              </a:ext>
            </a:extLst>
          </p:cNvPr>
          <p:cNvSpPr/>
          <p:nvPr/>
        </p:nvSpPr>
        <p:spPr>
          <a:xfrm>
            <a:off x="7673291" y="3969580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70;p20">
            <a:extLst>
              <a:ext uri="{FF2B5EF4-FFF2-40B4-BE49-F238E27FC236}">
                <a16:creationId xmlns:a16="http://schemas.microsoft.com/office/drawing/2014/main" id="{07882F86-84FC-44A1-9ABC-83BB7F95B712}"/>
              </a:ext>
            </a:extLst>
          </p:cNvPr>
          <p:cNvSpPr/>
          <p:nvPr/>
        </p:nvSpPr>
        <p:spPr>
          <a:xfrm>
            <a:off x="7849711" y="3969580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71;p20">
            <a:extLst>
              <a:ext uri="{FF2B5EF4-FFF2-40B4-BE49-F238E27FC236}">
                <a16:creationId xmlns:a16="http://schemas.microsoft.com/office/drawing/2014/main" id="{47492443-B846-417B-AC75-C95B597213C7}"/>
              </a:ext>
            </a:extLst>
          </p:cNvPr>
          <p:cNvSpPr/>
          <p:nvPr/>
        </p:nvSpPr>
        <p:spPr>
          <a:xfrm>
            <a:off x="7673291" y="4146033"/>
            <a:ext cx="58941" cy="116573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72;p20">
            <a:extLst>
              <a:ext uri="{FF2B5EF4-FFF2-40B4-BE49-F238E27FC236}">
                <a16:creationId xmlns:a16="http://schemas.microsoft.com/office/drawing/2014/main" id="{3818CEFD-E9CF-4616-A869-18246103D562}"/>
              </a:ext>
            </a:extLst>
          </p:cNvPr>
          <p:cNvSpPr/>
          <p:nvPr/>
        </p:nvSpPr>
        <p:spPr>
          <a:xfrm>
            <a:off x="7849711" y="4146033"/>
            <a:ext cx="58639" cy="116573"/>
          </a:xfrm>
          <a:custGeom>
            <a:avLst/>
            <a:gdLst/>
            <a:ahLst/>
            <a:cxnLst/>
            <a:rect l="l" t="t" r="r" b="b"/>
            <a:pathLst>
              <a:path w="1748" h="3475" extrusionOk="0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73;p20">
            <a:extLst>
              <a:ext uri="{FF2B5EF4-FFF2-40B4-BE49-F238E27FC236}">
                <a16:creationId xmlns:a16="http://schemas.microsoft.com/office/drawing/2014/main" id="{453298A6-2EA9-43A4-8484-F6A4CA3A8B8F}"/>
              </a:ext>
            </a:extLst>
          </p:cNvPr>
          <p:cNvSpPr/>
          <p:nvPr/>
        </p:nvSpPr>
        <p:spPr>
          <a:xfrm>
            <a:off x="7732199" y="4350800"/>
            <a:ext cx="117546" cy="176487"/>
          </a:xfrm>
          <a:custGeom>
            <a:avLst/>
            <a:gdLst/>
            <a:ahLst/>
            <a:cxnLst/>
            <a:rect l="l" t="t" r="r" b="b"/>
            <a:pathLst>
              <a:path w="3504" h="5261" extrusionOk="0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74;p20">
            <a:extLst>
              <a:ext uri="{FF2B5EF4-FFF2-40B4-BE49-F238E27FC236}">
                <a16:creationId xmlns:a16="http://schemas.microsoft.com/office/drawing/2014/main" id="{927A0101-7D6A-41F9-A7E2-4D664AB42CC4}"/>
              </a:ext>
            </a:extLst>
          </p:cNvPr>
          <p:cNvSpPr/>
          <p:nvPr/>
        </p:nvSpPr>
        <p:spPr>
          <a:xfrm>
            <a:off x="7751421" y="3380407"/>
            <a:ext cx="69038" cy="58907"/>
          </a:xfrm>
          <a:custGeom>
            <a:avLst/>
            <a:gdLst/>
            <a:ahLst/>
            <a:cxnLst/>
            <a:rect l="l" t="t" r="r" b="b"/>
            <a:pathLst>
              <a:path w="2058" h="1756" extrusionOk="0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75;p20">
            <a:extLst>
              <a:ext uri="{FF2B5EF4-FFF2-40B4-BE49-F238E27FC236}">
                <a16:creationId xmlns:a16="http://schemas.microsoft.com/office/drawing/2014/main" id="{A1C9E740-044D-40AB-9ABF-DF7ECED5B405}"/>
              </a:ext>
            </a:extLst>
          </p:cNvPr>
          <p:cNvSpPr/>
          <p:nvPr/>
        </p:nvSpPr>
        <p:spPr>
          <a:xfrm>
            <a:off x="5940069" y="3211126"/>
            <a:ext cx="534570" cy="322086"/>
          </a:xfrm>
          <a:custGeom>
            <a:avLst/>
            <a:gdLst/>
            <a:ahLst/>
            <a:cxnLst/>
            <a:rect l="l" t="t" r="r" b="b"/>
            <a:pathLst>
              <a:path w="32927" h="19839" extrusionOk="0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76;p20">
            <a:extLst>
              <a:ext uri="{FF2B5EF4-FFF2-40B4-BE49-F238E27FC236}">
                <a16:creationId xmlns:a16="http://schemas.microsoft.com/office/drawing/2014/main" id="{971C6592-6443-4E6F-9517-3BA7B6C94FA7}"/>
              </a:ext>
            </a:extLst>
          </p:cNvPr>
          <p:cNvSpPr/>
          <p:nvPr/>
        </p:nvSpPr>
        <p:spPr>
          <a:xfrm>
            <a:off x="7301017" y="4634124"/>
            <a:ext cx="217906" cy="138890"/>
          </a:xfrm>
          <a:custGeom>
            <a:avLst/>
            <a:gdLst/>
            <a:ahLst/>
            <a:cxnLst/>
            <a:rect l="l" t="t" r="r" b="b"/>
            <a:pathLst>
              <a:path w="13422" h="8555" extrusionOk="0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77;p20">
            <a:extLst>
              <a:ext uri="{FF2B5EF4-FFF2-40B4-BE49-F238E27FC236}">
                <a16:creationId xmlns:a16="http://schemas.microsoft.com/office/drawing/2014/main" id="{57B0FDDA-E38D-4F50-8B6D-692A10A99366}"/>
              </a:ext>
            </a:extLst>
          </p:cNvPr>
          <p:cNvSpPr/>
          <p:nvPr/>
        </p:nvSpPr>
        <p:spPr>
          <a:xfrm>
            <a:off x="4594642" y="4617532"/>
            <a:ext cx="4356565" cy="351991"/>
          </a:xfrm>
          <a:custGeom>
            <a:avLst/>
            <a:gdLst/>
            <a:ahLst/>
            <a:cxnLst/>
            <a:rect l="l" t="t" r="r" b="b"/>
            <a:pathLst>
              <a:path w="268344" h="21681" extrusionOk="0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78;p20">
            <a:extLst>
              <a:ext uri="{FF2B5EF4-FFF2-40B4-BE49-F238E27FC236}">
                <a16:creationId xmlns:a16="http://schemas.microsoft.com/office/drawing/2014/main" id="{B46267CF-6BED-4F70-A96A-A32FDAEC3E24}"/>
              </a:ext>
            </a:extLst>
          </p:cNvPr>
          <p:cNvSpPr/>
          <p:nvPr/>
        </p:nvSpPr>
        <p:spPr>
          <a:xfrm>
            <a:off x="6110033" y="3732075"/>
            <a:ext cx="351488" cy="1045550"/>
          </a:xfrm>
          <a:custGeom>
            <a:avLst/>
            <a:gdLst/>
            <a:ahLst/>
            <a:cxnLst/>
            <a:rect l="l" t="t" r="r" b="b"/>
            <a:pathLst>
              <a:path w="21650" h="64401" extrusionOk="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79;p20">
            <a:extLst>
              <a:ext uri="{FF2B5EF4-FFF2-40B4-BE49-F238E27FC236}">
                <a16:creationId xmlns:a16="http://schemas.microsoft.com/office/drawing/2014/main" id="{52F59B02-840D-406C-AC23-3E45E1DF6EFE}"/>
              </a:ext>
            </a:extLst>
          </p:cNvPr>
          <p:cNvSpPr/>
          <p:nvPr/>
        </p:nvSpPr>
        <p:spPr>
          <a:xfrm>
            <a:off x="6148461" y="377935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80;p20">
            <a:extLst>
              <a:ext uri="{FF2B5EF4-FFF2-40B4-BE49-F238E27FC236}">
                <a16:creationId xmlns:a16="http://schemas.microsoft.com/office/drawing/2014/main" id="{F03CCF76-E5BC-4090-B8AC-3A8F77A8CA10}"/>
              </a:ext>
            </a:extLst>
          </p:cNvPr>
          <p:cNvSpPr/>
          <p:nvPr/>
        </p:nvSpPr>
        <p:spPr>
          <a:xfrm>
            <a:off x="5441536" y="3527825"/>
            <a:ext cx="55276" cy="220978"/>
          </a:xfrm>
          <a:custGeom>
            <a:avLst/>
            <a:gdLst/>
            <a:ahLst/>
            <a:cxnLst/>
            <a:rect l="l" t="t" r="r" b="b"/>
            <a:pathLst>
              <a:path w="1748" h="6988" extrusionOk="0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81;p20">
            <a:extLst>
              <a:ext uri="{FF2B5EF4-FFF2-40B4-BE49-F238E27FC236}">
                <a16:creationId xmlns:a16="http://schemas.microsoft.com/office/drawing/2014/main" id="{18BBC005-A7D2-447C-8E03-D55CE9B68CF1}"/>
              </a:ext>
            </a:extLst>
          </p:cNvPr>
          <p:cNvSpPr/>
          <p:nvPr/>
        </p:nvSpPr>
        <p:spPr>
          <a:xfrm>
            <a:off x="5329272" y="3719685"/>
            <a:ext cx="279796" cy="139898"/>
          </a:xfrm>
          <a:custGeom>
            <a:avLst/>
            <a:gdLst/>
            <a:ahLst/>
            <a:cxnLst/>
            <a:rect l="l" t="t" r="r" b="b"/>
            <a:pathLst>
              <a:path w="8848" h="4424" extrusionOk="0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82;p20">
            <a:extLst>
              <a:ext uri="{FF2B5EF4-FFF2-40B4-BE49-F238E27FC236}">
                <a16:creationId xmlns:a16="http://schemas.microsoft.com/office/drawing/2014/main" id="{7B925AF6-4ACD-4A21-AC49-26255797696A}"/>
              </a:ext>
            </a:extLst>
          </p:cNvPr>
          <p:cNvSpPr/>
          <p:nvPr/>
        </p:nvSpPr>
        <p:spPr>
          <a:xfrm>
            <a:off x="5302835" y="3845895"/>
            <a:ext cx="333238" cy="942414"/>
          </a:xfrm>
          <a:custGeom>
            <a:avLst/>
            <a:gdLst/>
            <a:ahLst/>
            <a:cxnLst/>
            <a:rect l="l" t="t" r="r" b="b"/>
            <a:pathLst>
              <a:path w="10538" h="29802" extrusionOk="0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83;p20">
            <a:extLst>
              <a:ext uri="{FF2B5EF4-FFF2-40B4-BE49-F238E27FC236}">
                <a16:creationId xmlns:a16="http://schemas.microsoft.com/office/drawing/2014/main" id="{A94A91F0-17DF-451F-8129-FBA63904D18F}"/>
              </a:ext>
            </a:extLst>
          </p:cNvPr>
          <p:cNvSpPr/>
          <p:nvPr/>
        </p:nvSpPr>
        <p:spPr>
          <a:xfrm>
            <a:off x="5385973" y="3929951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84;p20">
            <a:extLst>
              <a:ext uri="{FF2B5EF4-FFF2-40B4-BE49-F238E27FC236}">
                <a16:creationId xmlns:a16="http://schemas.microsoft.com/office/drawing/2014/main" id="{9079D099-1C91-4981-9508-BE9ACF5B395D}"/>
              </a:ext>
            </a:extLst>
          </p:cNvPr>
          <p:cNvSpPr/>
          <p:nvPr/>
        </p:nvSpPr>
        <p:spPr>
          <a:xfrm>
            <a:off x="7726910" y="4053239"/>
            <a:ext cx="439539" cy="719424"/>
          </a:xfrm>
          <a:custGeom>
            <a:avLst/>
            <a:gdLst/>
            <a:ahLst/>
            <a:cxnLst/>
            <a:rect l="l" t="t" r="r" b="b"/>
            <a:pathLst>
              <a:path w="13150" h="18409" extrusionOk="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85;p20">
            <a:extLst>
              <a:ext uri="{FF2B5EF4-FFF2-40B4-BE49-F238E27FC236}">
                <a16:creationId xmlns:a16="http://schemas.microsoft.com/office/drawing/2014/main" id="{EBD80C5C-E519-4959-AD4C-B62B1D8E4187}"/>
              </a:ext>
            </a:extLst>
          </p:cNvPr>
          <p:cNvSpPr/>
          <p:nvPr/>
        </p:nvSpPr>
        <p:spPr>
          <a:xfrm>
            <a:off x="7822485" y="4155989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86;p20">
            <a:extLst>
              <a:ext uri="{FF2B5EF4-FFF2-40B4-BE49-F238E27FC236}">
                <a16:creationId xmlns:a16="http://schemas.microsoft.com/office/drawing/2014/main" id="{80C6AD0C-440E-496A-AB9D-F5F674D36AB6}"/>
              </a:ext>
            </a:extLst>
          </p:cNvPr>
          <p:cNvSpPr/>
          <p:nvPr/>
        </p:nvSpPr>
        <p:spPr>
          <a:xfrm>
            <a:off x="7822485" y="4292887"/>
            <a:ext cx="102819" cy="68703"/>
          </a:xfrm>
          <a:custGeom>
            <a:avLst/>
            <a:gdLst/>
            <a:ahLst/>
            <a:cxnLst/>
            <a:rect l="l" t="t" r="r" b="b"/>
            <a:pathLst>
              <a:path w="2631" h="1758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87;p20">
            <a:extLst>
              <a:ext uri="{FF2B5EF4-FFF2-40B4-BE49-F238E27FC236}">
                <a16:creationId xmlns:a16="http://schemas.microsoft.com/office/drawing/2014/main" id="{C162DE86-926E-427A-8FC9-56C954D743AE}"/>
              </a:ext>
            </a:extLst>
          </p:cNvPr>
          <p:cNvSpPr/>
          <p:nvPr/>
        </p:nvSpPr>
        <p:spPr>
          <a:xfrm>
            <a:off x="7823618" y="4429823"/>
            <a:ext cx="102780" cy="68664"/>
          </a:xfrm>
          <a:custGeom>
            <a:avLst/>
            <a:gdLst/>
            <a:ahLst/>
            <a:cxnLst/>
            <a:rect l="l" t="t" r="r" b="b"/>
            <a:pathLst>
              <a:path w="2630" h="1757" extrusionOk="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88;p20">
            <a:extLst>
              <a:ext uri="{FF2B5EF4-FFF2-40B4-BE49-F238E27FC236}">
                <a16:creationId xmlns:a16="http://schemas.microsoft.com/office/drawing/2014/main" id="{EF62D6C7-CD63-421C-8B53-9FF5D3D8D39D}"/>
              </a:ext>
            </a:extLst>
          </p:cNvPr>
          <p:cNvSpPr/>
          <p:nvPr/>
        </p:nvSpPr>
        <p:spPr>
          <a:xfrm>
            <a:off x="7822485" y="4567072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89;p20">
            <a:extLst>
              <a:ext uri="{FF2B5EF4-FFF2-40B4-BE49-F238E27FC236}">
                <a16:creationId xmlns:a16="http://schemas.microsoft.com/office/drawing/2014/main" id="{39C706EF-9CF8-4557-A500-9ECB1509AD96}"/>
              </a:ext>
            </a:extLst>
          </p:cNvPr>
          <p:cNvSpPr/>
          <p:nvPr/>
        </p:nvSpPr>
        <p:spPr>
          <a:xfrm>
            <a:off x="7995023" y="4156263"/>
            <a:ext cx="70852" cy="68038"/>
          </a:xfrm>
          <a:custGeom>
            <a:avLst/>
            <a:gdLst/>
            <a:ahLst/>
            <a:cxnLst/>
            <a:rect l="l" t="t" r="r" b="b"/>
            <a:pathLst>
              <a:path w="1813" h="1741" extrusionOk="0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90;p20">
            <a:extLst>
              <a:ext uri="{FF2B5EF4-FFF2-40B4-BE49-F238E27FC236}">
                <a16:creationId xmlns:a16="http://schemas.microsoft.com/office/drawing/2014/main" id="{39AEE74F-B823-4CA2-9D15-B0488D0671A6}"/>
              </a:ext>
            </a:extLst>
          </p:cNvPr>
          <p:cNvSpPr/>
          <p:nvPr/>
        </p:nvSpPr>
        <p:spPr>
          <a:xfrm>
            <a:off x="7995023" y="4292809"/>
            <a:ext cx="68664" cy="68781"/>
          </a:xfrm>
          <a:custGeom>
            <a:avLst/>
            <a:gdLst/>
            <a:ahLst/>
            <a:cxnLst/>
            <a:rect l="l" t="t" r="r" b="b"/>
            <a:pathLst>
              <a:path w="1757" h="1760" extrusionOk="0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91;p20">
            <a:extLst>
              <a:ext uri="{FF2B5EF4-FFF2-40B4-BE49-F238E27FC236}">
                <a16:creationId xmlns:a16="http://schemas.microsoft.com/office/drawing/2014/main" id="{FEB15780-1649-4888-99DD-6A908F779895}"/>
              </a:ext>
            </a:extLst>
          </p:cNvPr>
          <p:cNvSpPr/>
          <p:nvPr/>
        </p:nvSpPr>
        <p:spPr>
          <a:xfrm>
            <a:off x="7983260" y="4429862"/>
            <a:ext cx="92072" cy="68624"/>
          </a:xfrm>
          <a:custGeom>
            <a:avLst/>
            <a:gdLst/>
            <a:ahLst/>
            <a:cxnLst/>
            <a:rect l="l" t="t" r="r" b="b"/>
            <a:pathLst>
              <a:path w="2356" h="1756" extrusionOk="0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92;p20">
            <a:extLst>
              <a:ext uri="{FF2B5EF4-FFF2-40B4-BE49-F238E27FC236}">
                <a16:creationId xmlns:a16="http://schemas.microsoft.com/office/drawing/2014/main" id="{606C70B8-0DD5-489F-9A98-D11590EF3C29}"/>
              </a:ext>
            </a:extLst>
          </p:cNvPr>
          <p:cNvSpPr/>
          <p:nvPr/>
        </p:nvSpPr>
        <p:spPr>
          <a:xfrm>
            <a:off x="7982518" y="4567306"/>
            <a:ext cx="93831" cy="68077"/>
          </a:xfrm>
          <a:custGeom>
            <a:avLst/>
            <a:gdLst/>
            <a:ahLst/>
            <a:cxnLst/>
            <a:rect l="l" t="t" r="r" b="b"/>
            <a:pathLst>
              <a:path w="2401" h="1742" extrusionOk="0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93;p20">
            <a:extLst>
              <a:ext uri="{FF2B5EF4-FFF2-40B4-BE49-F238E27FC236}">
                <a16:creationId xmlns:a16="http://schemas.microsoft.com/office/drawing/2014/main" id="{C1B7FFE0-8616-4344-B173-CC990272E63D}"/>
              </a:ext>
            </a:extLst>
          </p:cNvPr>
          <p:cNvSpPr/>
          <p:nvPr/>
        </p:nvSpPr>
        <p:spPr>
          <a:xfrm>
            <a:off x="7721190" y="3933585"/>
            <a:ext cx="445278" cy="136936"/>
          </a:xfrm>
          <a:custGeom>
            <a:avLst/>
            <a:gdLst/>
            <a:ahLst/>
            <a:cxnLst/>
            <a:rect l="l" t="t" r="r" b="b"/>
            <a:pathLst>
              <a:path w="11394" h="3504" extrusionOk="0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94;p20">
            <a:extLst>
              <a:ext uri="{FF2B5EF4-FFF2-40B4-BE49-F238E27FC236}">
                <a16:creationId xmlns:a16="http://schemas.microsoft.com/office/drawing/2014/main" id="{B02FD6DA-5592-481B-860A-D36AB7A0E76B}"/>
              </a:ext>
            </a:extLst>
          </p:cNvPr>
          <p:cNvSpPr/>
          <p:nvPr/>
        </p:nvSpPr>
        <p:spPr>
          <a:xfrm>
            <a:off x="5496783" y="3929951"/>
            <a:ext cx="55561" cy="109920"/>
          </a:xfrm>
          <a:custGeom>
            <a:avLst/>
            <a:gdLst/>
            <a:ahLst/>
            <a:cxnLst/>
            <a:rect l="l" t="t" r="r" b="b"/>
            <a:pathLst>
              <a:path w="1757" h="3476" extrusionOk="0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95;p20">
            <a:extLst>
              <a:ext uri="{FF2B5EF4-FFF2-40B4-BE49-F238E27FC236}">
                <a16:creationId xmlns:a16="http://schemas.microsoft.com/office/drawing/2014/main" id="{51585D35-83BB-426A-BF4A-338641B5242D}"/>
              </a:ext>
            </a:extLst>
          </p:cNvPr>
          <p:cNvSpPr/>
          <p:nvPr/>
        </p:nvSpPr>
        <p:spPr>
          <a:xfrm>
            <a:off x="5385404" y="4094203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96;p20">
            <a:extLst>
              <a:ext uri="{FF2B5EF4-FFF2-40B4-BE49-F238E27FC236}">
                <a16:creationId xmlns:a16="http://schemas.microsoft.com/office/drawing/2014/main" id="{E09776A3-BA99-4B31-A275-4B2F5000102A}"/>
              </a:ext>
            </a:extLst>
          </p:cNvPr>
          <p:cNvSpPr/>
          <p:nvPr/>
        </p:nvSpPr>
        <p:spPr>
          <a:xfrm>
            <a:off x="5496466" y="4094203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97;p20">
            <a:extLst>
              <a:ext uri="{FF2B5EF4-FFF2-40B4-BE49-F238E27FC236}">
                <a16:creationId xmlns:a16="http://schemas.microsoft.com/office/drawing/2014/main" id="{BB31375B-02A9-4F58-B708-5199842E28BB}"/>
              </a:ext>
            </a:extLst>
          </p:cNvPr>
          <p:cNvSpPr/>
          <p:nvPr/>
        </p:nvSpPr>
        <p:spPr>
          <a:xfrm>
            <a:off x="5385973" y="4262599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98;p20">
            <a:extLst>
              <a:ext uri="{FF2B5EF4-FFF2-40B4-BE49-F238E27FC236}">
                <a16:creationId xmlns:a16="http://schemas.microsoft.com/office/drawing/2014/main" id="{F6DD9542-4686-4B5F-8554-07158A41451D}"/>
              </a:ext>
            </a:extLst>
          </p:cNvPr>
          <p:cNvSpPr/>
          <p:nvPr/>
        </p:nvSpPr>
        <p:spPr>
          <a:xfrm>
            <a:off x="5497067" y="4262599"/>
            <a:ext cx="55276" cy="109920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99;p20">
            <a:extLst>
              <a:ext uri="{FF2B5EF4-FFF2-40B4-BE49-F238E27FC236}">
                <a16:creationId xmlns:a16="http://schemas.microsoft.com/office/drawing/2014/main" id="{A1B7788E-A245-4765-979F-4A0A4A2C1D9F}"/>
              </a:ext>
            </a:extLst>
          </p:cNvPr>
          <p:cNvSpPr/>
          <p:nvPr/>
        </p:nvSpPr>
        <p:spPr>
          <a:xfrm>
            <a:off x="5385973" y="4428939"/>
            <a:ext cx="55592" cy="109888"/>
          </a:xfrm>
          <a:custGeom>
            <a:avLst/>
            <a:gdLst/>
            <a:ahLst/>
            <a:cxnLst/>
            <a:rect l="l" t="t" r="r" b="b"/>
            <a:pathLst>
              <a:path w="1758" h="3475" extrusionOk="0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400;p20">
            <a:extLst>
              <a:ext uri="{FF2B5EF4-FFF2-40B4-BE49-F238E27FC236}">
                <a16:creationId xmlns:a16="http://schemas.microsoft.com/office/drawing/2014/main" id="{3A3B2AC5-7B4D-4D2F-B519-E3DD7B6D092A}"/>
              </a:ext>
            </a:extLst>
          </p:cNvPr>
          <p:cNvSpPr/>
          <p:nvPr/>
        </p:nvSpPr>
        <p:spPr>
          <a:xfrm>
            <a:off x="5496783" y="4428939"/>
            <a:ext cx="55561" cy="109888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401;p20">
            <a:extLst>
              <a:ext uri="{FF2B5EF4-FFF2-40B4-BE49-F238E27FC236}">
                <a16:creationId xmlns:a16="http://schemas.microsoft.com/office/drawing/2014/main" id="{C9A0A2E5-EF51-4C7C-9950-2EE57E7BD713}"/>
              </a:ext>
            </a:extLst>
          </p:cNvPr>
          <p:cNvSpPr/>
          <p:nvPr/>
        </p:nvSpPr>
        <p:spPr>
          <a:xfrm>
            <a:off x="5385404" y="4593160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402;p20">
            <a:extLst>
              <a:ext uri="{FF2B5EF4-FFF2-40B4-BE49-F238E27FC236}">
                <a16:creationId xmlns:a16="http://schemas.microsoft.com/office/drawing/2014/main" id="{13497364-A09A-462F-8B6A-548A73A8A796}"/>
              </a:ext>
            </a:extLst>
          </p:cNvPr>
          <p:cNvSpPr/>
          <p:nvPr/>
        </p:nvSpPr>
        <p:spPr>
          <a:xfrm>
            <a:off x="5496466" y="4593160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403;p20">
            <a:extLst>
              <a:ext uri="{FF2B5EF4-FFF2-40B4-BE49-F238E27FC236}">
                <a16:creationId xmlns:a16="http://schemas.microsoft.com/office/drawing/2014/main" id="{0BC16397-3218-4028-BCFD-20DE91DDD0BD}"/>
              </a:ext>
            </a:extLst>
          </p:cNvPr>
          <p:cNvSpPr/>
          <p:nvPr/>
        </p:nvSpPr>
        <p:spPr>
          <a:xfrm>
            <a:off x="6255856" y="377935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404;p20">
            <a:extLst>
              <a:ext uri="{FF2B5EF4-FFF2-40B4-BE49-F238E27FC236}">
                <a16:creationId xmlns:a16="http://schemas.microsoft.com/office/drawing/2014/main" id="{A82E7E30-0298-4F01-9840-147922A46D7E}"/>
              </a:ext>
            </a:extLst>
          </p:cNvPr>
          <p:cNvSpPr/>
          <p:nvPr/>
        </p:nvSpPr>
        <p:spPr>
          <a:xfrm>
            <a:off x="6363299" y="377935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405;p20">
            <a:extLst>
              <a:ext uri="{FF2B5EF4-FFF2-40B4-BE49-F238E27FC236}">
                <a16:creationId xmlns:a16="http://schemas.microsoft.com/office/drawing/2014/main" id="{D3DBCF8A-70BF-4708-9C46-A8E90CAA2D7F}"/>
              </a:ext>
            </a:extLst>
          </p:cNvPr>
          <p:cNvSpPr/>
          <p:nvPr/>
        </p:nvSpPr>
        <p:spPr>
          <a:xfrm>
            <a:off x="6148461" y="387762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406;p20">
            <a:extLst>
              <a:ext uri="{FF2B5EF4-FFF2-40B4-BE49-F238E27FC236}">
                <a16:creationId xmlns:a16="http://schemas.microsoft.com/office/drawing/2014/main" id="{A224F078-CD73-4B50-A58F-F25EFA7C0667}"/>
              </a:ext>
            </a:extLst>
          </p:cNvPr>
          <p:cNvSpPr/>
          <p:nvPr/>
        </p:nvSpPr>
        <p:spPr>
          <a:xfrm>
            <a:off x="6255856" y="387762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407;p20">
            <a:extLst>
              <a:ext uri="{FF2B5EF4-FFF2-40B4-BE49-F238E27FC236}">
                <a16:creationId xmlns:a16="http://schemas.microsoft.com/office/drawing/2014/main" id="{CA3632C8-84B7-4E5B-90B0-965688C8F46E}"/>
              </a:ext>
            </a:extLst>
          </p:cNvPr>
          <p:cNvSpPr/>
          <p:nvPr/>
        </p:nvSpPr>
        <p:spPr>
          <a:xfrm>
            <a:off x="6363299" y="387762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408;p20">
            <a:extLst>
              <a:ext uri="{FF2B5EF4-FFF2-40B4-BE49-F238E27FC236}">
                <a16:creationId xmlns:a16="http://schemas.microsoft.com/office/drawing/2014/main" id="{D9E36CC7-3909-40A3-A6E2-F7B2643F3404}"/>
              </a:ext>
            </a:extLst>
          </p:cNvPr>
          <p:cNvSpPr/>
          <p:nvPr/>
        </p:nvSpPr>
        <p:spPr>
          <a:xfrm>
            <a:off x="6148461" y="397587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409;p20">
            <a:extLst>
              <a:ext uri="{FF2B5EF4-FFF2-40B4-BE49-F238E27FC236}">
                <a16:creationId xmlns:a16="http://schemas.microsoft.com/office/drawing/2014/main" id="{869429B6-66BF-4787-9525-50D204F478BB}"/>
              </a:ext>
            </a:extLst>
          </p:cNvPr>
          <p:cNvSpPr/>
          <p:nvPr/>
        </p:nvSpPr>
        <p:spPr>
          <a:xfrm>
            <a:off x="6255856" y="397587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410;p20">
            <a:extLst>
              <a:ext uri="{FF2B5EF4-FFF2-40B4-BE49-F238E27FC236}">
                <a16:creationId xmlns:a16="http://schemas.microsoft.com/office/drawing/2014/main" id="{0C246A07-B771-4016-9F33-0BB4FD45F2FE}"/>
              </a:ext>
            </a:extLst>
          </p:cNvPr>
          <p:cNvSpPr/>
          <p:nvPr/>
        </p:nvSpPr>
        <p:spPr>
          <a:xfrm>
            <a:off x="6363299" y="3975876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411;p20">
            <a:extLst>
              <a:ext uri="{FF2B5EF4-FFF2-40B4-BE49-F238E27FC236}">
                <a16:creationId xmlns:a16="http://schemas.microsoft.com/office/drawing/2014/main" id="{4F06A589-EC77-4D36-8D53-BA253F65DBC4}"/>
              </a:ext>
            </a:extLst>
          </p:cNvPr>
          <p:cNvSpPr/>
          <p:nvPr/>
        </p:nvSpPr>
        <p:spPr>
          <a:xfrm>
            <a:off x="6148461" y="407414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412;p20">
            <a:extLst>
              <a:ext uri="{FF2B5EF4-FFF2-40B4-BE49-F238E27FC236}">
                <a16:creationId xmlns:a16="http://schemas.microsoft.com/office/drawing/2014/main" id="{50629342-0CE3-4770-9459-C5D176870EA6}"/>
              </a:ext>
            </a:extLst>
          </p:cNvPr>
          <p:cNvSpPr/>
          <p:nvPr/>
        </p:nvSpPr>
        <p:spPr>
          <a:xfrm>
            <a:off x="6255856" y="407414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413;p20">
            <a:extLst>
              <a:ext uri="{FF2B5EF4-FFF2-40B4-BE49-F238E27FC236}">
                <a16:creationId xmlns:a16="http://schemas.microsoft.com/office/drawing/2014/main" id="{AB44C24F-CAED-45CF-BAFD-799412819CD7}"/>
              </a:ext>
            </a:extLst>
          </p:cNvPr>
          <p:cNvSpPr/>
          <p:nvPr/>
        </p:nvSpPr>
        <p:spPr>
          <a:xfrm>
            <a:off x="6363299" y="407414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414;p20">
            <a:extLst>
              <a:ext uri="{FF2B5EF4-FFF2-40B4-BE49-F238E27FC236}">
                <a16:creationId xmlns:a16="http://schemas.microsoft.com/office/drawing/2014/main" id="{9A9A5118-51B7-4302-B0B5-1E84D5E13226}"/>
              </a:ext>
            </a:extLst>
          </p:cNvPr>
          <p:cNvSpPr/>
          <p:nvPr/>
        </p:nvSpPr>
        <p:spPr>
          <a:xfrm>
            <a:off x="6148461" y="417240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415;p20">
            <a:extLst>
              <a:ext uri="{FF2B5EF4-FFF2-40B4-BE49-F238E27FC236}">
                <a16:creationId xmlns:a16="http://schemas.microsoft.com/office/drawing/2014/main" id="{5F0DF900-2F40-42D1-966C-901D45775A16}"/>
              </a:ext>
            </a:extLst>
          </p:cNvPr>
          <p:cNvSpPr/>
          <p:nvPr/>
        </p:nvSpPr>
        <p:spPr>
          <a:xfrm>
            <a:off x="6255856" y="417240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416;p20">
            <a:extLst>
              <a:ext uri="{FF2B5EF4-FFF2-40B4-BE49-F238E27FC236}">
                <a16:creationId xmlns:a16="http://schemas.microsoft.com/office/drawing/2014/main" id="{0D19863A-BF36-4349-AC59-BB131785E644}"/>
              </a:ext>
            </a:extLst>
          </p:cNvPr>
          <p:cNvSpPr/>
          <p:nvPr/>
        </p:nvSpPr>
        <p:spPr>
          <a:xfrm>
            <a:off x="6363299" y="417240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417;p20">
            <a:extLst>
              <a:ext uri="{FF2B5EF4-FFF2-40B4-BE49-F238E27FC236}">
                <a16:creationId xmlns:a16="http://schemas.microsoft.com/office/drawing/2014/main" id="{121351FF-F775-4C45-9155-34FA6A6FE7DD}"/>
              </a:ext>
            </a:extLst>
          </p:cNvPr>
          <p:cNvSpPr/>
          <p:nvPr/>
        </p:nvSpPr>
        <p:spPr>
          <a:xfrm>
            <a:off x="6148461" y="4270687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418;p20">
            <a:extLst>
              <a:ext uri="{FF2B5EF4-FFF2-40B4-BE49-F238E27FC236}">
                <a16:creationId xmlns:a16="http://schemas.microsoft.com/office/drawing/2014/main" id="{7FA7B3D4-862D-4B84-82C3-69FBE7730B71}"/>
              </a:ext>
            </a:extLst>
          </p:cNvPr>
          <p:cNvSpPr/>
          <p:nvPr/>
        </p:nvSpPr>
        <p:spPr>
          <a:xfrm>
            <a:off x="6255856" y="4270687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419;p20">
            <a:extLst>
              <a:ext uri="{FF2B5EF4-FFF2-40B4-BE49-F238E27FC236}">
                <a16:creationId xmlns:a16="http://schemas.microsoft.com/office/drawing/2014/main" id="{F12A0637-A1FB-4E3C-9DA2-344646F924DE}"/>
              </a:ext>
            </a:extLst>
          </p:cNvPr>
          <p:cNvSpPr/>
          <p:nvPr/>
        </p:nvSpPr>
        <p:spPr>
          <a:xfrm>
            <a:off x="6363299" y="4270687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420;p20">
            <a:extLst>
              <a:ext uri="{FF2B5EF4-FFF2-40B4-BE49-F238E27FC236}">
                <a16:creationId xmlns:a16="http://schemas.microsoft.com/office/drawing/2014/main" id="{39DB88DF-1E13-4FC7-9C17-C247DA75A8CA}"/>
              </a:ext>
            </a:extLst>
          </p:cNvPr>
          <p:cNvSpPr/>
          <p:nvPr/>
        </p:nvSpPr>
        <p:spPr>
          <a:xfrm>
            <a:off x="6148461" y="43689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421;p20">
            <a:extLst>
              <a:ext uri="{FF2B5EF4-FFF2-40B4-BE49-F238E27FC236}">
                <a16:creationId xmlns:a16="http://schemas.microsoft.com/office/drawing/2014/main" id="{EE7FE1DB-6316-4B20-9A35-D488D05E625B}"/>
              </a:ext>
            </a:extLst>
          </p:cNvPr>
          <p:cNvSpPr/>
          <p:nvPr/>
        </p:nvSpPr>
        <p:spPr>
          <a:xfrm>
            <a:off x="6255856" y="43689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422;p20">
            <a:extLst>
              <a:ext uri="{FF2B5EF4-FFF2-40B4-BE49-F238E27FC236}">
                <a16:creationId xmlns:a16="http://schemas.microsoft.com/office/drawing/2014/main" id="{2EED0A92-0D47-4D42-8E35-82BB9235C650}"/>
              </a:ext>
            </a:extLst>
          </p:cNvPr>
          <p:cNvSpPr/>
          <p:nvPr/>
        </p:nvSpPr>
        <p:spPr>
          <a:xfrm>
            <a:off x="6363299" y="436895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423;p20">
            <a:extLst>
              <a:ext uri="{FF2B5EF4-FFF2-40B4-BE49-F238E27FC236}">
                <a16:creationId xmlns:a16="http://schemas.microsoft.com/office/drawing/2014/main" id="{0B20AC56-EEB4-4238-A669-7F9888312A42}"/>
              </a:ext>
            </a:extLst>
          </p:cNvPr>
          <p:cNvSpPr/>
          <p:nvPr/>
        </p:nvSpPr>
        <p:spPr>
          <a:xfrm>
            <a:off x="6148461" y="44672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424;p20">
            <a:extLst>
              <a:ext uri="{FF2B5EF4-FFF2-40B4-BE49-F238E27FC236}">
                <a16:creationId xmlns:a16="http://schemas.microsoft.com/office/drawing/2014/main" id="{AAF750F1-3489-4EDB-B5AB-B1B110B04686}"/>
              </a:ext>
            </a:extLst>
          </p:cNvPr>
          <p:cNvSpPr/>
          <p:nvPr/>
        </p:nvSpPr>
        <p:spPr>
          <a:xfrm>
            <a:off x="6255856" y="44672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425;p20">
            <a:extLst>
              <a:ext uri="{FF2B5EF4-FFF2-40B4-BE49-F238E27FC236}">
                <a16:creationId xmlns:a16="http://schemas.microsoft.com/office/drawing/2014/main" id="{6FACA8AF-37C9-45A5-B7BA-AAFA04F37811}"/>
              </a:ext>
            </a:extLst>
          </p:cNvPr>
          <p:cNvSpPr/>
          <p:nvPr/>
        </p:nvSpPr>
        <p:spPr>
          <a:xfrm>
            <a:off x="6363299" y="4467212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426;p20">
            <a:extLst>
              <a:ext uri="{FF2B5EF4-FFF2-40B4-BE49-F238E27FC236}">
                <a16:creationId xmlns:a16="http://schemas.microsoft.com/office/drawing/2014/main" id="{718F1E3D-370B-45F9-8C4E-0AE7439E911D}"/>
              </a:ext>
            </a:extLst>
          </p:cNvPr>
          <p:cNvSpPr/>
          <p:nvPr/>
        </p:nvSpPr>
        <p:spPr>
          <a:xfrm>
            <a:off x="6148461" y="456548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427;p20">
            <a:extLst>
              <a:ext uri="{FF2B5EF4-FFF2-40B4-BE49-F238E27FC236}">
                <a16:creationId xmlns:a16="http://schemas.microsoft.com/office/drawing/2014/main" id="{C16166D3-BA6F-4AA2-8DE4-BA08727B74BD}"/>
              </a:ext>
            </a:extLst>
          </p:cNvPr>
          <p:cNvSpPr/>
          <p:nvPr/>
        </p:nvSpPr>
        <p:spPr>
          <a:xfrm>
            <a:off x="6255856" y="456548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428;p20">
            <a:extLst>
              <a:ext uri="{FF2B5EF4-FFF2-40B4-BE49-F238E27FC236}">
                <a16:creationId xmlns:a16="http://schemas.microsoft.com/office/drawing/2014/main" id="{67E3B92D-90E0-4DB2-B4B3-30B666FFF2B0}"/>
              </a:ext>
            </a:extLst>
          </p:cNvPr>
          <p:cNvSpPr/>
          <p:nvPr/>
        </p:nvSpPr>
        <p:spPr>
          <a:xfrm>
            <a:off x="6363299" y="456548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429;p20">
            <a:extLst>
              <a:ext uri="{FF2B5EF4-FFF2-40B4-BE49-F238E27FC236}">
                <a16:creationId xmlns:a16="http://schemas.microsoft.com/office/drawing/2014/main" id="{CB8440CE-732C-40CF-BA3E-E1C80121203C}"/>
              </a:ext>
            </a:extLst>
          </p:cNvPr>
          <p:cNvSpPr/>
          <p:nvPr/>
        </p:nvSpPr>
        <p:spPr>
          <a:xfrm>
            <a:off x="6148461" y="466376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430;p20">
            <a:extLst>
              <a:ext uri="{FF2B5EF4-FFF2-40B4-BE49-F238E27FC236}">
                <a16:creationId xmlns:a16="http://schemas.microsoft.com/office/drawing/2014/main" id="{FE6722C6-81CB-441F-9094-6C0FF693661F}"/>
              </a:ext>
            </a:extLst>
          </p:cNvPr>
          <p:cNvSpPr/>
          <p:nvPr/>
        </p:nvSpPr>
        <p:spPr>
          <a:xfrm>
            <a:off x="6255856" y="466376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431;p20">
            <a:extLst>
              <a:ext uri="{FF2B5EF4-FFF2-40B4-BE49-F238E27FC236}">
                <a16:creationId xmlns:a16="http://schemas.microsoft.com/office/drawing/2014/main" id="{9E8395E3-9CCD-4219-B0A2-AEAB9638FE09}"/>
              </a:ext>
            </a:extLst>
          </p:cNvPr>
          <p:cNvSpPr/>
          <p:nvPr/>
        </p:nvSpPr>
        <p:spPr>
          <a:xfrm>
            <a:off x="6363299" y="466376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432;p20">
            <a:extLst>
              <a:ext uri="{FF2B5EF4-FFF2-40B4-BE49-F238E27FC236}">
                <a16:creationId xmlns:a16="http://schemas.microsoft.com/office/drawing/2014/main" id="{C10B555D-75CC-4800-8570-9FB8C2E19D4E}"/>
              </a:ext>
            </a:extLst>
          </p:cNvPr>
          <p:cNvSpPr/>
          <p:nvPr/>
        </p:nvSpPr>
        <p:spPr>
          <a:xfrm>
            <a:off x="6148461" y="446157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433;p20">
            <a:extLst>
              <a:ext uri="{FF2B5EF4-FFF2-40B4-BE49-F238E27FC236}">
                <a16:creationId xmlns:a16="http://schemas.microsoft.com/office/drawing/2014/main" id="{4B11D850-243A-4C9F-B253-1DFCB98627E1}"/>
              </a:ext>
            </a:extLst>
          </p:cNvPr>
          <p:cNvSpPr/>
          <p:nvPr/>
        </p:nvSpPr>
        <p:spPr>
          <a:xfrm>
            <a:off x="6255856" y="446157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434;p20">
            <a:extLst>
              <a:ext uri="{FF2B5EF4-FFF2-40B4-BE49-F238E27FC236}">
                <a16:creationId xmlns:a16="http://schemas.microsoft.com/office/drawing/2014/main" id="{1167CDA2-1B64-4763-A828-15A23351EB0D}"/>
              </a:ext>
            </a:extLst>
          </p:cNvPr>
          <p:cNvSpPr/>
          <p:nvPr/>
        </p:nvSpPr>
        <p:spPr>
          <a:xfrm>
            <a:off x="6363299" y="4461579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435;p20">
            <a:extLst>
              <a:ext uri="{FF2B5EF4-FFF2-40B4-BE49-F238E27FC236}">
                <a16:creationId xmlns:a16="http://schemas.microsoft.com/office/drawing/2014/main" id="{C38EAC9C-6B19-4F7F-9118-6D0A643FFF75}"/>
              </a:ext>
            </a:extLst>
          </p:cNvPr>
          <p:cNvSpPr/>
          <p:nvPr/>
        </p:nvSpPr>
        <p:spPr>
          <a:xfrm>
            <a:off x="6148461" y="3673028"/>
            <a:ext cx="274631" cy="59063"/>
          </a:xfrm>
          <a:custGeom>
            <a:avLst/>
            <a:gdLst/>
            <a:ahLst/>
            <a:cxnLst/>
            <a:rect l="l" t="t" r="r" b="b"/>
            <a:pathLst>
              <a:path w="16916" h="3638" extrusionOk="0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436;p20">
            <a:extLst>
              <a:ext uri="{FF2B5EF4-FFF2-40B4-BE49-F238E27FC236}">
                <a16:creationId xmlns:a16="http://schemas.microsoft.com/office/drawing/2014/main" id="{945082D8-665A-40AA-87AB-844A68DA4A58}"/>
              </a:ext>
            </a:extLst>
          </p:cNvPr>
          <p:cNvSpPr/>
          <p:nvPr/>
        </p:nvSpPr>
        <p:spPr>
          <a:xfrm>
            <a:off x="6874280" y="3614793"/>
            <a:ext cx="351455" cy="1162832"/>
          </a:xfrm>
          <a:custGeom>
            <a:avLst/>
            <a:gdLst/>
            <a:ahLst/>
            <a:cxnLst/>
            <a:rect l="l" t="t" r="r" b="b"/>
            <a:pathLst>
              <a:path w="21648" h="71625" extrusionOk="0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437;p20">
            <a:extLst>
              <a:ext uri="{FF2B5EF4-FFF2-40B4-BE49-F238E27FC236}">
                <a16:creationId xmlns:a16="http://schemas.microsoft.com/office/drawing/2014/main" id="{593F0B67-F99D-4215-984B-81EC210BC8B1}"/>
              </a:ext>
            </a:extLst>
          </p:cNvPr>
          <p:cNvSpPr/>
          <p:nvPr/>
        </p:nvSpPr>
        <p:spPr>
          <a:xfrm>
            <a:off x="6912675" y="366205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438;p20">
            <a:extLst>
              <a:ext uri="{FF2B5EF4-FFF2-40B4-BE49-F238E27FC236}">
                <a16:creationId xmlns:a16="http://schemas.microsoft.com/office/drawing/2014/main" id="{E2761A84-439C-4CA3-9A96-C78B08783B0D}"/>
              </a:ext>
            </a:extLst>
          </p:cNvPr>
          <p:cNvSpPr/>
          <p:nvPr/>
        </p:nvSpPr>
        <p:spPr>
          <a:xfrm>
            <a:off x="7020070" y="366205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439;p20">
            <a:extLst>
              <a:ext uri="{FF2B5EF4-FFF2-40B4-BE49-F238E27FC236}">
                <a16:creationId xmlns:a16="http://schemas.microsoft.com/office/drawing/2014/main" id="{F738D30F-2342-4FB0-BCC0-7C9F7A2021BC}"/>
              </a:ext>
            </a:extLst>
          </p:cNvPr>
          <p:cNvSpPr/>
          <p:nvPr/>
        </p:nvSpPr>
        <p:spPr>
          <a:xfrm>
            <a:off x="7127497" y="366205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440;p20">
            <a:extLst>
              <a:ext uri="{FF2B5EF4-FFF2-40B4-BE49-F238E27FC236}">
                <a16:creationId xmlns:a16="http://schemas.microsoft.com/office/drawing/2014/main" id="{67E01153-1768-4124-8534-AE302CCE4872}"/>
              </a:ext>
            </a:extLst>
          </p:cNvPr>
          <p:cNvSpPr/>
          <p:nvPr/>
        </p:nvSpPr>
        <p:spPr>
          <a:xfrm>
            <a:off x="6912675" y="375486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441;p20">
            <a:extLst>
              <a:ext uri="{FF2B5EF4-FFF2-40B4-BE49-F238E27FC236}">
                <a16:creationId xmlns:a16="http://schemas.microsoft.com/office/drawing/2014/main" id="{343BB758-EA54-483D-B8EB-FD8617FC4B55}"/>
              </a:ext>
            </a:extLst>
          </p:cNvPr>
          <p:cNvSpPr/>
          <p:nvPr/>
        </p:nvSpPr>
        <p:spPr>
          <a:xfrm>
            <a:off x="7020070" y="375486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442;p20">
            <a:extLst>
              <a:ext uri="{FF2B5EF4-FFF2-40B4-BE49-F238E27FC236}">
                <a16:creationId xmlns:a16="http://schemas.microsoft.com/office/drawing/2014/main" id="{14906E8E-C5CD-4EC9-8E5D-6D232CA90382}"/>
              </a:ext>
            </a:extLst>
          </p:cNvPr>
          <p:cNvSpPr/>
          <p:nvPr/>
        </p:nvSpPr>
        <p:spPr>
          <a:xfrm>
            <a:off x="7127497" y="375486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443;p20">
            <a:extLst>
              <a:ext uri="{FF2B5EF4-FFF2-40B4-BE49-F238E27FC236}">
                <a16:creationId xmlns:a16="http://schemas.microsoft.com/office/drawing/2014/main" id="{73AD882F-6B97-4CD0-8CBB-A1954C392DFC}"/>
              </a:ext>
            </a:extLst>
          </p:cNvPr>
          <p:cNvSpPr/>
          <p:nvPr/>
        </p:nvSpPr>
        <p:spPr>
          <a:xfrm>
            <a:off x="6912675" y="384765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444;p20">
            <a:extLst>
              <a:ext uri="{FF2B5EF4-FFF2-40B4-BE49-F238E27FC236}">
                <a16:creationId xmlns:a16="http://schemas.microsoft.com/office/drawing/2014/main" id="{F3EECCED-2DBC-45FB-A06A-271838FE55D0}"/>
              </a:ext>
            </a:extLst>
          </p:cNvPr>
          <p:cNvSpPr/>
          <p:nvPr/>
        </p:nvSpPr>
        <p:spPr>
          <a:xfrm>
            <a:off x="7020070" y="384765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445;p20">
            <a:extLst>
              <a:ext uri="{FF2B5EF4-FFF2-40B4-BE49-F238E27FC236}">
                <a16:creationId xmlns:a16="http://schemas.microsoft.com/office/drawing/2014/main" id="{5E4E25D4-4F58-4BCF-9AF3-D2B1ABE78C39}"/>
              </a:ext>
            </a:extLst>
          </p:cNvPr>
          <p:cNvSpPr/>
          <p:nvPr/>
        </p:nvSpPr>
        <p:spPr>
          <a:xfrm>
            <a:off x="7127497" y="384765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446;p20">
            <a:extLst>
              <a:ext uri="{FF2B5EF4-FFF2-40B4-BE49-F238E27FC236}">
                <a16:creationId xmlns:a16="http://schemas.microsoft.com/office/drawing/2014/main" id="{927FDB6A-BEB9-45CE-821F-5825771FFBE2}"/>
              </a:ext>
            </a:extLst>
          </p:cNvPr>
          <p:cNvSpPr/>
          <p:nvPr/>
        </p:nvSpPr>
        <p:spPr>
          <a:xfrm>
            <a:off x="6912675" y="394046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447;p20">
            <a:extLst>
              <a:ext uri="{FF2B5EF4-FFF2-40B4-BE49-F238E27FC236}">
                <a16:creationId xmlns:a16="http://schemas.microsoft.com/office/drawing/2014/main" id="{A9974512-8E27-4E20-B8CD-C10DC30DF59A}"/>
              </a:ext>
            </a:extLst>
          </p:cNvPr>
          <p:cNvSpPr/>
          <p:nvPr/>
        </p:nvSpPr>
        <p:spPr>
          <a:xfrm>
            <a:off x="7020070" y="394046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448;p20">
            <a:extLst>
              <a:ext uri="{FF2B5EF4-FFF2-40B4-BE49-F238E27FC236}">
                <a16:creationId xmlns:a16="http://schemas.microsoft.com/office/drawing/2014/main" id="{377A870F-A275-4DB0-99AA-0345A82A626D}"/>
              </a:ext>
            </a:extLst>
          </p:cNvPr>
          <p:cNvSpPr/>
          <p:nvPr/>
        </p:nvSpPr>
        <p:spPr>
          <a:xfrm>
            <a:off x="7127497" y="394046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449;p20">
            <a:extLst>
              <a:ext uri="{FF2B5EF4-FFF2-40B4-BE49-F238E27FC236}">
                <a16:creationId xmlns:a16="http://schemas.microsoft.com/office/drawing/2014/main" id="{8F774EB8-52A0-4711-BE3F-92AB0C3DE1AF}"/>
              </a:ext>
            </a:extLst>
          </p:cNvPr>
          <p:cNvSpPr/>
          <p:nvPr/>
        </p:nvSpPr>
        <p:spPr>
          <a:xfrm>
            <a:off x="6912675" y="4033299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450;p20">
            <a:extLst>
              <a:ext uri="{FF2B5EF4-FFF2-40B4-BE49-F238E27FC236}">
                <a16:creationId xmlns:a16="http://schemas.microsoft.com/office/drawing/2014/main" id="{AECA458E-174C-4ED7-9FDC-8C7DF41439FF}"/>
              </a:ext>
            </a:extLst>
          </p:cNvPr>
          <p:cNvSpPr/>
          <p:nvPr/>
        </p:nvSpPr>
        <p:spPr>
          <a:xfrm>
            <a:off x="6214724" y="3854792"/>
            <a:ext cx="212267" cy="182057"/>
          </a:xfrm>
          <a:custGeom>
            <a:avLst/>
            <a:gdLst/>
            <a:ahLst/>
            <a:cxnLst/>
            <a:rect l="l" t="t" r="r" b="b"/>
            <a:pathLst>
              <a:path w="6134" h="5261" extrusionOk="0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451;p20">
            <a:extLst>
              <a:ext uri="{FF2B5EF4-FFF2-40B4-BE49-F238E27FC236}">
                <a16:creationId xmlns:a16="http://schemas.microsoft.com/office/drawing/2014/main" id="{1BD48DAC-A9DF-4E5C-9045-06DE61A466D1}"/>
              </a:ext>
            </a:extLst>
          </p:cNvPr>
          <p:cNvSpPr/>
          <p:nvPr/>
        </p:nvSpPr>
        <p:spPr>
          <a:xfrm>
            <a:off x="6093161" y="3976354"/>
            <a:ext cx="576589" cy="849276"/>
          </a:xfrm>
          <a:custGeom>
            <a:avLst/>
            <a:gdLst/>
            <a:ahLst/>
            <a:cxnLst/>
            <a:rect l="l" t="t" r="r" b="b"/>
            <a:pathLst>
              <a:path w="16662" h="24542" extrusionOk="0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452;p20">
            <a:extLst>
              <a:ext uri="{FF2B5EF4-FFF2-40B4-BE49-F238E27FC236}">
                <a16:creationId xmlns:a16="http://schemas.microsoft.com/office/drawing/2014/main" id="{A0F55FC8-3DB9-4380-87B7-65F089EFBB75}"/>
              </a:ext>
            </a:extLst>
          </p:cNvPr>
          <p:cNvSpPr/>
          <p:nvPr/>
        </p:nvSpPr>
        <p:spPr>
          <a:xfrm>
            <a:off x="6186107" y="4309759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453;p20">
            <a:extLst>
              <a:ext uri="{FF2B5EF4-FFF2-40B4-BE49-F238E27FC236}">
                <a16:creationId xmlns:a16="http://schemas.microsoft.com/office/drawing/2014/main" id="{888DE1C2-0B1F-4963-B8A1-6E91D7D8943B}"/>
              </a:ext>
            </a:extLst>
          </p:cNvPr>
          <p:cNvSpPr/>
          <p:nvPr/>
        </p:nvSpPr>
        <p:spPr>
          <a:xfrm>
            <a:off x="6187422" y="4188577"/>
            <a:ext cx="148559" cy="60801"/>
          </a:xfrm>
          <a:custGeom>
            <a:avLst/>
            <a:gdLst/>
            <a:ahLst/>
            <a:cxnLst/>
            <a:rect l="l" t="t" r="r" b="b"/>
            <a:pathLst>
              <a:path w="4293" h="175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454;p20">
            <a:extLst>
              <a:ext uri="{FF2B5EF4-FFF2-40B4-BE49-F238E27FC236}">
                <a16:creationId xmlns:a16="http://schemas.microsoft.com/office/drawing/2014/main" id="{D00C195D-58E0-4053-81B7-22C5F4C99119}"/>
              </a:ext>
            </a:extLst>
          </p:cNvPr>
          <p:cNvSpPr/>
          <p:nvPr/>
        </p:nvSpPr>
        <p:spPr>
          <a:xfrm>
            <a:off x="6186107" y="4067327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455;p20">
            <a:extLst>
              <a:ext uri="{FF2B5EF4-FFF2-40B4-BE49-F238E27FC236}">
                <a16:creationId xmlns:a16="http://schemas.microsoft.com/office/drawing/2014/main" id="{2C390D5E-29A1-48CF-BC3C-C0C5854E6A25}"/>
              </a:ext>
            </a:extLst>
          </p:cNvPr>
          <p:cNvSpPr/>
          <p:nvPr/>
        </p:nvSpPr>
        <p:spPr>
          <a:xfrm>
            <a:off x="6186107" y="4430975"/>
            <a:ext cx="148905" cy="60870"/>
          </a:xfrm>
          <a:custGeom>
            <a:avLst/>
            <a:gdLst/>
            <a:ahLst/>
            <a:cxnLst/>
            <a:rect l="l" t="t" r="r" b="b"/>
            <a:pathLst>
              <a:path w="4303" h="1759" extrusionOk="0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456;p20">
            <a:extLst>
              <a:ext uri="{FF2B5EF4-FFF2-40B4-BE49-F238E27FC236}">
                <a16:creationId xmlns:a16="http://schemas.microsoft.com/office/drawing/2014/main" id="{FB6C5BB6-47AB-420A-B33D-0FBF7E896D43}"/>
              </a:ext>
            </a:extLst>
          </p:cNvPr>
          <p:cNvSpPr/>
          <p:nvPr/>
        </p:nvSpPr>
        <p:spPr>
          <a:xfrm>
            <a:off x="6186107" y="4552537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57;p20">
            <a:extLst>
              <a:ext uri="{FF2B5EF4-FFF2-40B4-BE49-F238E27FC236}">
                <a16:creationId xmlns:a16="http://schemas.microsoft.com/office/drawing/2014/main" id="{831B3E4E-D51A-4861-BE4A-332F8914C8BB}"/>
              </a:ext>
            </a:extLst>
          </p:cNvPr>
          <p:cNvSpPr/>
          <p:nvPr/>
        </p:nvSpPr>
        <p:spPr>
          <a:xfrm>
            <a:off x="6186107" y="4673753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58;p20">
            <a:extLst>
              <a:ext uri="{FF2B5EF4-FFF2-40B4-BE49-F238E27FC236}">
                <a16:creationId xmlns:a16="http://schemas.microsoft.com/office/drawing/2014/main" id="{559D93AB-8E78-42EE-BCA4-29AC446F191C}"/>
              </a:ext>
            </a:extLst>
          </p:cNvPr>
          <p:cNvSpPr/>
          <p:nvPr/>
        </p:nvSpPr>
        <p:spPr>
          <a:xfrm>
            <a:off x="6386324" y="4067327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59;p20">
            <a:extLst>
              <a:ext uri="{FF2B5EF4-FFF2-40B4-BE49-F238E27FC236}">
                <a16:creationId xmlns:a16="http://schemas.microsoft.com/office/drawing/2014/main" id="{42885893-4081-4CBB-B0D7-36A1714A3EF3}"/>
              </a:ext>
            </a:extLst>
          </p:cNvPr>
          <p:cNvSpPr/>
          <p:nvPr/>
        </p:nvSpPr>
        <p:spPr>
          <a:xfrm>
            <a:off x="6386324" y="4188577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60;p20">
            <a:extLst>
              <a:ext uri="{FF2B5EF4-FFF2-40B4-BE49-F238E27FC236}">
                <a16:creationId xmlns:a16="http://schemas.microsoft.com/office/drawing/2014/main" id="{C5A5121F-3579-47E9-9F2E-D960F0AEEC1D}"/>
              </a:ext>
            </a:extLst>
          </p:cNvPr>
          <p:cNvSpPr/>
          <p:nvPr/>
        </p:nvSpPr>
        <p:spPr>
          <a:xfrm>
            <a:off x="6386324" y="4309793"/>
            <a:ext cx="70871" cy="60836"/>
          </a:xfrm>
          <a:custGeom>
            <a:avLst/>
            <a:gdLst/>
            <a:ahLst/>
            <a:cxnLst/>
            <a:rect l="l" t="t" r="r" b="b"/>
            <a:pathLst>
              <a:path w="2048" h="1758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61;p20">
            <a:extLst>
              <a:ext uri="{FF2B5EF4-FFF2-40B4-BE49-F238E27FC236}">
                <a16:creationId xmlns:a16="http://schemas.microsoft.com/office/drawing/2014/main" id="{9D4E6083-8C94-4971-B765-5062EAE7AB91}"/>
              </a:ext>
            </a:extLst>
          </p:cNvPr>
          <p:cNvSpPr/>
          <p:nvPr/>
        </p:nvSpPr>
        <p:spPr>
          <a:xfrm>
            <a:off x="6386324" y="4431009"/>
            <a:ext cx="70871" cy="61009"/>
          </a:xfrm>
          <a:custGeom>
            <a:avLst/>
            <a:gdLst/>
            <a:ahLst/>
            <a:cxnLst/>
            <a:rect l="l" t="t" r="r" b="b"/>
            <a:pathLst>
              <a:path w="2048" h="1763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62;p20">
            <a:extLst>
              <a:ext uri="{FF2B5EF4-FFF2-40B4-BE49-F238E27FC236}">
                <a16:creationId xmlns:a16="http://schemas.microsoft.com/office/drawing/2014/main" id="{4CCE182F-9090-4442-86C3-9B2D9987A3A6}"/>
              </a:ext>
            </a:extLst>
          </p:cNvPr>
          <p:cNvSpPr/>
          <p:nvPr/>
        </p:nvSpPr>
        <p:spPr>
          <a:xfrm>
            <a:off x="6386324" y="4552537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63;p20">
            <a:extLst>
              <a:ext uri="{FF2B5EF4-FFF2-40B4-BE49-F238E27FC236}">
                <a16:creationId xmlns:a16="http://schemas.microsoft.com/office/drawing/2014/main" id="{96AE0B22-387C-4045-8DE6-2FD5915B3984}"/>
              </a:ext>
            </a:extLst>
          </p:cNvPr>
          <p:cNvSpPr/>
          <p:nvPr/>
        </p:nvSpPr>
        <p:spPr>
          <a:xfrm>
            <a:off x="6386324" y="4673788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64;p20">
            <a:extLst>
              <a:ext uri="{FF2B5EF4-FFF2-40B4-BE49-F238E27FC236}">
                <a16:creationId xmlns:a16="http://schemas.microsoft.com/office/drawing/2014/main" id="{6719032B-A0BD-482A-8B78-F9B93FCCACF1}"/>
              </a:ext>
            </a:extLst>
          </p:cNvPr>
          <p:cNvSpPr/>
          <p:nvPr/>
        </p:nvSpPr>
        <p:spPr>
          <a:xfrm>
            <a:off x="7020070" y="4033299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65;p20">
            <a:extLst>
              <a:ext uri="{FF2B5EF4-FFF2-40B4-BE49-F238E27FC236}">
                <a16:creationId xmlns:a16="http://schemas.microsoft.com/office/drawing/2014/main" id="{FA535C59-5F11-447C-8CCB-38DC69F39384}"/>
              </a:ext>
            </a:extLst>
          </p:cNvPr>
          <p:cNvSpPr/>
          <p:nvPr/>
        </p:nvSpPr>
        <p:spPr>
          <a:xfrm>
            <a:off x="7127497" y="4033299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66;p20">
            <a:extLst>
              <a:ext uri="{FF2B5EF4-FFF2-40B4-BE49-F238E27FC236}">
                <a16:creationId xmlns:a16="http://schemas.microsoft.com/office/drawing/2014/main" id="{8648FEEC-A7EC-46A9-8267-C95019C2731F}"/>
              </a:ext>
            </a:extLst>
          </p:cNvPr>
          <p:cNvSpPr/>
          <p:nvPr/>
        </p:nvSpPr>
        <p:spPr>
          <a:xfrm>
            <a:off x="6912675" y="4126115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67;p20">
            <a:extLst>
              <a:ext uri="{FF2B5EF4-FFF2-40B4-BE49-F238E27FC236}">
                <a16:creationId xmlns:a16="http://schemas.microsoft.com/office/drawing/2014/main" id="{607B4E1C-010B-4406-A6A3-7C95B8E0CD38}"/>
              </a:ext>
            </a:extLst>
          </p:cNvPr>
          <p:cNvSpPr/>
          <p:nvPr/>
        </p:nvSpPr>
        <p:spPr>
          <a:xfrm>
            <a:off x="7020070" y="412611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68;p20">
            <a:extLst>
              <a:ext uri="{FF2B5EF4-FFF2-40B4-BE49-F238E27FC236}">
                <a16:creationId xmlns:a16="http://schemas.microsoft.com/office/drawing/2014/main" id="{0D4E37E5-1956-443D-956F-624D20437855}"/>
              </a:ext>
            </a:extLst>
          </p:cNvPr>
          <p:cNvSpPr/>
          <p:nvPr/>
        </p:nvSpPr>
        <p:spPr>
          <a:xfrm>
            <a:off x="7127497" y="412611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69;p20">
            <a:extLst>
              <a:ext uri="{FF2B5EF4-FFF2-40B4-BE49-F238E27FC236}">
                <a16:creationId xmlns:a16="http://schemas.microsoft.com/office/drawing/2014/main" id="{B9AE538B-58DD-4D81-B9AA-919AAA73725C}"/>
              </a:ext>
            </a:extLst>
          </p:cNvPr>
          <p:cNvSpPr/>
          <p:nvPr/>
        </p:nvSpPr>
        <p:spPr>
          <a:xfrm>
            <a:off x="6912675" y="421889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70;p20">
            <a:extLst>
              <a:ext uri="{FF2B5EF4-FFF2-40B4-BE49-F238E27FC236}">
                <a16:creationId xmlns:a16="http://schemas.microsoft.com/office/drawing/2014/main" id="{A03746A8-7A02-4785-B8DE-C617BB49C6D2}"/>
              </a:ext>
            </a:extLst>
          </p:cNvPr>
          <p:cNvSpPr/>
          <p:nvPr/>
        </p:nvSpPr>
        <p:spPr>
          <a:xfrm>
            <a:off x="7020070" y="421889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71;p20">
            <a:extLst>
              <a:ext uri="{FF2B5EF4-FFF2-40B4-BE49-F238E27FC236}">
                <a16:creationId xmlns:a16="http://schemas.microsoft.com/office/drawing/2014/main" id="{445A01DB-5F8D-41FD-8608-1E2AEB4CFA13}"/>
              </a:ext>
            </a:extLst>
          </p:cNvPr>
          <p:cNvSpPr/>
          <p:nvPr/>
        </p:nvSpPr>
        <p:spPr>
          <a:xfrm>
            <a:off x="7127497" y="421889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72;p20">
            <a:extLst>
              <a:ext uri="{FF2B5EF4-FFF2-40B4-BE49-F238E27FC236}">
                <a16:creationId xmlns:a16="http://schemas.microsoft.com/office/drawing/2014/main" id="{86739F5B-BCF2-4072-A77E-8563051A109F}"/>
              </a:ext>
            </a:extLst>
          </p:cNvPr>
          <p:cNvSpPr/>
          <p:nvPr/>
        </p:nvSpPr>
        <p:spPr>
          <a:xfrm>
            <a:off x="6912675" y="431171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73;p20">
            <a:extLst>
              <a:ext uri="{FF2B5EF4-FFF2-40B4-BE49-F238E27FC236}">
                <a16:creationId xmlns:a16="http://schemas.microsoft.com/office/drawing/2014/main" id="{23360501-346F-4BAE-BF0A-70D5A7DD4078}"/>
              </a:ext>
            </a:extLst>
          </p:cNvPr>
          <p:cNvSpPr/>
          <p:nvPr/>
        </p:nvSpPr>
        <p:spPr>
          <a:xfrm>
            <a:off x="7020070" y="431171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74;p20">
            <a:extLst>
              <a:ext uri="{FF2B5EF4-FFF2-40B4-BE49-F238E27FC236}">
                <a16:creationId xmlns:a16="http://schemas.microsoft.com/office/drawing/2014/main" id="{C4C738AD-7981-48C4-AB7C-B24E0B0B56E3}"/>
              </a:ext>
            </a:extLst>
          </p:cNvPr>
          <p:cNvSpPr/>
          <p:nvPr/>
        </p:nvSpPr>
        <p:spPr>
          <a:xfrm>
            <a:off x="7127497" y="431171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75;p20">
            <a:extLst>
              <a:ext uri="{FF2B5EF4-FFF2-40B4-BE49-F238E27FC236}">
                <a16:creationId xmlns:a16="http://schemas.microsoft.com/office/drawing/2014/main" id="{376B6619-E1D4-409D-BCD6-370F7FF5C620}"/>
              </a:ext>
            </a:extLst>
          </p:cNvPr>
          <p:cNvSpPr/>
          <p:nvPr/>
        </p:nvSpPr>
        <p:spPr>
          <a:xfrm>
            <a:off x="6912675" y="440452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76;p20">
            <a:extLst>
              <a:ext uri="{FF2B5EF4-FFF2-40B4-BE49-F238E27FC236}">
                <a16:creationId xmlns:a16="http://schemas.microsoft.com/office/drawing/2014/main" id="{3FDB69E9-890C-4E6F-A740-7B95D2178E1B}"/>
              </a:ext>
            </a:extLst>
          </p:cNvPr>
          <p:cNvSpPr/>
          <p:nvPr/>
        </p:nvSpPr>
        <p:spPr>
          <a:xfrm>
            <a:off x="7020070" y="440452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77;p20">
            <a:extLst>
              <a:ext uri="{FF2B5EF4-FFF2-40B4-BE49-F238E27FC236}">
                <a16:creationId xmlns:a16="http://schemas.microsoft.com/office/drawing/2014/main" id="{9090DDEF-30F4-42D0-815E-9C76945C3EF3}"/>
              </a:ext>
            </a:extLst>
          </p:cNvPr>
          <p:cNvSpPr/>
          <p:nvPr/>
        </p:nvSpPr>
        <p:spPr>
          <a:xfrm>
            <a:off x="7127497" y="440452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78;p20">
            <a:extLst>
              <a:ext uri="{FF2B5EF4-FFF2-40B4-BE49-F238E27FC236}">
                <a16:creationId xmlns:a16="http://schemas.microsoft.com/office/drawing/2014/main" id="{21CB86CE-A79F-4E2E-8F24-5313188F39E2}"/>
              </a:ext>
            </a:extLst>
          </p:cNvPr>
          <p:cNvSpPr/>
          <p:nvPr/>
        </p:nvSpPr>
        <p:spPr>
          <a:xfrm>
            <a:off x="6912675" y="444175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79;p20">
            <a:extLst>
              <a:ext uri="{FF2B5EF4-FFF2-40B4-BE49-F238E27FC236}">
                <a16:creationId xmlns:a16="http://schemas.microsoft.com/office/drawing/2014/main" id="{9A9806EC-7479-4243-86B7-33FA6A5E0A22}"/>
              </a:ext>
            </a:extLst>
          </p:cNvPr>
          <p:cNvSpPr/>
          <p:nvPr/>
        </p:nvSpPr>
        <p:spPr>
          <a:xfrm>
            <a:off x="7020070" y="4441756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80;p20">
            <a:extLst>
              <a:ext uri="{FF2B5EF4-FFF2-40B4-BE49-F238E27FC236}">
                <a16:creationId xmlns:a16="http://schemas.microsoft.com/office/drawing/2014/main" id="{5FC804C5-B219-49FC-85F3-ADC26B16EA45}"/>
              </a:ext>
            </a:extLst>
          </p:cNvPr>
          <p:cNvSpPr/>
          <p:nvPr/>
        </p:nvSpPr>
        <p:spPr>
          <a:xfrm>
            <a:off x="7127497" y="4441756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81;p20">
            <a:extLst>
              <a:ext uri="{FF2B5EF4-FFF2-40B4-BE49-F238E27FC236}">
                <a16:creationId xmlns:a16="http://schemas.microsoft.com/office/drawing/2014/main" id="{C2CAB79F-B299-464E-9A4D-1A61F04FD6B6}"/>
              </a:ext>
            </a:extLst>
          </p:cNvPr>
          <p:cNvSpPr/>
          <p:nvPr/>
        </p:nvSpPr>
        <p:spPr>
          <a:xfrm>
            <a:off x="6912675" y="4539247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82;p20">
            <a:extLst>
              <a:ext uri="{FF2B5EF4-FFF2-40B4-BE49-F238E27FC236}">
                <a16:creationId xmlns:a16="http://schemas.microsoft.com/office/drawing/2014/main" id="{CD32D923-EFC6-4BD5-98D1-AF2AC45F7EAE}"/>
              </a:ext>
            </a:extLst>
          </p:cNvPr>
          <p:cNvSpPr/>
          <p:nvPr/>
        </p:nvSpPr>
        <p:spPr>
          <a:xfrm>
            <a:off x="7020070" y="4539247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83;p20">
            <a:extLst>
              <a:ext uri="{FF2B5EF4-FFF2-40B4-BE49-F238E27FC236}">
                <a16:creationId xmlns:a16="http://schemas.microsoft.com/office/drawing/2014/main" id="{D3E92105-7C44-455D-94BB-1F4611B62404}"/>
              </a:ext>
            </a:extLst>
          </p:cNvPr>
          <p:cNvSpPr/>
          <p:nvPr/>
        </p:nvSpPr>
        <p:spPr>
          <a:xfrm>
            <a:off x="7127497" y="4539247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84;p20">
            <a:extLst>
              <a:ext uri="{FF2B5EF4-FFF2-40B4-BE49-F238E27FC236}">
                <a16:creationId xmlns:a16="http://schemas.microsoft.com/office/drawing/2014/main" id="{B9085324-15E2-45B6-BDF1-2F57E835FD33}"/>
              </a:ext>
            </a:extLst>
          </p:cNvPr>
          <p:cNvSpPr/>
          <p:nvPr/>
        </p:nvSpPr>
        <p:spPr>
          <a:xfrm>
            <a:off x="6912675" y="464537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85;p20">
            <a:extLst>
              <a:ext uri="{FF2B5EF4-FFF2-40B4-BE49-F238E27FC236}">
                <a16:creationId xmlns:a16="http://schemas.microsoft.com/office/drawing/2014/main" id="{1FDBC640-3DAF-482A-BD7D-8133A61ADD8E}"/>
              </a:ext>
            </a:extLst>
          </p:cNvPr>
          <p:cNvSpPr/>
          <p:nvPr/>
        </p:nvSpPr>
        <p:spPr>
          <a:xfrm>
            <a:off x="7020070" y="4645375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86;p20">
            <a:extLst>
              <a:ext uri="{FF2B5EF4-FFF2-40B4-BE49-F238E27FC236}">
                <a16:creationId xmlns:a16="http://schemas.microsoft.com/office/drawing/2014/main" id="{D3B428F9-7C10-464D-9DFE-9E5E25202031}"/>
              </a:ext>
            </a:extLst>
          </p:cNvPr>
          <p:cNvSpPr/>
          <p:nvPr/>
        </p:nvSpPr>
        <p:spPr>
          <a:xfrm>
            <a:off x="7127497" y="4645375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87;p20">
            <a:extLst>
              <a:ext uri="{FF2B5EF4-FFF2-40B4-BE49-F238E27FC236}">
                <a16:creationId xmlns:a16="http://schemas.microsoft.com/office/drawing/2014/main" id="{2FB44A03-B494-4401-83FA-7D983CD9A185}"/>
              </a:ext>
            </a:extLst>
          </p:cNvPr>
          <p:cNvSpPr/>
          <p:nvPr/>
        </p:nvSpPr>
        <p:spPr>
          <a:xfrm>
            <a:off x="6493829" y="3596919"/>
            <a:ext cx="351472" cy="1180707"/>
          </a:xfrm>
          <a:custGeom>
            <a:avLst/>
            <a:gdLst/>
            <a:ahLst/>
            <a:cxnLst/>
            <a:rect l="l" t="t" r="r" b="b"/>
            <a:pathLst>
              <a:path w="21649" h="72726" extrusionOk="0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88;p20">
            <a:extLst>
              <a:ext uri="{FF2B5EF4-FFF2-40B4-BE49-F238E27FC236}">
                <a16:creationId xmlns:a16="http://schemas.microsoft.com/office/drawing/2014/main" id="{13D5F4E8-B693-4FAA-90DE-2938EE4DF580}"/>
              </a:ext>
            </a:extLst>
          </p:cNvPr>
          <p:cNvSpPr/>
          <p:nvPr/>
        </p:nvSpPr>
        <p:spPr>
          <a:xfrm>
            <a:off x="6558541" y="3669343"/>
            <a:ext cx="33087" cy="1046963"/>
          </a:xfrm>
          <a:custGeom>
            <a:avLst/>
            <a:gdLst/>
            <a:ahLst/>
            <a:cxnLst/>
            <a:rect l="l" t="t" r="r" b="b"/>
            <a:pathLst>
              <a:path w="2038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89;p20">
            <a:extLst>
              <a:ext uri="{FF2B5EF4-FFF2-40B4-BE49-F238E27FC236}">
                <a16:creationId xmlns:a16="http://schemas.microsoft.com/office/drawing/2014/main" id="{EE5AD3E8-FA61-42B9-93EB-5C65B308DA92}"/>
              </a:ext>
            </a:extLst>
          </p:cNvPr>
          <p:cNvSpPr/>
          <p:nvPr/>
        </p:nvSpPr>
        <p:spPr>
          <a:xfrm>
            <a:off x="6653045" y="3669343"/>
            <a:ext cx="33071" cy="1046963"/>
          </a:xfrm>
          <a:custGeom>
            <a:avLst/>
            <a:gdLst/>
            <a:ahLst/>
            <a:cxnLst/>
            <a:rect l="l" t="t" r="r" b="b"/>
            <a:pathLst>
              <a:path w="2037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90;p20">
            <a:extLst>
              <a:ext uri="{FF2B5EF4-FFF2-40B4-BE49-F238E27FC236}">
                <a16:creationId xmlns:a16="http://schemas.microsoft.com/office/drawing/2014/main" id="{0A388795-A992-497C-BC5A-0A5F751C6E42}"/>
              </a:ext>
            </a:extLst>
          </p:cNvPr>
          <p:cNvSpPr/>
          <p:nvPr/>
        </p:nvSpPr>
        <p:spPr>
          <a:xfrm>
            <a:off x="6747517" y="3669343"/>
            <a:ext cx="33103" cy="1046963"/>
          </a:xfrm>
          <a:custGeom>
            <a:avLst/>
            <a:gdLst/>
            <a:ahLst/>
            <a:cxnLst/>
            <a:rect l="l" t="t" r="r" b="b"/>
            <a:pathLst>
              <a:path w="2039" h="64488" extrusionOk="0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91;p20">
            <a:extLst>
              <a:ext uri="{FF2B5EF4-FFF2-40B4-BE49-F238E27FC236}">
                <a16:creationId xmlns:a16="http://schemas.microsoft.com/office/drawing/2014/main" id="{EE27B6F0-BCA3-4EF0-A698-3745B9852287}"/>
              </a:ext>
            </a:extLst>
          </p:cNvPr>
          <p:cNvSpPr/>
          <p:nvPr/>
        </p:nvSpPr>
        <p:spPr>
          <a:xfrm>
            <a:off x="7274310" y="3241340"/>
            <a:ext cx="351472" cy="1536286"/>
          </a:xfrm>
          <a:custGeom>
            <a:avLst/>
            <a:gdLst/>
            <a:ahLst/>
            <a:cxnLst/>
            <a:rect l="l" t="t" r="r" b="b"/>
            <a:pathLst>
              <a:path w="21649" h="94628" extrusionOk="0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92;p20">
            <a:extLst>
              <a:ext uri="{FF2B5EF4-FFF2-40B4-BE49-F238E27FC236}">
                <a16:creationId xmlns:a16="http://schemas.microsoft.com/office/drawing/2014/main" id="{C7FDE057-DB62-4905-9112-909FFADAE1A5}"/>
              </a:ext>
            </a:extLst>
          </p:cNvPr>
          <p:cNvSpPr/>
          <p:nvPr/>
        </p:nvSpPr>
        <p:spPr>
          <a:xfrm>
            <a:off x="7420133" y="339781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93;p20">
            <a:extLst>
              <a:ext uri="{FF2B5EF4-FFF2-40B4-BE49-F238E27FC236}">
                <a16:creationId xmlns:a16="http://schemas.microsoft.com/office/drawing/2014/main" id="{AE4B02E0-85BB-4474-AC49-79CBA47A37CE}"/>
              </a:ext>
            </a:extLst>
          </p:cNvPr>
          <p:cNvSpPr/>
          <p:nvPr/>
        </p:nvSpPr>
        <p:spPr>
          <a:xfrm>
            <a:off x="7527576" y="3506993"/>
            <a:ext cx="59794" cy="59794"/>
          </a:xfrm>
          <a:custGeom>
            <a:avLst/>
            <a:gdLst/>
            <a:ahLst/>
            <a:cxnLst/>
            <a:rect l="l" t="t" r="r" b="b"/>
            <a:pathLst>
              <a:path w="3683" h="3683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94;p20">
            <a:extLst>
              <a:ext uri="{FF2B5EF4-FFF2-40B4-BE49-F238E27FC236}">
                <a16:creationId xmlns:a16="http://schemas.microsoft.com/office/drawing/2014/main" id="{78757F83-60F5-45BE-954C-EC43247C07C3}"/>
              </a:ext>
            </a:extLst>
          </p:cNvPr>
          <p:cNvSpPr/>
          <p:nvPr/>
        </p:nvSpPr>
        <p:spPr>
          <a:xfrm>
            <a:off x="7312706" y="3616157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95;p20">
            <a:extLst>
              <a:ext uri="{FF2B5EF4-FFF2-40B4-BE49-F238E27FC236}">
                <a16:creationId xmlns:a16="http://schemas.microsoft.com/office/drawing/2014/main" id="{717ED9F7-BDF0-40D3-BB32-9C938B184006}"/>
              </a:ext>
            </a:extLst>
          </p:cNvPr>
          <p:cNvSpPr/>
          <p:nvPr/>
        </p:nvSpPr>
        <p:spPr>
          <a:xfrm>
            <a:off x="7527576" y="3616157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96;p20">
            <a:extLst>
              <a:ext uri="{FF2B5EF4-FFF2-40B4-BE49-F238E27FC236}">
                <a16:creationId xmlns:a16="http://schemas.microsoft.com/office/drawing/2014/main" id="{EEDDC4C7-9254-4DA9-AF51-779B53E2DB90}"/>
              </a:ext>
            </a:extLst>
          </p:cNvPr>
          <p:cNvSpPr/>
          <p:nvPr/>
        </p:nvSpPr>
        <p:spPr>
          <a:xfrm>
            <a:off x="7312706" y="3725354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97;p20">
            <a:extLst>
              <a:ext uri="{FF2B5EF4-FFF2-40B4-BE49-F238E27FC236}">
                <a16:creationId xmlns:a16="http://schemas.microsoft.com/office/drawing/2014/main" id="{E4D3E2FC-8FAA-4293-A917-900305E56B73}"/>
              </a:ext>
            </a:extLst>
          </p:cNvPr>
          <p:cNvSpPr/>
          <p:nvPr/>
        </p:nvSpPr>
        <p:spPr>
          <a:xfrm>
            <a:off x="7420133" y="372535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98;p20">
            <a:extLst>
              <a:ext uri="{FF2B5EF4-FFF2-40B4-BE49-F238E27FC236}">
                <a16:creationId xmlns:a16="http://schemas.microsoft.com/office/drawing/2014/main" id="{C27E2439-99E1-4D93-9339-1E029EAD21AF}"/>
              </a:ext>
            </a:extLst>
          </p:cNvPr>
          <p:cNvSpPr/>
          <p:nvPr/>
        </p:nvSpPr>
        <p:spPr>
          <a:xfrm>
            <a:off x="7527576" y="372535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99;p20">
            <a:extLst>
              <a:ext uri="{FF2B5EF4-FFF2-40B4-BE49-F238E27FC236}">
                <a16:creationId xmlns:a16="http://schemas.microsoft.com/office/drawing/2014/main" id="{C898F4F6-2176-41FB-8A21-FAEB449A2364}"/>
              </a:ext>
            </a:extLst>
          </p:cNvPr>
          <p:cNvSpPr/>
          <p:nvPr/>
        </p:nvSpPr>
        <p:spPr>
          <a:xfrm>
            <a:off x="7312706" y="38345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500;p20">
            <a:extLst>
              <a:ext uri="{FF2B5EF4-FFF2-40B4-BE49-F238E27FC236}">
                <a16:creationId xmlns:a16="http://schemas.microsoft.com/office/drawing/2014/main" id="{D878430D-64B5-4E78-B9CE-4FB3E94159CE}"/>
              </a:ext>
            </a:extLst>
          </p:cNvPr>
          <p:cNvSpPr/>
          <p:nvPr/>
        </p:nvSpPr>
        <p:spPr>
          <a:xfrm>
            <a:off x="7420133" y="383453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501;p20">
            <a:extLst>
              <a:ext uri="{FF2B5EF4-FFF2-40B4-BE49-F238E27FC236}">
                <a16:creationId xmlns:a16="http://schemas.microsoft.com/office/drawing/2014/main" id="{0E6498F3-2184-44EB-844C-8479EF724EB1}"/>
              </a:ext>
            </a:extLst>
          </p:cNvPr>
          <p:cNvSpPr/>
          <p:nvPr/>
        </p:nvSpPr>
        <p:spPr>
          <a:xfrm>
            <a:off x="7527576" y="3834534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502;p20">
            <a:extLst>
              <a:ext uri="{FF2B5EF4-FFF2-40B4-BE49-F238E27FC236}">
                <a16:creationId xmlns:a16="http://schemas.microsoft.com/office/drawing/2014/main" id="{27F0B130-EE0E-4C17-A7A3-3B522DB957A6}"/>
              </a:ext>
            </a:extLst>
          </p:cNvPr>
          <p:cNvSpPr/>
          <p:nvPr/>
        </p:nvSpPr>
        <p:spPr>
          <a:xfrm>
            <a:off x="7312706" y="394373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503;p20">
            <a:extLst>
              <a:ext uri="{FF2B5EF4-FFF2-40B4-BE49-F238E27FC236}">
                <a16:creationId xmlns:a16="http://schemas.microsoft.com/office/drawing/2014/main" id="{FD44F5E0-AD96-44A1-BFC8-D542F3ACC3DF}"/>
              </a:ext>
            </a:extLst>
          </p:cNvPr>
          <p:cNvSpPr/>
          <p:nvPr/>
        </p:nvSpPr>
        <p:spPr>
          <a:xfrm>
            <a:off x="7420133" y="394373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504;p20">
            <a:extLst>
              <a:ext uri="{FF2B5EF4-FFF2-40B4-BE49-F238E27FC236}">
                <a16:creationId xmlns:a16="http://schemas.microsoft.com/office/drawing/2014/main" id="{FB55A608-4323-429D-A315-3E6544F75879}"/>
              </a:ext>
            </a:extLst>
          </p:cNvPr>
          <p:cNvSpPr/>
          <p:nvPr/>
        </p:nvSpPr>
        <p:spPr>
          <a:xfrm>
            <a:off x="7527576" y="394373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505;p20">
            <a:extLst>
              <a:ext uri="{FF2B5EF4-FFF2-40B4-BE49-F238E27FC236}">
                <a16:creationId xmlns:a16="http://schemas.microsoft.com/office/drawing/2014/main" id="{E0034A38-62AF-4579-96BB-4131A932E4A7}"/>
              </a:ext>
            </a:extLst>
          </p:cNvPr>
          <p:cNvSpPr/>
          <p:nvPr/>
        </p:nvSpPr>
        <p:spPr>
          <a:xfrm>
            <a:off x="7312706" y="405291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506;p20">
            <a:extLst>
              <a:ext uri="{FF2B5EF4-FFF2-40B4-BE49-F238E27FC236}">
                <a16:creationId xmlns:a16="http://schemas.microsoft.com/office/drawing/2014/main" id="{EC967F22-B783-4697-AC57-3232B3AA82B1}"/>
              </a:ext>
            </a:extLst>
          </p:cNvPr>
          <p:cNvSpPr/>
          <p:nvPr/>
        </p:nvSpPr>
        <p:spPr>
          <a:xfrm>
            <a:off x="7420133" y="405291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507;p20">
            <a:extLst>
              <a:ext uri="{FF2B5EF4-FFF2-40B4-BE49-F238E27FC236}">
                <a16:creationId xmlns:a16="http://schemas.microsoft.com/office/drawing/2014/main" id="{CBCD6BA2-F561-450E-A165-C90EAAEC0799}"/>
              </a:ext>
            </a:extLst>
          </p:cNvPr>
          <p:cNvSpPr/>
          <p:nvPr/>
        </p:nvSpPr>
        <p:spPr>
          <a:xfrm>
            <a:off x="7527576" y="4052911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508;p20">
            <a:extLst>
              <a:ext uri="{FF2B5EF4-FFF2-40B4-BE49-F238E27FC236}">
                <a16:creationId xmlns:a16="http://schemas.microsoft.com/office/drawing/2014/main" id="{199D13C7-B08D-434F-9E21-73DF669C17B3}"/>
              </a:ext>
            </a:extLst>
          </p:cNvPr>
          <p:cNvSpPr/>
          <p:nvPr/>
        </p:nvSpPr>
        <p:spPr>
          <a:xfrm>
            <a:off x="7312706" y="4162108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509;p20">
            <a:extLst>
              <a:ext uri="{FF2B5EF4-FFF2-40B4-BE49-F238E27FC236}">
                <a16:creationId xmlns:a16="http://schemas.microsoft.com/office/drawing/2014/main" id="{EB738634-2209-485C-AD40-76CA57A2F9BB}"/>
              </a:ext>
            </a:extLst>
          </p:cNvPr>
          <p:cNvSpPr/>
          <p:nvPr/>
        </p:nvSpPr>
        <p:spPr>
          <a:xfrm>
            <a:off x="7420133" y="416210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510;p20">
            <a:extLst>
              <a:ext uri="{FF2B5EF4-FFF2-40B4-BE49-F238E27FC236}">
                <a16:creationId xmlns:a16="http://schemas.microsoft.com/office/drawing/2014/main" id="{13BEFEAC-A7F8-41B6-8AF1-B8539360B081}"/>
              </a:ext>
            </a:extLst>
          </p:cNvPr>
          <p:cNvSpPr/>
          <p:nvPr/>
        </p:nvSpPr>
        <p:spPr>
          <a:xfrm>
            <a:off x="7527576" y="416210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511;p20">
            <a:extLst>
              <a:ext uri="{FF2B5EF4-FFF2-40B4-BE49-F238E27FC236}">
                <a16:creationId xmlns:a16="http://schemas.microsoft.com/office/drawing/2014/main" id="{5725E36B-9056-4225-871B-877858608AB6}"/>
              </a:ext>
            </a:extLst>
          </p:cNvPr>
          <p:cNvSpPr/>
          <p:nvPr/>
        </p:nvSpPr>
        <p:spPr>
          <a:xfrm>
            <a:off x="7312706" y="4271288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512;p20">
            <a:extLst>
              <a:ext uri="{FF2B5EF4-FFF2-40B4-BE49-F238E27FC236}">
                <a16:creationId xmlns:a16="http://schemas.microsoft.com/office/drawing/2014/main" id="{F93B1BAF-81C3-418C-9C89-E9C2C3B958B3}"/>
              </a:ext>
            </a:extLst>
          </p:cNvPr>
          <p:cNvSpPr/>
          <p:nvPr/>
        </p:nvSpPr>
        <p:spPr>
          <a:xfrm>
            <a:off x="7420133" y="4271288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513;p20">
            <a:extLst>
              <a:ext uri="{FF2B5EF4-FFF2-40B4-BE49-F238E27FC236}">
                <a16:creationId xmlns:a16="http://schemas.microsoft.com/office/drawing/2014/main" id="{19B11B55-CB6B-42E4-96A9-96AA87D3579F}"/>
              </a:ext>
            </a:extLst>
          </p:cNvPr>
          <p:cNvSpPr/>
          <p:nvPr/>
        </p:nvSpPr>
        <p:spPr>
          <a:xfrm>
            <a:off x="7527576" y="4271288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514;p20">
            <a:extLst>
              <a:ext uri="{FF2B5EF4-FFF2-40B4-BE49-F238E27FC236}">
                <a16:creationId xmlns:a16="http://schemas.microsoft.com/office/drawing/2014/main" id="{DA8B90F5-BAC6-4377-9D0D-99419625456F}"/>
              </a:ext>
            </a:extLst>
          </p:cNvPr>
          <p:cNvSpPr/>
          <p:nvPr/>
        </p:nvSpPr>
        <p:spPr>
          <a:xfrm>
            <a:off x="7312706" y="4380485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515;p20">
            <a:extLst>
              <a:ext uri="{FF2B5EF4-FFF2-40B4-BE49-F238E27FC236}">
                <a16:creationId xmlns:a16="http://schemas.microsoft.com/office/drawing/2014/main" id="{A4A7A21D-6BBA-467B-BBBA-3BF2047978AD}"/>
              </a:ext>
            </a:extLst>
          </p:cNvPr>
          <p:cNvSpPr/>
          <p:nvPr/>
        </p:nvSpPr>
        <p:spPr>
          <a:xfrm>
            <a:off x="7420133" y="438048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516;p20">
            <a:extLst>
              <a:ext uri="{FF2B5EF4-FFF2-40B4-BE49-F238E27FC236}">
                <a16:creationId xmlns:a16="http://schemas.microsoft.com/office/drawing/2014/main" id="{ADE90C5C-F909-4710-A8E1-E744875DDC59}"/>
              </a:ext>
            </a:extLst>
          </p:cNvPr>
          <p:cNvSpPr/>
          <p:nvPr/>
        </p:nvSpPr>
        <p:spPr>
          <a:xfrm>
            <a:off x="7527576" y="438048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517;p20">
            <a:extLst>
              <a:ext uri="{FF2B5EF4-FFF2-40B4-BE49-F238E27FC236}">
                <a16:creationId xmlns:a16="http://schemas.microsoft.com/office/drawing/2014/main" id="{655DF075-83FA-40F7-9D4C-BF2F8D25C3DF}"/>
              </a:ext>
            </a:extLst>
          </p:cNvPr>
          <p:cNvSpPr/>
          <p:nvPr/>
        </p:nvSpPr>
        <p:spPr>
          <a:xfrm>
            <a:off x="7312706" y="448966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518;p20">
            <a:extLst>
              <a:ext uri="{FF2B5EF4-FFF2-40B4-BE49-F238E27FC236}">
                <a16:creationId xmlns:a16="http://schemas.microsoft.com/office/drawing/2014/main" id="{5E40FC40-2FAE-4C27-8B90-69FDB22F3DDC}"/>
              </a:ext>
            </a:extLst>
          </p:cNvPr>
          <p:cNvSpPr/>
          <p:nvPr/>
        </p:nvSpPr>
        <p:spPr>
          <a:xfrm>
            <a:off x="7420133" y="4489665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519;p20">
            <a:extLst>
              <a:ext uri="{FF2B5EF4-FFF2-40B4-BE49-F238E27FC236}">
                <a16:creationId xmlns:a16="http://schemas.microsoft.com/office/drawing/2014/main" id="{A9AB9998-A737-491F-9118-5B2F03A9B679}"/>
              </a:ext>
            </a:extLst>
          </p:cNvPr>
          <p:cNvSpPr/>
          <p:nvPr/>
        </p:nvSpPr>
        <p:spPr>
          <a:xfrm>
            <a:off x="7527576" y="4489665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520;p20">
            <a:extLst>
              <a:ext uri="{FF2B5EF4-FFF2-40B4-BE49-F238E27FC236}">
                <a16:creationId xmlns:a16="http://schemas.microsoft.com/office/drawing/2014/main" id="{48F2119E-9145-4898-A90B-66B86C7E2592}"/>
              </a:ext>
            </a:extLst>
          </p:cNvPr>
          <p:cNvSpPr/>
          <p:nvPr/>
        </p:nvSpPr>
        <p:spPr>
          <a:xfrm>
            <a:off x="7312706" y="4598862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521;p20">
            <a:extLst>
              <a:ext uri="{FF2B5EF4-FFF2-40B4-BE49-F238E27FC236}">
                <a16:creationId xmlns:a16="http://schemas.microsoft.com/office/drawing/2014/main" id="{3AEE02C6-F12C-4C6D-B02A-02711E88DC69}"/>
              </a:ext>
            </a:extLst>
          </p:cNvPr>
          <p:cNvSpPr/>
          <p:nvPr/>
        </p:nvSpPr>
        <p:spPr>
          <a:xfrm>
            <a:off x="7420133" y="459886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522;p20">
            <a:extLst>
              <a:ext uri="{FF2B5EF4-FFF2-40B4-BE49-F238E27FC236}">
                <a16:creationId xmlns:a16="http://schemas.microsoft.com/office/drawing/2014/main" id="{8F5A3759-8787-4ACB-9338-01526C5C2DDD}"/>
              </a:ext>
            </a:extLst>
          </p:cNvPr>
          <p:cNvSpPr/>
          <p:nvPr/>
        </p:nvSpPr>
        <p:spPr>
          <a:xfrm>
            <a:off x="7527576" y="459886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523;p20">
            <a:extLst>
              <a:ext uri="{FF2B5EF4-FFF2-40B4-BE49-F238E27FC236}">
                <a16:creationId xmlns:a16="http://schemas.microsoft.com/office/drawing/2014/main" id="{5F8B424C-8F2A-4B87-BACE-8993AC3F270C}"/>
              </a:ext>
            </a:extLst>
          </p:cNvPr>
          <p:cNvSpPr/>
          <p:nvPr/>
        </p:nvSpPr>
        <p:spPr>
          <a:xfrm>
            <a:off x="5700927" y="2802427"/>
            <a:ext cx="388390" cy="170256"/>
          </a:xfrm>
          <a:custGeom>
            <a:avLst/>
            <a:gdLst/>
            <a:ahLst/>
            <a:cxnLst/>
            <a:rect l="l" t="t" r="r" b="b"/>
            <a:pathLst>
              <a:path w="23923" h="10487" extrusionOk="0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524;p20">
            <a:extLst>
              <a:ext uri="{FF2B5EF4-FFF2-40B4-BE49-F238E27FC236}">
                <a16:creationId xmlns:a16="http://schemas.microsoft.com/office/drawing/2014/main" id="{03FE37E9-42A2-47CB-B093-5B1150F4043A}"/>
              </a:ext>
            </a:extLst>
          </p:cNvPr>
          <p:cNvSpPr/>
          <p:nvPr/>
        </p:nvSpPr>
        <p:spPr>
          <a:xfrm>
            <a:off x="5719403" y="2971076"/>
            <a:ext cx="351472" cy="1806550"/>
          </a:xfrm>
          <a:custGeom>
            <a:avLst/>
            <a:gdLst/>
            <a:ahLst/>
            <a:cxnLst/>
            <a:rect l="l" t="t" r="r" b="b"/>
            <a:pathLst>
              <a:path w="21649" h="111275" extrusionOk="0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525;p20">
            <a:extLst>
              <a:ext uri="{FF2B5EF4-FFF2-40B4-BE49-F238E27FC236}">
                <a16:creationId xmlns:a16="http://schemas.microsoft.com/office/drawing/2014/main" id="{2CD6E722-09BC-40FB-BAD4-DFC226CB066A}"/>
              </a:ext>
            </a:extLst>
          </p:cNvPr>
          <p:cNvSpPr/>
          <p:nvPr/>
        </p:nvSpPr>
        <p:spPr>
          <a:xfrm>
            <a:off x="5761549" y="301825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526;p20">
            <a:extLst>
              <a:ext uri="{FF2B5EF4-FFF2-40B4-BE49-F238E27FC236}">
                <a16:creationId xmlns:a16="http://schemas.microsoft.com/office/drawing/2014/main" id="{27B64C9B-9E71-4AC4-A64E-57B627A66EF2}"/>
              </a:ext>
            </a:extLst>
          </p:cNvPr>
          <p:cNvSpPr/>
          <p:nvPr/>
        </p:nvSpPr>
        <p:spPr>
          <a:xfrm>
            <a:off x="5868960" y="3018255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527;p20">
            <a:extLst>
              <a:ext uri="{FF2B5EF4-FFF2-40B4-BE49-F238E27FC236}">
                <a16:creationId xmlns:a16="http://schemas.microsoft.com/office/drawing/2014/main" id="{4EE6C803-B2FE-45E2-9325-CD60E3BB3662}"/>
              </a:ext>
            </a:extLst>
          </p:cNvPr>
          <p:cNvSpPr/>
          <p:nvPr/>
        </p:nvSpPr>
        <p:spPr>
          <a:xfrm>
            <a:off x="5976387" y="301825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528;p20">
            <a:extLst>
              <a:ext uri="{FF2B5EF4-FFF2-40B4-BE49-F238E27FC236}">
                <a16:creationId xmlns:a16="http://schemas.microsoft.com/office/drawing/2014/main" id="{124DF815-4195-44ED-9D9F-8FC3B663A362}"/>
              </a:ext>
            </a:extLst>
          </p:cNvPr>
          <p:cNvSpPr/>
          <p:nvPr/>
        </p:nvSpPr>
        <p:spPr>
          <a:xfrm>
            <a:off x="5761549" y="312196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529;p20">
            <a:extLst>
              <a:ext uri="{FF2B5EF4-FFF2-40B4-BE49-F238E27FC236}">
                <a16:creationId xmlns:a16="http://schemas.microsoft.com/office/drawing/2014/main" id="{4094D743-6AC6-4F59-A35A-D6A493E4867C}"/>
              </a:ext>
            </a:extLst>
          </p:cNvPr>
          <p:cNvSpPr/>
          <p:nvPr/>
        </p:nvSpPr>
        <p:spPr>
          <a:xfrm>
            <a:off x="5868960" y="3121964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530;p20">
            <a:extLst>
              <a:ext uri="{FF2B5EF4-FFF2-40B4-BE49-F238E27FC236}">
                <a16:creationId xmlns:a16="http://schemas.microsoft.com/office/drawing/2014/main" id="{216B2EF4-0F90-4956-9425-96BED213584D}"/>
              </a:ext>
            </a:extLst>
          </p:cNvPr>
          <p:cNvSpPr/>
          <p:nvPr/>
        </p:nvSpPr>
        <p:spPr>
          <a:xfrm>
            <a:off x="5976387" y="3121964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531;p20">
            <a:extLst>
              <a:ext uri="{FF2B5EF4-FFF2-40B4-BE49-F238E27FC236}">
                <a16:creationId xmlns:a16="http://schemas.microsoft.com/office/drawing/2014/main" id="{2AD73F43-2115-4190-AD3C-C4D3AD7ECA26}"/>
              </a:ext>
            </a:extLst>
          </p:cNvPr>
          <p:cNvSpPr/>
          <p:nvPr/>
        </p:nvSpPr>
        <p:spPr>
          <a:xfrm>
            <a:off x="5761549" y="32257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532;p20">
            <a:extLst>
              <a:ext uri="{FF2B5EF4-FFF2-40B4-BE49-F238E27FC236}">
                <a16:creationId xmlns:a16="http://schemas.microsoft.com/office/drawing/2014/main" id="{165E905B-32AA-4FDB-B9FB-08D0AE462D5E}"/>
              </a:ext>
            </a:extLst>
          </p:cNvPr>
          <p:cNvSpPr/>
          <p:nvPr/>
        </p:nvSpPr>
        <p:spPr>
          <a:xfrm>
            <a:off x="5868960" y="3225705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533;p20">
            <a:extLst>
              <a:ext uri="{FF2B5EF4-FFF2-40B4-BE49-F238E27FC236}">
                <a16:creationId xmlns:a16="http://schemas.microsoft.com/office/drawing/2014/main" id="{F041D902-2CC4-40B1-96F5-63F0489467D7}"/>
              </a:ext>
            </a:extLst>
          </p:cNvPr>
          <p:cNvSpPr/>
          <p:nvPr/>
        </p:nvSpPr>
        <p:spPr>
          <a:xfrm>
            <a:off x="5976387" y="322570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534;p20">
            <a:extLst>
              <a:ext uri="{FF2B5EF4-FFF2-40B4-BE49-F238E27FC236}">
                <a16:creationId xmlns:a16="http://schemas.microsoft.com/office/drawing/2014/main" id="{6CA38D41-352B-49D4-8873-CDB63B19E76F}"/>
              </a:ext>
            </a:extLst>
          </p:cNvPr>
          <p:cNvSpPr/>
          <p:nvPr/>
        </p:nvSpPr>
        <p:spPr>
          <a:xfrm>
            <a:off x="5761549" y="33294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535;p20">
            <a:extLst>
              <a:ext uri="{FF2B5EF4-FFF2-40B4-BE49-F238E27FC236}">
                <a16:creationId xmlns:a16="http://schemas.microsoft.com/office/drawing/2014/main" id="{B7DF9C91-A5DD-4975-A79E-E866AC2E8855}"/>
              </a:ext>
            </a:extLst>
          </p:cNvPr>
          <p:cNvSpPr/>
          <p:nvPr/>
        </p:nvSpPr>
        <p:spPr>
          <a:xfrm>
            <a:off x="5868960" y="3329415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536;p20">
            <a:extLst>
              <a:ext uri="{FF2B5EF4-FFF2-40B4-BE49-F238E27FC236}">
                <a16:creationId xmlns:a16="http://schemas.microsoft.com/office/drawing/2014/main" id="{BA77022D-4D69-4E8B-845C-0368B6E86444}"/>
              </a:ext>
            </a:extLst>
          </p:cNvPr>
          <p:cNvSpPr/>
          <p:nvPr/>
        </p:nvSpPr>
        <p:spPr>
          <a:xfrm>
            <a:off x="5976387" y="33294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537;p20">
            <a:extLst>
              <a:ext uri="{FF2B5EF4-FFF2-40B4-BE49-F238E27FC236}">
                <a16:creationId xmlns:a16="http://schemas.microsoft.com/office/drawing/2014/main" id="{6E4FD1DE-529E-43D8-B373-F15EE8C5CED9}"/>
              </a:ext>
            </a:extLst>
          </p:cNvPr>
          <p:cNvSpPr/>
          <p:nvPr/>
        </p:nvSpPr>
        <p:spPr>
          <a:xfrm>
            <a:off x="5761549" y="343315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538;p20">
            <a:extLst>
              <a:ext uri="{FF2B5EF4-FFF2-40B4-BE49-F238E27FC236}">
                <a16:creationId xmlns:a16="http://schemas.microsoft.com/office/drawing/2014/main" id="{EF63F6A0-D018-4BC3-98DB-EB9C719B7A8E}"/>
              </a:ext>
            </a:extLst>
          </p:cNvPr>
          <p:cNvSpPr/>
          <p:nvPr/>
        </p:nvSpPr>
        <p:spPr>
          <a:xfrm>
            <a:off x="5868960" y="343315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539;p20">
            <a:extLst>
              <a:ext uri="{FF2B5EF4-FFF2-40B4-BE49-F238E27FC236}">
                <a16:creationId xmlns:a16="http://schemas.microsoft.com/office/drawing/2014/main" id="{70BB765F-C1BF-4C47-82BC-D7434A4E0ECE}"/>
              </a:ext>
            </a:extLst>
          </p:cNvPr>
          <p:cNvSpPr/>
          <p:nvPr/>
        </p:nvSpPr>
        <p:spPr>
          <a:xfrm>
            <a:off x="5976387" y="343315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540;p20">
            <a:extLst>
              <a:ext uri="{FF2B5EF4-FFF2-40B4-BE49-F238E27FC236}">
                <a16:creationId xmlns:a16="http://schemas.microsoft.com/office/drawing/2014/main" id="{4A91341D-5274-47F0-8AE1-84C043FBE4D4}"/>
              </a:ext>
            </a:extLst>
          </p:cNvPr>
          <p:cNvSpPr/>
          <p:nvPr/>
        </p:nvSpPr>
        <p:spPr>
          <a:xfrm>
            <a:off x="5761549" y="353686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541;p20">
            <a:extLst>
              <a:ext uri="{FF2B5EF4-FFF2-40B4-BE49-F238E27FC236}">
                <a16:creationId xmlns:a16="http://schemas.microsoft.com/office/drawing/2014/main" id="{A8D4FF1F-7F1D-4C22-BAE8-6F78673B4944}"/>
              </a:ext>
            </a:extLst>
          </p:cNvPr>
          <p:cNvSpPr/>
          <p:nvPr/>
        </p:nvSpPr>
        <p:spPr>
          <a:xfrm>
            <a:off x="5868960" y="3536865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542;p20">
            <a:extLst>
              <a:ext uri="{FF2B5EF4-FFF2-40B4-BE49-F238E27FC236}">
                <a16:creationId xmlns:a16="http://schemas.microsoft.com/office/drawing/2014/main" id="{646AF9AD-0C7B-438B-8851-3CBA1CDA156D}"/>
              </a:ext>
            </a:extLst>
          </p:cNvPr>
          <p:cNvSpPr/>
          <p:nvPr/>
        </p:nvSpPr>
        <p:spPr>
          <a:xfrm>
            <a:off x="5976387" y="353686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543;p20">
            <a:extLst>
              <a:ext uri="{FF2B5EF4-FFF2-40B4-BE49-F238E27FC236}">
                <a16:creationId xmlns:a16="http://schemas.microsoft.com/office/drawing/2014/main" id="{D621810B-38EB-4BB2-9141-8AFBB41CEC44}"/>
              </a:ext>
            </a:extLst>
          </p:cNvPr>
          <p:cNvSpPr/>
          <p:nvPr/>
        </p:nvSpPr>
        <p:spPr>
          <a:xfrm>
            <a:off x="5761549" y="364060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544;p20">
            <a:extLst>
              <a:ext uri="{FF2B5EF4-FFF2-40B4-BE49-F238E27FC236}">
                <a16:creationId xmlns:a16="http://schemas.microsoft.com/office/drawing/2014/main" id="{A3833F17-31D2-47A0-9294-6C45DB1DA508}"/>
              </a:ext>
            </a:extLst>
          </p:cNvPr>
          <p:cNvSpPr/>
          <p:nvPr/>
        </p:nvSpPr>
        <p:spPr>
          <a:xfrm>
            <a:off x="5868960" y="3640607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545;p20">
            <a:extLst>
              <a:ext uri="{FF2B5EF4-FFF2-40B4-BE49-F238E27FC236}">
                <a16:creationId xmlns:a16="http://schemas.microsoft.com/office/drawing/2014/main" id="{1D7F93D0-1B35-4DE0-9E77-9AF0EB8239CF}"/>
              </a:ext>
            </a:extLst>
          </p:cNvPr>
          <p:cNvSpPr/>
          <p:nvPr/>
        </p:nvSpPr>
        <p:spPr>
          <a:xfrm>
            <a:off x="5976387" y="3640607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546;p20">
            <a:extLst>
              <a:ext uri="{FF2B5EF4-FFF2-40B4-BE49-F238E27FC236}">
                <a16:creationId xmlns:a16="http://schemas.microsoft.com/office/drawing/2014/main" id="{CFFE0B9E-B2A7-4C07-9043-506B01955223}"/>
              </a:ext>
            </a:extLst>
          </p:cNvPr>
          <p:cNvSpPr/>
          <p:nvPr/>
        </p:nvSpPr>
        <p:spPr>
          <a:xfrm>
            <a:off x="5761549" y="374434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547;p20">
            <a:extLst>
              <a:ext uri="{FF2B5EF4-FFF2-40B4-BE49-F238E27FC236}">
                <a16:creationId xmlns:a16="http://schemas.microsoft.com/office/drawing/2014/main" id="{1E5F5ACB-1609-4504-B15C-0BFF8412F67A}"/>
              </a:ext>
            </a:extLst>
          </p:cNvPr>
          <p:cNvSpPr/>
          <p:nvPr/>
        </p:nvSpPr>
        <p:spPr>
          <a:xfrm>
            <a:off x="5868960" y="3744349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548;p20">
            <a:extLst>
              <a:ext uri="{FF2B5EF4-FFF2-40B4-BE49-F238E27FC236}">
                <a16:creationId xmlns:a16="http://schemas.microsoft.com/office/drawing/2014/main" id="{F744F0FA-FCE0-4D76-B8BA-A94F9F1D328A}"/>
              </a:ext>
            </a:extLst>
          </p:cNvPr>
          <p:cNvSpPr/>
          <p:nvPr/>
        </p:nvSpPr>
        <p:spPr>
          <a:xfrm>
            <a:off x="5976387" y="374434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549;p20">
            <a:extLst>
              <a:ext uri="{FF2B5EF4-FFF2-40B4-BE49-F238E27FC236}">
                <a16:creationId xmlns:a16="http://schemas.microsoft.com/office/drawing/2014/main" id="{839991B6-2F9D-442A-B720-7DB546AD5AAB}"/>
              </a:ext>
            </a:extLst>
          </p:cNvPr>
          <p:cNvSpPr/>
          <p:nvPr/>
        </p:nvSpPr>
        <p:spPr>
          <a:xfrm>
            <a:off x="5761549" y="384805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550;p20">
            <a:extLst>
              <a:ext uri="{FF2B5EF4-FFF2-40B4-BE49-F238E27FC236}">
                <a16:creationId xmlns:a16="http://schemas.microsoft.com/office/drawing/2014/main" id="{BA15F08A-F171-49AE-89CF-B70966D5B59B}"/>
              </a:ext>
            </a:extLst>
          </p:cNvPr>
          <p:cNvSpPr/>
          <p:nvPr/>
        </p:nvSpPr>
        <p:spPr>
          <a:xfrm>
            <a:off x="5868960" y="3848058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551;p20">
            <a:extLst>
              <a:ext uri="{FF2B5EF4-FFF2-40B4-BE49-F238E27FC236}">
                <a16:creationId xmlns:a16="http://schemas.microsoft.com/office/drawing/2014/main" id="{EB7043F8-BCA0-438C-AAE5-5183BE11332A}"/>
              </a:ext>
            </a:extLst>
          </p:cNvPr>
          <p:cNvSpPr/>
          <p:nvPr/>
        </p:nvSpPr>
        <p:spPr>
          <a:xfrm>
            <a:off x="5976387" y="384805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52;p20">
            <a:extLst>
              <a:ext uri="{FF2B5EF4-FFF2-40B4-BE49-F238E27FC236}">
                <a16:creationId xmlns:a16="http://schemas.microsoft.com/office/drawing/2014/main" id="{D08AF669-3E85-4E6A-98DA-10E8EACA7445}"/>
              </a:ext>
            </a:extLst>
          </p:cNvPr>
          <p:cNvSpPr/>
          <p:nvPr/>
        </p:nvSpPr>
        <p:spPr>
          <a:xfrm>
            <a:off x="5761549" y="395180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553;p20">
            <a:extLst>
              <a:ext uri="{FF2B5EF4-FFF2-40B4-BE49-F238E27FC236}">
                <a16:creationId xmlns:a16="http://schemas.microsoft.com/office/drawing/2014/main" id="{4F40ED38-F39F-4BB3-BEFC-8292767F1B37}"/>
              </a:ext>
            </a:extLst>
          </p:cNvPr>
          <p:cNvSpPr/>
          <p:nvPr/>
        </p:nvSpPr>
        <p:spPr>
          <a:xfrm>
            <a:off x="5868960" y="3951800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554;p20">
            <a:extLst>
              <a:ext uri="{FF2B5EF4-FFF2-40B4-BE49-F238E27FC236}">
                <a16:creationId xmlns:a16="http://schemas.microsoft.com/office/drawing/2014/main" id="{B12EBCFF-B4A7-47DF-9C55-A550399E5F37}"/>
              </a:ext>
            </a:extLst>
          </p:cNvPr>
          <p:cNvSpPr/>
          <p:nvPr/>
        </p:nvSpPr>
        <p:spPr>
          <a:xfrm>
            <a:off x="5976387" y="395180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555;p20">
            <a:extLst>
              <a:ext uri="{FF2B5EF4-FFF2-40B4-BE49-F238E27FC236}">
                <a16:creationId xmlns:a16="http://schemas.microsoft.com/office/drawing/2014/main" id="{1C060E0B-7112-4E85-BE4E-DDF86FE7C5CC}"/>
              </a:ext>
            </a:extLst>
          </p:cNvPr>
          <p:cNvSpPr/>
          <p:nvPr/>
        </p:nvSpPr>
        <p:spPr>
          <a:xfrm>
            <a:off x="5761549" y="405550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556;p20">
            <a:extLst>
              <a:ext uri="{FF2B5EF4-FFF2-40B4-BE49-F238E27FC236}">
                <a16:creationId xmlns:a16="http://schemas.microsoft.com/office/drawing/2014/main" id="{777FDE5C-451D-4B01-B348-F832DFEDC8C6}"/>
              </a:ext>
            </a:extLst>
          </p:cNvPr>
          <p:cNvSpPr/>
          <p:nvPr/>
        </p:nvSpPr>
        <p:spPr>
          <a:xfrm>
            <a:off x="5868960" y="4055509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57;p20">
            <a:extLst>
              <a:ext uri="{FF2B5EF4-FFF2-40B4-BE49-F238E27FC236}">
                <a16:creationId xmlns:a16="http://schemas.microsoft.com/office/drawing/2014/main" id="{07046207-F79B-4FA3-861A-655728602F9E}"/>
              </a:ext>
            </a:extLst>
          </p:cNvPr>
          <p:cNvSpPr/>
          <p:nvPr/>
        </p:nvSpPr>
        <p:spPr>
          <a:xfrm>
            <a:off x="5976387" y="4055509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58;p20">
            <a:extLst>
              <a:ext uri="{FF2B5EF4-FFF2-40B4-BE49-F238E27FC236}">
                <a16:creationId xmlns:a16="http://schemas.microsoft.com/office/drawing/2014/main" id="{CDDDBDB3-123E-4CAC-9827-2A7A48479364}"/>
              </a:ext>
            </a:extLst>
          </p:cNvPr>
          <p:cNvSpPr/>
          <p:nvPr/>
        </p:nvSpPr>
        <p:spPr>
          <a:xfrm>
            <a:off x="5761549" y="415925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59;p20">
            <a:extLst>
              <a:ext uri="{FF2B5EF4-FFF2-40B4-BE49-F238E27FC236}">
                <a16:creationId xmlns:a16="http://schemas.microsoft.com/office/drawing/2014/main" id="{49D809F3-3344-43DD-9226-0441775BF684}"/>
              </a:ext>
            </a:extLst>
          </p:cNvPr>
          <p:cNvSpPr/>
          <p:nvPr/>
        </p:nvSpPr>
        <p:spPr>
          <a:xfrm>
            <a:off x="5868960" y="4159250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60;p20">
            <a:extLst>
              <a:ext uri="{FF2B5EF4-FFF2-40B4-BE49-F238E27FC236}">
                <a16:creationId xmlns:a16="http://schemas.microsoft.com/office/drawing/2014/main" id="{69008B1D-D48A-4B02-875F-9463CE1DD4DA}"/>
              </a:ext>
            </a:extLst>
          </p:cNvPr>
          <p:cNvSpPr/>
          <p:nvPr/>
        </p:nvSpPr>
        <p:spPr>
          <a:xfrm>
            <a:off x="5976387" y="415925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61;p20">
            <a:extLst>
              <a:ext uri="{FF2B5EF4-FFF2-40B4-BE49-F238E27FC236}">
                <a16:creationId xmlns:a16="http://schemas.microsoft.com/office/drawing/2014/main" id="{B64ED5F6-E703-4C13-B742-3FFE12C24097}"/>
              </a:ext>
            </a:extLst>
          </p:cNvPr>
          <p:cNvSpPr/>
          <p:nvPr/>
        </p:nvSpPr>
        <p:spPr>
          <a:xfrm>
            <a:off x="5761549" y="426296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62;p20">
            <a:extLst>
              <a:ext uri="{FF2B5EF4-FFF2-40B4-BE49-F238E27FC236}">
                <a16:creationId xmlns:a16="http://schemas.microsoft.com/office/drawing/2014/main" id="{903149B9-3FBF-4018-885B-72A927E8C636}"/>
              </a:ext>
            </a:extLst>
          </p:cNvPr>
          <p:cNvSpPr/>
          <p:nvPr/>
        </p:nvSpPr>
        <p:spPr>
          <a:xfrm>
            <a:off x="5868960" y="4262960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63;p20">
            <a:extLst>
              <a:ext uri="{FF2B5EF4-FFF2-40B4-BE49-F238E27FC236}">
                <a16:creationId xmlns:a16="http://schemas.microsoft.com/office/drawing/2014/main" id="{D1F747D6-CF4E-4B17-B3C3-FCB4AF6F7660}"/>
              </a:ext>
            </a:extLst>
          </p:cNvPr>
          <p:cNvSpPr/>
          <p:nvPr/>
        </p:nvSpPr>
        <p:spPr>
          <a:xfrm>
            <a:off x="5976387" y="426296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64;p20">
            <a:extLst>
              <a:ext uri="{FF2B5EF4-FFF2-40B4-BE49-F238E27FC236}">
                <a16:creationId xmlns:a16="http://schemas.microsoft.com/office/drawing/2014/main" id="{A21D01B0-807C-42BA-BFF7-314508AC1666}"/>
              </a:ext>
            </a:extLst>
          </p:cNvPr>
          <p:cNvSpPr/>
          <p:nvPr/>
        </p:nvSpPr>
        <p:spPr>
          <a:xfrm>
            <a:off x="5761549" y="436670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65;p20">
            <a:extLst>
              <a:ext uri="{FF2B5EF4-FFF2-40B4-BE49-F238E27FC236}">
                <a16:creationId xmlns:a16="http://schemas.microsoft.com/office/drawing/2014/main" id="{1FD9905F-B849-4591-BFC7-E2FD2D4B74B6}"/>
              </a:ext>
            </a:extLst>
          </p:cNvPr>
          <p:cNvSpPr/>
          <p:nvPr/>
        </p:nvSpPr>
        <p:spPr>
          <a:xfrm>
            <a:off x="5868960" y="436670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66;p20">
            <a:extLst>
              <a:ext uri="{FF2B5EF4-FFF2-40B4-BE49-F238E27FC236}">
                <a16:creationId xmlns:a16="http://schemas.microsoft.com/office/drawing/2014/main" id="{2791982B-B088-44E5-8890-578ACCEA312E}"/>
              </a:ext>
            </a:extLst>
          </p:cNvPr>
          <p:cNvSpPr/>
          <p:nvPr/>
        </p:nvSpPr>
        <p:spPr>
          <a:xfrm>
            <a:off x="5976387" y="436670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67;p20">
            <a:extLst>
              <a:ext uri="{FF2B5EF4-FFF2-40B4-BE49-F238E27FC236}">
                <a16:creationId xmlns:a16="http://schemas.microsoft.com/office/drawing/2014/main" id="{76510CA3-9F50-4335-A967-C218079688F2}"/>
              </a:ext>
            </a:extLst>
          </p:cNvPr>
          <p:cNvSpPr/>
          <p:nvPr/>
        </p:nvSpPr>
        <p:spPr>
          <a:xfrm>
            <a:off x="5761549" y="447044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68;p20">
            <a:extLst>
              <a:ext uri="{FF2B5EF4-FFF2-40B4-BE49-F238E27FC236}">
                <a16:creationId xmlns:a16="http://schemas.microsoft.com/office/drawing/2014/main" id="{3895362D-B5EC-4A10-A90E-54166887A63F}"/>
              </a:ext>
            </a:extLst>
          </p:cNvPr>
          <p:cNvSpPr/>
          <p:nvPr/>
        </p:nvSpPr>
        <p:spPr>
          <a:xfrm>
            <a:off x="5868960" y="4470443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69;p20">
            <a:extLst>
              <a:ext uri="{FF2B5EF4-FFF2-40B4-BE49-F238E27FC236}">
                <a16:creationId xmlns:a16="http://schemas.microsoft.com/office/drawing/2014/main" id="{256DA36E-A618-4CCB-BAB0-3E88CB5896D3}"/>
              </a:ext>
            </a:extLst>
          </p:cNvPr>
          <p:cNvSpPr/>
          <p:nvPr/>
        </p:nvSpPr>
        <p:spPr>
          <a:xfrm>
            <a:off x="5976387" y="447044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70;p20">
            <a:extLst>
              <a:ext uri="{FF2B5EF4-FFF2-40B4-BE49-F238E27FC236}">
                <a16:creationId xmlns:a16="http://schemas.microsoft.com/office/drawing/2014/main" id="{54D4B79C-E6CF-48CB-8BCB-9E4583898A83}"/>
              </a:ext>
            </a:extLst>
          </p:cNvPr>
          <p:cNvSpPr/>
          <p:nvPr/>
        </p:nvSpPr>
        <p:spPr>
          <a:xfrm>
            <a:off x="5761549" y="457415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71;p20">
            <a:extLst>
              <a:ext uri="{FF2B5EF4-FFF2-40B4-BE49-F238E27FC236}">
                <a16:creationId xmlns:a16="http://schemas.microsoft.com/office/drawing/2014/main" id="{EC8BECD9-E8EE-4BEF-86B1-5C6368A90D7B}"/>
              </a:ext>
            </a:extLst>
          </p:cNvPr>
          <p:cNvSpPr/>
          <p:nvPr/>
        </p:nvSpPr>
        <p:spPr>
          <a:xfrm>
            <a:off x="5868960" y="4574152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72;p20">
            <a:extLst>
              <a:ext uri="{FF2B5EF4-FFF2-40B4-BE49-F238E27FC236}">
                <a16:creationId xmlns:a16="http://schemas.microsoft.com/office/drawing/2014/main" id="{01CEA36D-427E-46A3-BB7F-70D82561CF59}"/>
              </a:ext>
            </a:extLst>
          </p:cNvPr>
          <p:cNvSpPr/>
          <p:nvPr/>
        </p:nvSpPr>
        <p:spPr>
          <a:xfrm>
            <a:off x="5976387" y="457415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73;p20">
            <a:extLst>
              <a:ext uri="{FF2B5EF4-FFF2-40B4-BE49-F238E27FC236}">
                <a16:creationId xmlns:a16="http://schemas.microsoft.com/office/drawing/2014/main" id="{25093B93-9239-4961-AD53-4A2BD591700F}"/>
              </a:ext>
            </a:extLst>
          </p:cNvPr>
          <p:cNvSpPr/>
          <p:nvPr/>
        </p:nvSpPr>
        <p:spPr>
          <a:xfrm>
            <a:off x="5761549" y="46778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74;p20">
            <a:extLst>
              <a:ext uri="{FF2B5EF4-FFF2-40B4-BE49-F238E27FC236}">
                <a16:creationId xmlns:a16="http://schemas.microsoft.com/office/drawing/2014/main" id="{CB1C9FB7-933C-4846-97C3-5DF5E57FA479}"/>
              </a:ext>
            </a:extLst>
          </p:cNvPr>
          <p:cNvSpPr/>
          <p:nvPr/>
        </p:nvSpPr>
        <p:spPr>
          <a:xfrm>
            <a:off x="5868960" y="4677894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75;p20">
            <a:extLst>
              <a:ext uri="{FF2B5EF4-FFF2-40B4-BE49-F238E27FC236}">
                <a16:creationId xmlns:a16="http://schemas.microsoft.com/office/drawing/2014/main" id="{99473C38-005B-48B6-9554-D5147A05CD88}"/>
              </a:ext>
            </a:extLst>
          </p:cNvPr>
          <p:cNvSpPr/>
          <p:nvPr/>
        </p:nvSpPr>
        <p:spPr>
          <a:xfrm>
            <a:off x="5976387" y="467789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76;p20">
            <a:extLst>
              <a:ext uri="{FF2B5EF4-FFF2-40B4-BE49-F238E27FC236}">
                <a16:creationId xmlns:a16="http://schemas.microsoft.com/office/drawing/2014/main" id="{8A8E9FB3-2C54-45D3-812B-E58C059C1EC7}"/>
              </a:ext>
            </a:extLst>
          </p:cNvPr>
          <p:cNvSpPr/>
          <p:nvPr/>
        </p:nvSpPr>
        <p:spPr>
          <a:xfrm>
            <a:off x="5757799" y="2857642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77;p20">
            <a:extLst>
              <a:ext uri="{FF2B5EF4-FFF2-40B4-BE49-F238E27FC236}">
                <a16:creationId xmlns:a16="http://schemas.microsoft.com/office/drawing/2014/main" id="{220A0E2D-7ABD-4939-AECC-BAE8AC6E9B80}"/>
              </a:ext>
            </a:extLst>
          </p:cNvPr>
          <p:cNvSpPr/>
          <p:nvPr/>
        </p:nvSpPr>
        <p:spPr>
          <a:xfrm>
            <a:off x="5865242" y="2857642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78;p20">
            <a:extLst>
              <a:ext uri="{FF2B5EF4-FFF2-40B4-BE49-F238E27FC236}">
                <a16:creationId xmlns:a16="http://schemas.microsoft.com/office/drawing/2014/main" id="{A305AB89-4860-49B6-B7C8-9FE924C86607}"/>
              </a:ext>
            </a:extLst>
          </p:cNvPr>
          <p:cNvSpPr/>
          <p:nvPr/>
        </p:nvSpPr>
        <p:spPr>
          <a:xfrm>
            <a:off x="5972636" y="2857642"/>
            <a:ext cx="59826" cy="59826"/>
          </a:xfrm>
          <a:custGeom>
            <a:avLst/>
            <a:gdLst/>
            <a:ahLst/>
            <a:cxnLst/>
            <a:rect l="l" t="t" r="r" b="b"/>
            <a:pathLst>
              <a:path w="3685" h="3685" extrusionOk="0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79;p20">
            <a:extLst>
              <a:ext uri="{FF2B5EF4-FFF2-40B4-BE49-F238E27FC236}">
                <a16:creationId xmlns:a16="http://schemas.microsoft.com/office/drawing/2014/main" id="{71BF4ACE-E8E4-4A9F-ACE2-87AA305D6CF2}"/>
              </a:ext>
            </a:extLst>
          </p:cNvPr>
          <p:cNvSpPr/>
          <p:nvPr/>
        </p:nvSpPr>
        <p:spPr>
          <a:xfrm>
            <a:off x="6198335" y="4865765"/>
            <a:ext cx="549539" cy="24661"/>
          </a:xfrm>
          <a:custGeom>
            <a:avLst/>
            <a:gdLst/>
            <a:ahLst/>
            <a:cxnLst/>
            <a:rect l="l" t="t" r="r" b="b"/>
            <a:pathLst>
              <a:path w="33849" h="1519" extrusionOk="0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80;p20">
            <a:extLst>
              <a:ext uri="{FF2B5EF4-FFF2-40B4-BE49-F238E27FC236}">
                <a16:creationId xmlns:a16="http://schemas.microsoft.com/office/drawing/2014/main" id="{C53F47E9-7A7B-409F-8C15-3C7B228BD540}"/>
              </a:ext>
            </a:extLst>
          </p:cNvPr>
          <p:cNvSpPr/>
          <p:nvPr/>
        </p:nvSpPr>
        <p:spPr>
          <a:xfrm>
            <a:off x="5210160" y="4832987"/>
            <a:ext cx="549555" cy="24661"/>
          </a:xfrm>
          <a:custGeom>
            <a:avLst/>
            <a:gdLst/>
            <a:ahLst/>
            <a:cxnLst/>
            <a:rect l="l" t="t" r="r" b="b"/>
            <a:pathLst>
              <a:path w="33850" h="1519" extrusionOk="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81;p20">
            <a:extLst>
              <a:ext uri="{FF2B5EF4-FFF2-40B4-BE49-F238E27FC236}">
                <a16:creationId xmlns:a16="http://schemas.microsoft.com/office/drawing/2014/main" id="{4CFA82A5-E4C3-434F-AC4C-C9F319A8AE00}"/>
              </a:ext>
            </a:extLst>
          </p:cNvPr>
          <p:cNvSpPr/>
          <p:nvPr/>
        </p:nvSpPr>
        <p:spPr>
          <a:xfrm>
            <a:off x="6685954" y="4273999"/>
            <a:ext cx="530316" cy="616427"/>
          </a:xfrm>
          <a:custGeom>
            <a:avLst/>
            <a:gdLst/>
            <a:ahLst/>
            <a:cxnLst/>
            <a:rect l="l" t="t" r="r" b="b"/>
            <a:pathLst>
              <a:path w="32665" h="37969" extrusionOk="0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82;p20">
            <a:extLst>
              <a:ext uri="{FF2B5EF4-FFF2-40B4-BE49-F238E27FC236}">
                <a16:creationId xmlns:a16="http://schemas.microsoft.com/office/drawing/2014/main" id="{4A53E818-1E32-4DE9-B470-917F28CD7FB8}"/>
              </a:ext>
            </a:extLst>
          </p:cNvPr>
          <p:cNvSpPr/>
          <p:nvPr/>
        </p:nvSpPr>
        <p:spPr>
          <a:xfrm>
            <a:off x="6685954" y="4858330"/>
            <a:ext cx="530316" cy="32097"/>
          </a:xfrm>
          <a:custGeom>
            <a:avLst/>
            <a:gdLst/>
            <a:ahLst/>
            <a:cxnLst/>
            <a:rect l="l" t="t" r="r" b="b"/>
            <a:pathLst>
              <a:path w="32665" h="1977" extrusionOk="0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83;p20">
            <a:extLst>
              <a:ext uri="{FF2B5EF4-FFF2-40B4-BE49-F238E27FC236}">
                <a16:creationId xmlns:a16="http://schemas.microsoft.com/office/drawing/2014/main" id="{4708CCF2-DD87-469F-BEB9-C33C0A9CDB37}"/>
              </a:ext>
            </a:extLst>
          </p:cNvPr>
          <p:cNvSpPr/>
          <p:nvPr/>
        </p:nvSpPr>
        <p:spPr>
          <a:xfrm>
            <a:off x="6873419" y="4625682"/>
            <a:ext cx="155401" cy="264744"/>
          </a:xfrm>
          <a:custGeom>
            <a:avLst/>
            <a:gdLst/>
            <a:ahLst/>
            <a:cxnLst/>
            <a:rect l="l" t="t" r="r" b="b"/>
            <a:pathLst>
              <a:path w="9572" h="16307" extrusionOk="0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84;p20">
            <a:extLst>
              <a:ext uri="{FF2B5EF4-FFF2-40B4-BE49-F238E27FC236}">
                <a16:creationId xmlns:a16="http://schemas.microsoft.com/office/drawing/2014/main" id="{3223C375-E534-4EE8-B545-CC9D0F7766A8}"/>
              </a:ext>
            </a:extLst>
          </p:cNvPr>
          <p:cNvSpPr/>
          <p:nvPr/>
        </p:nvSpPr>
        <p:spPr>
          <a:xfrm>
            <a:off x="6616744" y="4260200"/>
            <a:ext cx="665180" cy="269501"/>
          </a:xfrm>
          <a:custGeom>
            <a:avLst/>
            <a:gdLst/>
            <a:ahLst/>
            <a:cxnLst/>
            <a:rect l="l" t="t" r="r" b="b"/>
            <a:pathLst>
              <a:path w="40972" h="16600" extrusionOk="0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85;p20">
            <a:extLst>
              <a:ext uri="{FF2B5EF4-FFF2-40B4-BE49-F238E27FC236}">
                <a16:creationId xmlns:a16="http://schemas.microsoft.com/office/drawing/2014/main" id="{A6A2E9FE-CD49-4AE8-B4C5-AF9E20119848}"/>
              </a:ext>
            </a:extLst>
          </p:cNvPr>
          <p:cNvSpPr/>
          <p:nvPr/>
        </p:nvSpPr>
        <p:spPr>
          <a:xfrm>
            <a:off x="6902577" y="4430099"/>
            <a:ext cx="93530" cy="89974"/>
          </a:xfrm>
          <a:custGeom>
            <a:avLst/>
            <a:gdLst/>
            <a:ahLst/>
            <a:cxnLst/>
            <a:rect l="l" t="t" r="r" b="b"/>
            <a:pathLst>
              <a:path w="5761" h="5542" extrusionOk="0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86;p20">
            <a:extLst>
              <a:ext uri="{FF2B5EF4-FFF2-40B4-BE49-F238E27FC236}">
                <a16:creationId xmlns:a16="http://schemas.microsoft.com/office/drawing/2014/main" id="{34F40F60-A5E8-477B-8943-09C9B3A48829}"/>
              </a:ext>
            </a:extLst>
          </p:cNvPr>
          <p:cNvSpPr/>
          <p:nvPr/>
        </p:nvSpPr>
        <p:spPr>
          <a:xfrm>
            <a:off x="6791432" y="4691223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87;p20">
            <a:extLst>
              <a:ext uri="{FF2B5EF4-FFF2-40B4-BE49-F238E27FC236}">
                <a16:creationId xmlns:a16="http://schemas.microsoft.com/office/drawing/2014/main" id="{E5580DE1-A8B6-48F7-B35F-7F6D8A97AF8F}"/>
              </a:ext>
            </a:extLst>
          </p:cNvPr>
          <p:cNvSpPr/>
          <p:nvPr/>
        </p:nvSpPr>
        <p:spPr>
          <a:xfrm>
            <a:off x="6821581" y="4641381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88;p20">
            <a:extLst>
              <a:ext uri="{FF2B5EF4-FFF2-40B4-BE49-F238E27FC236}">
                <a16:creationId xmlns:a16="http://schemas.microsoft.com/office/drawing/2014/main" id="{E2EEEF60-3790-47AE-BE33-2D67623397DB}"/>
              </a:ext>
            </a:extLst>
          </p:cNvPr>
          <p:cNvSpPr/>
          <p:nvPr/>
        </p:nvSpPr>
        <p:spPr>
          <a:xfrm>
            <a:off x="6791432" y="4719812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89;p20">
            <a:extLst>
              <a:ext uri="{FF2B5EF4-FFF2-40B4-BE49-F238E27FC236}">
                <a16:creationId xmlns:a16="http://schemas.microsoft.com/office/drawing/2014/main" id="{E5CEE0D6-02AA-45EB-A82E-560C2955A922}"/>
              </a:ext>
            </a:extLst>
          </p:cNvPr>
          <p:cNvSpPr/>
          <p:nvPr/>
        </p:nvSpPr>
        <p:spPr>
          <a:xfrm>
            <a:off x="6791432" y="475320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90;p20">
            <a:extLst>
              <a:ext uri="{FF2B5EF4-FFF2-40B4-BE49-F238E27FC236}">
                <a16:creationId xmlns:a16="http://schemas.microsoft.com/office/drawing/2014/main" id="{3C6D363A-7352-448F-BEAE-694549F39688}"/>
              </a:ext>
            </a:extLst>
          </p:cNvPr>
          <p:cNvSpPr/>
          <p:nvPr/>
        </p:nvSpPr>
        <p:spPr>
          <a:xfrm>
            <a:off x="6791432" y="4786587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91;p20">
            <a:extLst>
              <a:ext uri="{FF2B5EF4-FFF2-40B4-BE49-F238E27FC236}">
                <a16:creationId xmlns:a16="http://schemas.microsoft.com/office/drawing/2014/main" id="{37A32D0B-67E6-43AB-B7DE-57F53EC11772}"/>
              </a:ext>
            </a:extLst>
          </p:cNvPr>
          <p:cNvSpPr/>
          <p:nvPr/>
        </p:nvSpPr>
        <p:spPr>
          <a:xfrm>
            <a:off x="6791432" y="4820015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92;p20">
            <a:extLst>
              <a:ext uri="{FF2B5EF4-FFF2-40B4-BE49-F238E27FC236}">
                <a16:creationId xmlns:a16="http://schemas.microsoft.com/office/drawing/2014/main" id="{72913859-180C-40C9-8CEB-702CE9B9246C}"/>
              </a:ext>
            </a:extLst>
          </p:cNvPr>
          <p:cNvSpPr/>
          <p:nvPr/>
        </p:nvSpPr>
        <p:spPr>
          <a:xfrm>
            <a:off x="7037409" y="4691223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93;p20">
            <a:extLst>
              <a:ext uri="{FF2B5EF4-FFF2-40B4-BE49-F238E27FC236}">
                <a16:creationId xmlns:a16="http://schemas.microsoft.com/office/drawing/2014/main" id="{988155F1-4C10-4F5B-81F3-433F50A9A077}"/>
              </a:ext>
            </a:extLst>
          </p:cNvPr>
          <p:cNvSpPr/>
          <p:nvPr/>
        </p:nvSpPr>
        <p:spPr>
          <a:xfrm>
            <a:off x="7067541" y="4635910"/>
            <a:ext cx="8686" cy="205649"/>
          </a:xfrm>
          <a:custGeom>
            <a:avLst/>
            <a:gdLst/>
            <a:ahLst/>
            <a:cxnLst/>
            <a:rect l="l" t="t" r="r" b="b"/>
            <a:pathLst>
              <a:path w="535" h="12667" extrusionOk="0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94;p20">
            <a:extLst>
              <a:ext uri="{FF2B5EF4-FFF2-40B4-BE49-F238E27FC236}">
                <a16:creationId xmlns:a16="http://schemas.microsoft.com/office/drawing/2014/main" id="{445CB396-34D3-48C8-8FAA-D52AAA8CED7E}"/>
              </a:ext>
            </a:extLst>
          </p:cNvPr>
          <p:cNvSpPr/>
          <p:nvPr/>
        </p:nvSpPr>
        <p:spPr>
          <a:xfrm>
            <a:off x="7037409" y="4719812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95;p20">
            <a:extLst>
              <a:ext uri="{FF2B5EF4-FFF2-40B4-BE49-F238E27FC236}">
                <a16:creationId xmlns:a16="http://schemas.microsoft.com/office/drawing/2014/main" id="{851DC037-6837-4DAC-BE1C-14A975B8D267}"/>
              </a:ext>
            </a:extLst>
          </p:cNvPr>
          <p:cNvSpPr/>
          <p:nvPr/>
        </p:nvSpPr>
        <p:spPr>
          <a:xfrm>
            <a:off x="7037409" y="475320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96;p20">
            <a:extLst>
              <a:ext uri="{FF2B5EF4-FFF2-40B4-BE49-F238E27FC236}">
                <a16:creationId xmlns:a16="http://schemas.microsoft.com/office/drawing/2014/main" id="{2860B6DB-D4B0-4AE6-81C3-7F52B5393F65}"/>
              </a:ext>
            </a:extLst>
          </p:cNvPr>
          <p:cNvSpPr/>
          <p:nvPr/>
        </p:nvSpPr>
        <p:spPr>
          <a:xfrm>
            <a:off x="7037409" y="4786587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97;p20">
            <a:extLst>
              <a:ext uri="{FF2B5EF4-FFF2-40B4-BE49-F238E27FC236}">
                <a16:creationId xmlns:a16="http://schemas.microsoft.com/office/drawing/2014/main" id="{9C17B945-55FE-4275-9EF8-7FAF5E543E4B}"/>
              </a:ext>
            </a:extLst>
          </p:cNvPr>
          <p:cNvSpPr/>
          <p:nvPr/>
        </p:nvSpPr>
        <p:spPr>
          <a:xfrm>
            <a:off x="7037409" y="4820015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98;p20">
            <a:extLst>
              <a:ext uri="{FF2B5EF4-FFF2-40B4-BE49-F238E27FC236}">
                <a16:creationId xmlns:a16="http://schemas.microsoft.com/office/drawing/2014/main" id="{EA2D224B-2A89-42F6-BE4E-2939E73E7ACD}"/>
              </a:ext>
            </a:extLst>
          </p:cNvPr>
          <p:cNvSpPr/>
          <p:nvPr/>
        </p:nvSpPr>
        <p:spPr>
          <a:xfrm>
            <a:off x="7562660" y="4851462"/>
            <a:ext cx="919485" cy="39240"/>
          </a:xfrm>
          <a:custGeom>
            <a:avLst/>
            <a:gdLst/>
            <a:ahLst/>
            <a:cxnLst/>
            <a:rect l="l" t="t" r="r" b="b"/>
            <a:pathLst>
              <a:path w="56636" h="2417" extrusionOk="0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99;p20">
            <a:extLst>
              <a:ext uri="{FF2B5EF4-FFF2-40B4-BE49-F238E27FC236}">
                <a16:creationId xmlns:a16="http://schemas.microsoft.com/office/drawing/2014/main" id="{B9A35773-E91F-4E46-AFE1-C3857E635269}"/>
              </a:ext>
            </a:extLst>
          </p:cNvPr>
          <p:cNvSpPr/>
          <p:nvPr/>
        </p:nvSpPr>
        <p:spPr>
          <a:xfrm>
            <a:off x="7380503" y="4254956"/>
            <a:ext cx="439546" cy="635746"/>
          </a:xfrm>
          <a:custGeom>
            <a:avLst/>
            <a:gdLst/>
            <a:ahLst/>
            <a:cxnLst/>
            <a:rect l="l" t="t" r="r" b="b"/>
            <a:pathLst>
              <a:path w="27074" h="39159" extrusionOk="0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600;p20">
            <a:extLst>
              <a:ext uri="{FF2B5EF4-FFF2-40B4-BE49-F238E27FC236}">
                <a16:creationId xmlns:a16="http://schemas.microsoft.com/office/drawing/2014/main" id="{054AEDFA-F2A0-41AC-AB3E-48410BFBE299}"/>
              </a:ext>
            </a:extLst>
          </p:cNvPr>
          <p:cNvSpPr/>
          <p:nvPr/>
        </p:nvSpPr>
        <p:spPr>
          <a:xfrm>
            <a:off x="7380503" y="4857631"/>
            <a:ext cx="439546" cy="33071"/>
          </a:xfrm>
          <a:custGeom>
            <a:avLst/>
            <a:gdLst/>
            <a:ahLst/>
            <a:cxnLst/>
            <a:rect l="l" t="t" r="r" b="b"/>
            <a:pathLst>
              <a:path w="27074" h="2037" extrusionOk="0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601;p20">
            <a:extLst>
              <a:ext uri="{FF2B5EF4-FFF2-40B4-BE49-F238E27FC236}">
                <a16:creationId xmlns:a16="http://schemas.microsoft.com/office/drawing/2014/main" id="{AD0FB0BD-34B4-4F50-B12E-89C181FEFE98}"/>
              </a:ext>
            </a:extLst>
          </p:cNvPr>
          <p:cNvSpPr/>
          <p:nvPr/>
        </p:nvSpPr>
        <p:spPr>
          <a:xfrm>
            <a:off x="7520140" y="4617678"/>
            <a:ext cx="160288" cy="273024"/>
          </a:xfrm>
          <a:custGeom>
            <a:avLst/>
            <a:gdLst/>
            <a:ahLst/>
            <a:cxnLst/>
            <a:rect l="l" t="t" r="r" b="b"/>
            <a:pathLst>
              <a:path w="9873" h="16817" extrusionOk="0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602;p20">
            <a:extLst>
              <a:ext uri="{FF2B5EF4-FFF2-40B4-BE49-F238E27FC236}">
                <a16:creationId xmlns:a16="http://schemas.microsoft.com/office/drawing/2014/main" id="{1313AD8E-34DF-4374-A5E6-5E82E77F4635}"/>
              </a:ext>
            </a:extLst>
          </p:cNvPr>
          <p:cNvSpPr/>
          <p:nvPr/>
        </p:nvSpPr>
        <p:spPr>
          <a:xfrm>
            <a:off x="7309848" y="4243819"/>
            <a:ext cx="576602" cy="274274"/>
          </a:xfrm>
          <a:custGeom>
            <a:avLst/>
            <a:gdLst/>
            <a:ahLst/>
            <a:cxnLst/>
            <a:rect l="l" t="t" r="r" b="b"/>
            <a:pathLst>
              <a:path w="35516" h="16894" extrusionOk="0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603;p20">
            <a:extLst>
              <a:ext uri="{FF2B5EF4-FFF2-40B4-BE49-F238E27FC236}">
                <a16:creationId xmlns:a16="http://schemas.microsoft.com/office/drawing/2014/main" id="{F4902049-02CF-4844-8431-05D1213C7604}"/>
              </a:ext>
            </a:extLst>
          </p:cNvPr>
          <p:cNvSpPr/>
          <p:nvPr/>
        </p:nvSpPr>
        <p:spPr>
          <a:xfrm>
            <a:off x="4878527" y="4796020"/>
            <a:ext cx="4285602" cy="279729"/>
          </a:xfrm>
          <a:custGeom>
            <a:avLst/>
            <a:gdLst/>
            <a:ahLst/>
            <a:cxnLst/>
            <a:rect l="l" t="t" r="r" b="b"/>
            <a:pathLst>
              <a:path w="263973" h="17230" extrusionOk="0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604;p20">
            <a:extLst>
              <a:ext uri="{FF2B5EF4-FFF2-40B4-BE49-F238E27FC236}">
                <a16:creationId xmlns:a16="http://schemas.microsoft.com/office/drawing/2014/main" id="{0EE6DAB5-DD3F-449A-BFCF-ABF8627B0F2A}"/>
              </a:ext>
            </a:extLst>
          </p:cNvPr>
          <p:cNvSpPr/>
          <p:nvPr/>
        </p:nvSpPr>
        <p:spPr>
          <a:xfrm>
            <a:off x="4519490" y="4097119"/>
            <a:ext cx="499113" cy="646234"/>
          </a:xfrm>
          <a:custGeom>
            <a:avLst/>
            <a:gdLst/>
            <a:ahLst/>
            <a:cxnLst/>
            <a:rect l="l" t="t" r="r" b="b"/>
            <a:pathLst>
              <a:path w="30743" h="39805" extrusionOk="0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605;p20">
            <a:extLst>
              <a:ext uri="{FF2B5EF4-FFF2-40B4-BE49-F238E27FC236}">
                <a16:creationId xmlns:a16="http://schemas.microsoft.com/office/drawing/2014/main" id="{C4C69F8D-858B-4E9E-8C8C-9532EADDF675}"/>
              </a:ext>
            </a:extLst>
          </p:cNvPr>
          <p:cNvSpPr/>
          <p:nvPr/>
        </p:nvSpPr>
        <p:spPr>
          <a:xfrm>
            <a:off x="4673593" y="4345693"/>
            <a:ext cx="199690" cy="609640"/>
          </a:xfrm>
          <a:custGeom>
            <a:avLst/>
            <a:gdLst/>
            <a:ahLst/>
            <a:cxnLst/>
            <a:rect l="l" t="t" r="r" b="b"/>
            <a:pathLst>
              <a:path w="12300" h="37551" extrusionOk="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606;p20">
            <a:extLst>
              <a:ext uri="{FF2B5EF4-FFF2-40B4-BE49-F238E27FC236}">
                <a16:creationId xmlns:a16="http://schemas.microsoft.com/office/drawing/2014/main" id="{17B79D17-8A8B-46BB-B342-D3CDFF8F10E7}"/>
              </a:ext>
            </a:extLst>
          </p:cNvPr>
          <p:cNvSpPr/>
          <p:nvPr/>
        </p:nvSpPr>
        <p:spPr>
          <a:xfrm>
            <a:off x="4818961" y="3759626"/>
            <a:ext cx="603098" cy="781033"/>
          </a:xfrm>
          <a:custGeom>
            <a:avLst/>
            <a:gdLst/>
            <a:ahLst/>
            <a:cxnLst/>
            <a:rect l="l" t="t" r="r" b="b"/>
            <a:pathLst>
              <a:path w="37148" h="48108" extrusionOk="0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607;p20">
            <a:extLst>
              <a:ext uri="{FF2B5EF4-FFF2-40B4-BE49-F238E27FC236}">
                <a16:creationId xmlns:a16="http://schemas.microsoft.com/office/drawing/2014/main" id="{83F2EE36-4AA6-4F7F-B6F8-E6FBF8C03EE6}"/>
              </a:ext>
            </a:extLst>
          </p:cNvPr>
          <p:cNvSpPr/>
          <p:nvPr/>
        </p:nvSpPr>
        <p:spPr>
          <a:xfrm>
            <a:off x="5000679" y="4058399"/>
            <a:ext cx="235667" cy="896935"/>
          </a:xfrm>
          <a:custGeom>
            <a:avLst/>
            <a:gdLst/>
            <a:ahLst/>
            <a:cxnLst/>
            <a:rect l="l" t="t" r="r" b="b"/>
            <a:pathLst>
              <a:path w="14516" h="55247" extrusionOk="0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608;p20">
            <a:extLst>
              <a:ext uri="{FF2B5EF4-FFF2-40B4-BE49-F238E27FC236}">
                <a16:creationId xmlns:a16="http://schemas.microsoft.com/office/drawing/2014/main" id="{875C3D27-28EE-4839-8585-4E811E4F4687}"/>
              </a:ext>
            </a:extLst>
          </p:cNvPr>
          <p:cNvSpPr/>
          <p:nvPr/>
        </p:nvSpPr>
        <p:spPr>
          <a:xfrm>
            <a:off x="4993163" y="4969507"/>
            <a:ext cx="3958044" cy="212467"/>
          </a:xfrm>
          <a:custGeom>
            <a:avLst/>
            <a:gdLst/>
            <a:ahLst/>
            <a:cxnLst/>
            <a:rect l="l" t="t" r="r" b="b"/>
            <a:pathLst>
              <a:path w="243797" h="13087" extrusionOk="0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609;p20">
            <a:extLst>
              <a:ext uri="{FF2B5EF4-FFF2-40B4-BE49-F238E27FC236}">
                <a16:creationId xmlns:a16="http://schemas.microsoft.com/office/drawing/2014/main" id="{6FE79679-5FED-4F39-BC27-6C044B289AE1}"/>
              </a:ext>
            </a:extLst>
          </p:cNvPr>
          <p:cNvSpPr/>
          <p:nvPr/>
        </p:nvSpPr>
        <p:spPr>
          <a:xfrm>
            <a:off x="5522424" y="4289406"/>
            <a:ext cx="393618" cy="509665"/>
          </a:xfrm>
          <a:custGeom>
            <a:avLst/>
            <a:gdLst/>
            <a:ahLst/>
            <a:cxnLst/>
            <a:rect l="l" t="t" r="r" b="b"/>
            <a:pathLst>
              <a:path w="24245" h="31393" extrusionOk="0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610;p20">
            <a:extLst>
              <a:ext uri="{FF2B5EF4-FFF2-40B4-BE49-F238E27FC236}">
                <a16:creationId xmlns:a16="http://schemas.microsoft.com/office/drawing/2014/main" id="{7796F1FF-6188-431F-9513-887373ACCBC7}"/>
              </a:ext>
            </a:extLst>
          </p:cNvPr>
          <p:cNvSpPr/>
          <p:nvPr/>
        </p:nvSpPr>
        <p:spPr>
          <a:xfrm>
            <a:off x="5643910" y="4485623"/>
            <a:ext cx="157885" cy="480832"/>
          </a:xfrm>
          <a:custGeom>
            <a:avLst/>
            <a:gdLst/>
            <a:ahLst/>
            <a:cxnLst/>
            <a:rect l="l" t="t" r="r" b="b"/>
            <a:pathLst>
              <a:path w="9725" h="29617" extrusionOk="0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611;p20">
            <a:extLst>
              <a:ext uri="{FF2B5EF4-FFF2-40B4-BE49-F238E27FC236}">
                <a16:creationId xmlns:a16="http://schemas.microsoft.com/office/drawing/2014/main" id="{2FDCAD4E-E54D-40E4-A38A-CE6E27602EED}"/>
              </a:ext>
            </a:extLst>
          </p:cNvPr>
          <p:cNvSpPr/>
          <p:nvPr/>
        </p:nvSpPr>
        <p:spPr>
          <a:xfrm>
            <a:off x="7187924" y="4313905"/>
            <a:ext cx="376084" cy="486969"/>
          </a:xfrm>
          <a:custGeom>
            <a:avLst/>
            <a:gdLst/>
            <a:ahLst/>
            <a:cxnLst/>
            <a:rect l="l" t="t" r="r" b="b"/>
            <a:pathLst>
              <a:path w="23165" h="29995" extrusionOk="0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612;p20">
            <a:extLst>
              <a:ext uri="{FF2B5EF4-FFF2-40B4-BE49-F238E27FC236}">
                <a16:creationId xmlns:a16="http://schemas.microsoft.com/office/drawing/2014/main" id="{5F69676F-4A3E-4DAF-A127-FC8541E5E4F9}"/>
              </a:ext>
            </a:extLst>
          </p:cNvPr>
          <p:cNvSpPr/>
          <p:nvPr/>
        </p:nvSpPr>
        <p:spPr>
          <a:xfrm>
            <a:off x="7297006" y="4501046"/>
            <a:ext cx="150888" cy="459743"/>
          </a:xfrm>
          <a:custGeom>
            <a:avLst/>
            <a:gdLst/>
            <a:ahLst/>
            <a:cxnLst/>
            <a:rect l="l" t="t" r="r" b="b"/>
            <a:pathLst>
              <a:path w="9294" h="28318" extrusionOk="0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613;p20">
            <a:extLst>
              <a:ext uri="{FF2B5EF4-FFF2-40B4-BE49-F238E27FC236}">
                <a16:creationId xmlns:a16="http://schemas.microsoft.com/office/drawing/2014/main" id="{09D26F6C-D29E-409D-8A32-5A31E94DAB88}"/>
              </a:ext>
            </a:extLst>
          </p:cNvPr>
          <p:cNvSpPr/>
          <p:nvPr/>
        </p:nvSpPr>
        <p:spPr>
          <a:xfrm>
            <a:off x="6954562" y="4511469"/>
            <a:ext cx="261237" cy="338208"/>
          </a:xfrm>
          <a:custGeom>
            <a:avLst/>
            <a:gdLst/>
            <a:ahLst/>
            <a:cxnLst/>
            <a:rect l="l" t="t" r="r" b="b"/>
            <a:pathLst>
              <a:path w="16091" h="20832" extrusionOk="0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614;p20">
            <a:extLst>
              <a:ext uri="{FF2B5EF4-FFF2-40B4-BE49-F238E27FC236}">
                <a16:creationId xmlns:a16="http://schemas.microsoft.com/office/drawing/2014/main" id="{21242B99-EDAA-4485-A59C-8BB3F5071C43}"/>
              </a:ext>
            </a:extLst>
          </p:cNvPr>
          <p:cNvSpPr/>
          <p:nvPr/>
        </p:nvSpPr>
        <p:spPr>
          <a:xfrm>
            <a:off x="7035233" y="4641544"/>
            <a:ext cx="104732" cy="319050"/>
          </a:xfrm>
          <a:custGeom>
            <a:avLst/>
            <a:gdLst/>
            <a:ahLst/>
            <a:cxnLst/>
            <a:rect l="l" t="t" r="r" b="b"/>
            <a:pathLst>
              <a:path w="6451" h="19652" extrusionOk="0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615;p20">
            <a:extLst>
              <a:ext uri="{FF2B5EF4-FFF2-40B4-BE49-F238E27FC236}">
                <a16:creationId xmlns:a16="http://schemas.microsoft.com/office/drawing/2014/main" id="{A724EF26-5CE8-4144-BE8E-3C46BEEE5366}"/>
              </a:ext>
            </a:extLst>
          </p:cNvPr>
          <p:cNvSpPr/>
          <p:nvPr/>
        </p:nvSpPr>
        <p:spPr>
          <a:xfrm>
            <a:off x="5738869" y="4393294"/>
            <a:ext cx="333240" cy="431429"/>
          </a:xfrm>
          <a:custGeom>
            <a:avLst/>
            <a:gdLst/>
            <a:ahLst/>
            <a:cxnLst/>
            <a:rect l="l" t="t" r="r" b="b"/>
            <a:pathLst>
              <a:path w="20526" h="26574" extrusionOk="0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616;p20">
            <a:extLst>
              <a:ext uri="{FF2B5EF4-FFF2-40B4-BE49-F238E27FC236}">
                <a16:creationId xmlns:a16="http://schemas.microsoft.com/office/drawing/2014/main" id="{5FA0BC44-BF6E-43AB-8377-1ECF398183D0}"/>
              </a:ext>
            </a:extLst>
          </p:cNvPr>
          <p:cNvSpPr/>
          <p:nvPr/>
        </p:nvSpPr>
        <p:spPr>
          <a:xfrm>
            <a:off x="5841766" y="4559265"/>
            <a:ext cx="133598" cy="406995"/>
          </a:xfrm>
          <a:custGeom>
            <a:avLst/>
            <a:gdLst/>
            <a:ahLst/>
            <a:cxnLst/>
            <a:rect l="l" t="t" r="r" b="b"/>
            <a:pathLst>
              <a:path w="8229" h="25069" extrusionOk="0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617;p20">
            <a:extLst>
              <a:ext uri="{FF2B5EF4-FFF2-40B4-BE49-F238E27FC236}">
                <a16:creationId xmlns:a16="http://schemas.microsoft.com/office/drawing/2014/main" id="{507DAB61-3740-4902-824D-CF631F53A36D}"/>
              </a:ext>
            </a:extLst>
          </p:cNvPr>
          <p:cNvSpPr/>
          <p:nvPr/>
        </p:nvSpPr>
        <p:spPr>
          <a:xfrm>
            <a:off x="8023207" y="4254832"/>
            <a:ext cx="394397" cy="510639"/>
          </a:xfrm>
          <a:custGeom>
            <a:avLst/>
            <a:gdLst/>
            <a:ahLst/>
            <a:cxnLst/>
            <a:rect l="l" t="t" r="r" b="b"/>
            <a:pathLst>
              <a:path w="24293" h="31453" extrusionOk="0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618;p20">
            <a:extLst>
              <a:ext uri="{FF2B5EF4-FFF2-40B4-BE49-F238E27FC236}">
                <a16:creationId xmlns:a16="http://schemas.microsoft.com/office/drawing/2014/main" id="{47B86E76-564D-4AD0-B656-E04751DB70AA}"/>
              </a:ext>
            </a:extLst>
          </p:cNvPr>
          <p:cNvSpPr/>
          <p:nvPr/>
        </p:nvSpPr>
        <p:spPr>
          <a:xfrm>
            <a:off x="8137022" y="4481109"/>
            <a:ext cx="158129" cy="481741"/>
          </a:xfrm>
          <a:custGeom>
            <a:avLst/>
            <a:gdLst/>
            <a:ahLst/>
            <a:cxnLst/>
            <a:rect l="l" t="t" r="r" b="b"/>
            <a:pathLst>
              <a:path w="9740" h="29673" extrusionOk="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619;p20">
            <a:extLst>
              <a:ext uri="{FF2B5EF4-FFF2-40B4-BE49-F238E27FC236}">
                <a16:creationId xmlns:a16="http://schemas.microsoft.com/office/drawing/2014/main" id="{DA148EE2-B045-44BC-9FDE-D876F5075D88}"/>
              </a:ext>
            </a:extLst>
          </p:cNvPr>
          <p:cNvSpPr/>
          <p:nvPr/>
        </p:nvSpPr>
        <p:spPr>
          <a:xfrm>
            <a:off x="8300281" y="4018022"/>
            <a:ext cx="476530" cy="617157"/>
          </a:xfrm>
          <a:custGeom>
            <a:avLst/>
            <a:gdLst/>
            <a:ahLst/>
            <a:cxnLst/>
            <a:rect l="l" t="t" r="r" b="b"/>
            <a:pathLst>
              <a:path w="29352" h="38014" extrusionOk="0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620;p20">
            <a:extLst>
              <a:ext uri="{FF2B5EF4-FFF2-40B4-BE49-F238E27FC236}">
                <a16:creationId xmlns:a16="http://schemas.microsoft.com/office/drawing/2014/main" id="{2A5B77E6-9D27-40D5-8E4A-9BB34641CCC3}"/>
              </a:ext>
            </a:extLst>
          </p:cNvPr>
          <p:cNvSpPr/>
          <p:nvPr/>
        </p:nvSpPr>
        <p:spPr>
          <a:xfrm>
            <a:off x="8443928" y="4254128"/>
            <a:ext cx="186134" cy="708723"/>
          </a:xfrm>
          <a:custGeom>
            <a:avLst/>
            <a:gdLst/>
            <a:ahLst/>
            <a:cxnLst/>
            <a:rect l="l" t="t" r="r" b="b"/>
            <a:pathLst>
              <a:path w="11465" h="43654" extrusionOk="0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621;p20">
            <a:extLst>
              <a:ext uri="{FF2B5EF4-FFF2-40B4-BE49-F238E27FC236}">
                <a16:creationId xmlns:a16="http://schemas.microsoft.com/office/drawing/2014/main" id="{6F5CD565-0694-42A0-BBEF-AA133761E229}"/>
              </a:ext>
            </a:extLst>
          </p:cNvPr>
          <p:cNvSpPr/>
          <p:nvPr/>
        </p:nvSpPr>
        <p:spPr>
          <a:xfrm>
            <a:off x="7527576" y="339781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622;p20">
            <a:extLst>
              <a:ext uri="{FF2B5EF4-FFF2-40B4-BE49-F238E27FC236}">
                <a16:creationId xmlns:a16="http://schemas.microsoft.com/office/drawing/2014/main" id="{59B54031-C3F0-4102-9ACF-A2DBA231C583}"/>
              </a:ext>
            </a:extLst>
          </p:cNvPr>
          <p:cNvSpPr/>
          <p:nvPr/>
        </p:nvSpPr>
        <p:spPr>
          <a:xfrm>
            <a:off x="7420133" y="3288616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623;p20">
            <a:extLst>
              <a:ext uri="{FF2B5EF4-FFF2-40B4-BE49-F238E27FC236}">
                <a16:creationId xmlns:a16="http://schemas.microsoft.com/office/drawing/2014/main" id="{1D3BF33F-3D6D-4BBD-8666-E0D46E72F7A2}"/>
              </a:ext>
            </a:extLst>
          </p:cNvPr>
          <p:cNvSpPr/>
          <p:nvPr/>
        </p:nvSpPr>
        <p:spPr>
          <a:xfrm>
            <a:off x="7527576" y="3288616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624;p20">
            <a:extLst>
              <a:ext uri="{FF2B5EF4-FFF2-40B4-BE49-F238E27FC236}">
                <a16:creationId xmlns:a16="http://schemas.microsoft.com/office/drawing/2014/main" id="{753438DB-DFB1-496C-9D3C-62885C77A463}"/>
              </a:ext>
            </a:extLst>
          </p:cNvPr>
          <p:cNvSpPr/>
          <p:nvPr/>
        </p:nvSpPr>
        <p:spPr>
          <a:xfrm>
            <a:off x="7312706" y="3288616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625;p20">
            <a:extLst>
              <a:ext uri="{FF2B5EF4-FFF2-40B4-BE49-F238E27FC236}">
                <a16:creationId xmlns:a16="http://schemas.microsoft.com/office/drawing/2014/main" id="{EED94B8B-4070-40CF-AB2F-DA35087E7462}"/>
              </a:ext>
            </a:extLst>
          </p:cNvPr>
          <p:cNvSpPr/>
          <p:nvPr/>
        </p:nvSpPr>
        <p:spPr>
          <a:xfrm>
            <a:off x="7312706" y="3397813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626;p20">
            <a:extLst>
              <a:ext uri="{FF2B5EF4-FFF2-40B4-BE49-F238E27FC236}">
                <a16:creationId xmlns:a16="http://schemas.microsoft.com/office/drawing/2014/main" id="{1F2B8AB8-2E35-4463-9B6D-4FEA76203202}"/>
              </a:ext>
            </a:extLst>
          </p:cNvPr>
          <p:cNvSpPr/>
          <p:nvPr/>
        </p:nvSpPr>
        <p:spPr>
          <a:xfrm>
            <a:off x="7312706" y="350699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627;p20">
            <a:extLst>
              <a:ext uri="{FF2B5EF4-FFF2-40B4-BE49-F238E27FC236}">
                <a16:creationId xmlns:a16="http://schemas.microsoft.com/office/drawing/2014/main" id="{CFD19F81-8375-4E89-95B1-1B992BA5AC72}"/>
              </a:ext>
            </a:extLst>
          </p:cNvPr>
          <p:cNvSpPr/>
          <p:nvPr/>
        </p:nvSpPr>
        <p:spPr>
          <a:xfrm>
            <a:off x="7420133" y="350699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628;p20">
            <a:extLst>
              <a:ext uri="{FF2B5EF4-FFF2-40B4-BE49-F238E27FC236}">
                <a16:creationId xmlns:a16="http://schemas.microsoft.com/office/drawing/2014/main" id="{009BDADC-A423-4393-8DEE-DBC6B4DEA9D0}"/>
              </a:ext>
            </a:extLst>
          </p:cNvPr>
          <p:cNvSpPr/>
          <p:nvPr/>
        </p:nvSpPr>
        <p:spPr>
          <a:xfrm>
            <a:off x="7420133" y="361615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184;p17">
            <a:extLst>
              <a:ext uri="{FF2B5EF4-FFF2-40B4-BE49-F238E27FC236}">
                <a16:creationId xmlns:a16="http://schemas.microsoft.com/office/drawing/2014/main" id="{A47C4A0E-C6E5-4345-B5AA-567C2234A3BF}"/>
              </a:ext>
            </a:extLst>
          </p:cNvPr>
          <p:cNvSpPr txBox="1">
            <a:spLocks/>
          </p:cNvSpPr>
          <p:nvPr/>
        </p:nvSpPr>
        <p:spPr>
          <a:xfrm>
            <a:off x="220313" y="964947"/>
            <a:ext cx="38673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400" dirty="0"/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Data</a:t>
            </a:r>
            <a:endParaRPr dirty="0"/>
          </a:p>
        </p:txBody>
      </p:sp>
      <p:sp>
        <p:nvSpPr>
          <p:cNvPr id="205" name="Google Shape;205;p18"/>
          <p:cNvSpPr/>
          <p:nvPr/>
        </p:nvSpPr>
        <p:spPr>
          <a:xfrm>
            <a:off x="940038" y="5008313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1190517" y="1697168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Source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20913" y="2151491"/>
            <a:ext cx="3446791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We have used Web Scrapping to collect our data and the source was Aqar site and Wekipedia</a:t>
            </a:r>
            <a:endParaRPr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81341" y="4865064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020982" y="4465606"/>
            <a:ext cx="1028570" cy="677894"/>
            <a:chOff x="1928200" y="3132125"/>
            <a:chExt cx="1512825" cy="997050"/>
          </a:xfrm>
        </p:grpSpPr>
        <p:sp>
          <p:nvSpPr>
            <p:cNvPr id="212" name="Google Shape;212;p18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826339" y="4320057"/>
            <a:ext cx="993176" cy="823443"/>
            <a:chOff x="202950" y="1579375"/>
            <a:chExt cx="1537900" cy="1275075"/>
          </a:xfrm>
        </p:grpSpPr>
        <p:sp>
          <p:nvSpPr>
            <p:cNvPr id="220" name="Google Shape;220;p18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6755446" y="5039443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641159" y="4156811"/>
            <a:ext cx="1069946" cy="986689"/>
            <a:chOff x="5747675" y="2580200"/>
            <a:chExt cx="1629525" cy="1502725"/>
          </a:xfrm>
        </p:grpSpPr>
        <p:sp>
          <p:nvSpPr>
            <p:cNvPr id="238" name="Google Shape;238;p18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8"/>
          <p:cNvSpPr/>
          <p:nvPr/>
        </p:nvSpPr>
        <p:spPr>
          <a:xfrm rot="-8100000">
            <a:off x="659051" y="4786062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-8100000">
            <a:off x="3520176" y="4786075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rot="-8100000">
            <a:off x="6158501" y="4786062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-8100000">
            <a:off x="8699951" y="4786062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321592" y="4643889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020988" y="5008313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09;p18">
            <a:extLst>
              <a:ext uri="{FF2B5EF4-FFF2-40B4-BE49-F238E27FC236}">
                <a16:creationId xmlns:a16="http://schemas.microsoft.com/office/drawing/2014/main" id="{70F2E055-D17C-47DB-B217-FD72349D1F0C}"/>
              </a:ext>
            </a:extLst>
          </p:cNvPr>
          <p:cNvSpPr txBox="1"/>
          <p:nvPr/>
        </p:nvSpPr>
        <p:spPr>
          <a:xfrm>
            <a:off x="5783577" y="2142442"/>
            <a:ext cx="3138640" cy="205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BEDROOM</a:t>
            </a:r>
          </a:p>
          <a:p>
            <a:pPr marL="285750" lvl="0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BATHROOM</a:t>
            </a:r>
          </a:p>
          <a:p>
            <a:pPr marL="285750" lvl="0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SIZE </a:t>
            </a:r>
          </a:p>
          <a:p>
            <a:pPr marL="285750" lvl="0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DISTRICT</a:t>
            </a:r>
          </a:p>
          <a:p>
            <a:pPr marL="285750" lvl="0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PRICE</a:t>
            </a:r>
            <a:endParaRPr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208;p18">
            <a:extLst>
              <a:ext uri="{FF2B5EF4-FFF2-40B4-BE49-F238E27FC236}">
                <a16:creationId xmlns:a16="http://schemas.microsoft.com/office/drawing/2014/main" id="{3DF6467A-BC68-4E05-B2AC-A924D55F4D46}"/>
              </a:ext>
            </a:extLst>
          </p:cNvPr>
          <p:cNvSpPr txBox="1"/>
          <p:nvPr/>
        </p:nvSpPr>
        <p:spPr>
          <a:xfrm>
            <a:off x="5487366" y="1701780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columns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</a:t>
            </a:r>
            <a:endParaRPr dirty="0"/>
          </a:p>
        </p:txBody>
      </p:sp>
      <p:sp>
        <p:nvSpPr>
          <p:cNvPr id="272" name="Google Shape;272;p19"/>
          <p:cNvSpPr/>
          <p:nvPr/>
        </p:nvSpPr>
        <p:spPr>
          <a:xfrm>
            <a:off x="-240636" y="4864736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 rot="-8100000">
            <a:off x="1536350" y="4786115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 rot="-8100000">
            <a:off x="4185775" y="4786128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 rot="-8100000">
            <a:off x="6984300" y="4786115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2019224" y="4391716"/>
            <a:ext cx="649580" cy="751784"/>
            <a:chOff x="1578425" y="2787175"/>
            <a:chExt cx="711479" cy="823422"/>
          </a:xfrm>
        </p:grpSpPr>
        <p:sp>
          <p:nvSpPr>
            <p:cNvPr id="277" name="Google Shape;277;p19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4668431" y="4299954"/>
            <a:ext cx="787148" cy="843546"/>
            <a:chOff x="2025400" y="1576450"/>
            <a:chExt cx="1186000" cy="1270975"/>
          </a:xfrm>
        </p:grpSpPr>
        <p:sp>
          <p:nvSpPr>
            <p:cNvPr id="295" name="Google Shape;295;p19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9EFD93-9D90-4BA5-8756-2561AE3F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15" y="1111271"/>
            <a:ext cx="6059121" cy="32504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aphicFrame>
        <p:nvGraphicFramePr>
          <p:cNvPr id="1180" name="Google Shape;1180;p31"/>
          <p:cNvGraphicFramePr/>
          <p:nvPr>
            <p:extLst>
              <p:ext uri="{D42A27DB-BD31-4B8C-83A1-F6EECF244321}">
                <p14:modId xmlns:p14="http://schemas.microsoft.com/office/powerpoint/2010/main" val="1482249000"/>
              </p:ext>
            </p:extLst>
          </p:nvPr>
        </p:nvGraphicFramePr>
        <p:xfrm>
          <a:off x="911419" y="1279710"/>
          <a:ext cx="5443575" cy="3505709"/>
        </p:xfrm>
        <a:graphic>
          <a:graphicData uri="http://schemas.openxmlformats.org/drawingml/2006/table">
            <a:tbl>
              <a:tblPr>
                <a:noFill/>
                <a:tableStyleId>{A0E99B85-012A-4234-95A3-E58FF5391024}</a:tableStyleId>
              </a:tblPr>
              <a:tblGrid>
                <a:gridCol w="150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9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9AD7D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Linear Regression</a:t>
                      </a:r>
                      <a:endParaRPr sz="1100" dirty="0">
                        <a:solidFill>
                          <a:srgbClr val="9AD7D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rgbClr val="9AD7D2"/>
                          </a:solidFill>
                          <a:latin typeface="Montserrat ExtraBold"/>
                          <a:ea typeface="Montserrat ExtraBold"/>
                          <a:cs typeface="Arial"/>
                          <a:sym typeface="Montserrat ExtraBold"/>
                        </a:rPr>
                        <a:t>Ridge </a:t>
                      </a:r>
                      <a:r>
                        <a:rPr lang="en" sz="1100" dirty="0">
                          <a:solidFill>
                            <a:srgbClr val="9AD7D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Regression</a:t>
                      </a:r>
                      <a:endParaRPr sz="1100" dirty="0">
                        <a:solidFill>
                          <a:srgbClr val="9AD7D2"/>
                        </a:solidFill>
                        <a:latin typeface="Montserrat ExtraBold"/>
                        <a:ea typeface="Montserrat ExtraBold"/>
                        <a:cs typeface="Arial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X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sz="1000" b="1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= 0.793</a:t>
                      </a:r>
                      <a:endParaRPr lang="en-US" sz="1050" b="1" i="0" u="none" strike="noStrike" cap="non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050" b="0" i="0" u="none" strike="noStrike" cap="non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0.767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kumimoji="0" lang="en-US" sz="1000" b="1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kumimoji="0" lang="en-US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0.820</a:t>
                      </a:r>
                      <a:endPara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0.757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3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BED and BATH squared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R2 = 0.793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0.767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kumimoji="0" lang="en-US" sz="1050" b="1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kumimoji="0" lang="en-US" sz="10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0.820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0.755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Montserrat ExtraBold"/>
                          <a:sym typeface="Montserrat ExtraBold"/>
                        </a:rPr>
                        <a:t>SIZE/BED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kumimoji="0" lang="en-US" sz="1000" b="1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= 0.792</a:t>
                      </a:r>
                      <a:endParaRPr kumimoji="0" lang="en-US" sz="105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0.759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kumimoji="0" lang="en-US" sz="1000" b="1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0.829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0.751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Montserrat ExtraBold"/>
                          <a:sym typeface="Montserrat ExtraBold"/>
                        </a:rPr>
                        <a:t>D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latin typeface="Montserrat ExtraBold"/>
                          <a:sym typeface="Montserrat ExtraBold"/>
                        </a:rPr>
                        <a:t>rop Distrect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kumimoji="0" lang="en-US" sz="1000" b="1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= 0.692</a:t>
                      </a:r>
                      <a:endParaRPr kumimoji="0" lang="en-US" sz="105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0.512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kumimoji="0" lang="en-US" sz="1000" b="1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0.715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0.512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FFFF"/>
                          </a:solidFill>
                          <a:latin typeface="Montserrat ExtraBold"/>
                          <a:sym typeface="Arial"/>
                        </a:rPr>
                        <a:t>SIZE squared</a:t>
                      </a:r>
                      <a:endParaRPr sz="1100" b="0" i="0" u="none" strike="noStrike" cap="none" dirty="0">
                        <a:solidFill>
                          <a:srgbClr val="FFFFFF"/>
                        </a:solidFill>
                        <a:latin typeface="Montserrat ExtraBold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kumimoji="0" lang="en-US" sz="1000" b="1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= 0.833</a:t>
                      </a:r>
                      <a:endParaRPr kumimoji="0" lang="en-US" sz="105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0.810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kumimoji="0" lang="en-US" sz="1000" b="1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0.842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CV = 0.817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214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Assumption1: normally distributed with zero mean 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81248A-D34E-49D2-A697-60393085F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051177"/>
            <a:ext cx="3429840" cy="210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1D348-0488-4A17-AC38-F8145340F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235" y="1186413"/>
            <a:ext cx="2700350" cy="1980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828EB-9227-46F1-86D3-82E607F79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585" y="1283805"/>
            <a:ext cx="2500662" cy="17861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Assumption2: error terms must have constant variance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986C75-9CBF-4119-A41E-E037E7BF8401}"/>
              </a:ext>
            </a:extLst>
          </p:cNvPr>
          <p:cNvCxnSpPr/>
          <p:nvPr/>
        </p:nvCxnSpPr>
        <p:spPr>
          <a:xfrm>
            <a:off x="4572000" y="1145628"/>
            <a:ext cx="0" cy="370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208;p18">
            <a:extLst>
              <a:ext uri="{FF2B5EF4-FFF2-40B4-BE49-F238E27FC236}">
                <a16:creationId xmlns:a16="http://schemas.microsoft.com/office/drawing/2014/main" id="{681BF1FD-1448-40B4-BB93-B4489284DD3F}"/>
              </a:ext>
            </a:extLst>
          </p:cNvPr>
          <p:cNvSpPr txBox="1"/>
          <p:nvPr/>
        </p:nvSpPr>
        <p:spPr>
          <a:xfrm>
            <a:off x="5690082" y="1279004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After using log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" name="Google Shape;208;p18">
            <a:extLst>
              <a:ext uri="{FF2B5EF4-FFF2-40B4-BE49-F238E27FC236}">
                <a16:creationId xmlns:a16="http://schemas.microsoft.com/office/drawing/2014/main" id="{F537D0A3-0372-423D-8A0C-5D664F4BC6DB}"/>
              </a:ext>
            </a:extLst>
          </p:cNvPr>
          <p:cNvSpPr txBox="1"/>
          <p:nvPr/>
        </p:nvSpPr>
        <p:spPr>
          <a:xfrm>
            <a:off x="1106752" y="1312728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Actual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F0A4C-FE0F-4334-A63F-C6FE8935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1" y="1861108"/>
            <a:ext cx="3748248" cy="2797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49378-58BE-4EAB-9227-6E6933F16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820" y="1990929"/>
            <a:ext cx="3444110" cy="253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Assumption2: error terms must have constant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98717-A434-40DC-94F0-42724BCA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2" y="1960957"/>
            <a:ext cx="3807303" cy="26057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986C75-9CBF-4119-A41E-E037E7BF8401}"/>
              </a:ext>
            </a:extLst>
          </p:cNvPr>
          <p:cNvCxnSpPr/>
          <p:nvPr/>
        </p:nvCxnSpPr>
        <p:spPr>
          <a:xfrm>
            <a:off x="4572000" y="1145628"/>
            <a:ext cx="0" cy="370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8EE26D0-4A0E-4055-A25D-5611914EA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866" y="1960957"/>
            <a:ext cx="3805077" cy="2445059"/>
          </a:xfrm>
          <a:prstGeom prst="rect">
            <a:avLst/>
          </a:prstGeom>
        </p:spPr>
      </p:pic>
      <p:sp>
        <p:nvSpPr>
          <p:cNvPr id="21" name="Google Shape;208;p18">
            <a:extLst>
              <a:ext uri="{FF2B5EF4-FFF2-40B4-BE49-F238E27FC236}">
                <a16:creationId xmlns:a16="http://schemas.microsoft.com/office/drawing/2014/main" id="{681BF1FD-1448-40B4-BB93-B4489284DD3F}"/>
              </a:ext>
            </a:extLst>
          </p:cNvPr>
          <p:cNvSpPr txBox="1"/>
          <p:nvPr/>
        </p:nvSpPr>
        <p:spPr>
          <a:xfrm>
            <a:off x="5530611" y="1323042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After using log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" name="Google Shape;208;p18">
            <a:extLst>
              <a:ext uri="{FF2B5EF4-FFF2-40B4-BE49-F238E27FC236}">
                <a16:creationId xmlns:a16="http://schemas.microsoft.com/office/drawing/2014/main" id="{F537D0A3-0372-423D-8A0C-5D664F4BC6DB}"/>
              </a:ext>
            </a:extLst>
          </p:cNvPr>
          <p:cNvSpPr txBox="1"/>
          <p:nvPr/>
        </p:nvSpPr>
        <p:spPr>
          <a:xfrm>
            <a:off x="1128560" y="1328928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Actual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43903373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296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Montserrat ExtraBold</vt:lpstr>
      <vt:lpstr>Fira Sans Extra Condensed Medium</vt:lpstr>
      <vt:lpstr>EB Garamond</vt:lpstr>
      <vt:lpstr>Arial</vt:lpstr>
      <vt:lpstr>Times New Roman</vt:lpstr>
      <vt:lpstr>Squada One</vt:lpstr>
      <vt:lpstr>Barlow Light</vt:lpstr>
      <vt:lpstr>Montserrat Light</vt:lpstr>
      <vt:lpstr>Calibri</vt:lpstr>
      <vt:lpstr>Helvetica Neue</vt:lpstr>
      <vt:lpstr>Real Estate Marketing Plan </vt:lpstr>
      <vt:lpstr>REAL ESTATE PRICES PREDICTION</vt:lpstr>
      <vt:lpstr>TABLE OF CONTENTS</vt:lpstr>
      <vt:lpstr>Introduction</vt:lpstr>
      <vt:lpstr>OUR Data</vt:lpstr>
      <vt:lpstr>Relations</vt:lpstr>
      <vt:lpstr>Results</vt:lpstr>
      <vt:lpstr>Assumption1: normally distributed with zero mean </vt:lpstr>
      <vt:lpstr>Assumption2: error terms must have constant variance</vt:lpstr>
      <vt:lpstr>Assumption2: error terms must have constant variance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PRICES PREDICTION</dc:title>
  <cp:lastModifiedBy>Mashari MOHAMMED</cp:lastModifiedBy>
  <cp:revision>9</cp:revision>
  <dcterms:modified xsi:type="dcterms:W3CDTF">2021-09-26T09:29:57Z</dcterms:modified>
</cp:coreProperties>
</file>