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476B-AFB0-41CF-B4FD-79D62F5179BD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B231-D10C-4473-9542-0FAC2CAAE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2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476B-AFB0-41CF-B4FD-79D62F5179BD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B231-D10C-4473-9542-0FAC2CAAE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7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476B-AFB0-41CF-B4FD-79D62F5179BD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B231-D10C-4473-9542-0FAC2CAAE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0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476B-AFB0-41CF-B4FD-79D62F5179BD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B231-D10C-4473-9542-0FAC2CAAE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8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476B-AFB0-41CF-B4FD-79D62F5179BD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B231-D10C-4473-9542-0FAC2CAAE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6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476B-AFB0-41CF-B4FD-79D62F5179BD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B231-D10C-4473-9542-0FAC2CAAE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0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476B-AFB0-41CF-B4FD-79D62F5179BD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B231-D10C-4473-9542-0FAC2CAAE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7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476B-AFB0-41CF-B4FD-79D62F5179BD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B231-D10C-4473-9542-0FAC2CAAE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476B-AFB0-41CF-B4FD-79D62F5179BD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B231-D10C-4473-9542-0FAC2CAAE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5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476B-AFB0-41CF-B4FD-79D62F5179BD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B231-D10C-4473-9542-0FAC2CAAE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7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476B-AFB0-41CF-B4FD-79D62F5179BD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B231-D10C-4473-9542-0FAC2CAAE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4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2476B-AFB0-41CF-B4FD-79D62F5179BD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9B231-D10C-4473-9542-0FAC2CAAE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6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75411" y="1075764"/>
            <a:ext cx="1972235" cy="2420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DM – 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STUDY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USUBJID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AGEU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SEX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3011" y="537884"/>
            <a:ext cx="1972235" cy="2958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LB – Lab Test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STUDY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USUBJID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LBSEQ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LBTESTCD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LBTEST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LBCAT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LBSCAT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LBORRES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LBORRESU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68119" y="304802"/>
            <a:ext cx="2160494" cy="4150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TU, TR, RS - Oncology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STUDY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USUBJID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TUTESTCD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TUTEST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TUTORRES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TRTESTCD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TRTEST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TRORRES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TRORRESU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TRMETHOD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RSTESTCD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RSTEST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RSORRES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RSORRESU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78422" y="3962402"/>
            <a:ext cx="2474260" cy="25280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MI – Microscopic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STUDY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USUBJID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MISEQ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MITESTCD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MITEST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MIRESCAT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MILOC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MIMETHOD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71246" y="3962401"/>
            <a:ext cx="1676400" cy="1622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PR –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STUDY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USUBJID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PRTRT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PROCCUR</a:t>
            </a:r>
          </a:p>
        </p:txBody>
      </p:sp>
      <p:sp>
        <p:nvSpPr>
          <p:cNvPr id="9" name="Rectangle 8"/>
          <p:cNvSpPr/>
          <p:nvPr/>
        </p:nvSpPr>
        <p:spPr>
          <a:xfrm>
            <a:off x="7234517" y="3962400"/>
            <a:ext cx="1676400" cy="1622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EX - Exposure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STUDY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USUBJID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EXTRT</a:t>
            </a:r>
          </a:p>
        </p:txBody>
      </p:sp>
      <p:sp>
        <p:nvSpPr>
          <p:cNvPr id="10" name="Rectangle 9"/>
          <p:cNvSpPr/>
          <p:nvPr/>
        </p:nvSpPr>
        <p:spPr>
          <a:xfrm>
            <a:off x="9368118" y="4688541"/>
            <a:ext cx="2034987" cy="1622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MH – Medical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STUDY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USUBJID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MHTERM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MHDTC</a:t>
            </a:r>
          </a:p>
        </p:txBody>
      </p:sp>
    </p:spTree>
    <p:extLst>
      <p:ext uri="{BB962C8B-B14F-4D97-AF65-F5344CB8AC3E}">
        <p14:creationId xmlns:p14="http://schemas.microsoft.com/office/powerpoint/2010/main" val="257807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91</Words>
  <Application>Microsoft Office PowerPoint</Application>
  <PresentationFormat>Widescreen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Kashyap</dc:creator>
  <cp:lastModifiedBy>Akshay Kashyap</cp:lastModifiedBy>
  <cp:revision>3</cp:revision>
  <dcterms:created xsi:type="dcterms:W3CDTF">2016-08-10T17:39:55Z</dcterms:created>
  <dcterms:modified xsi:type="dcterms:W3CDTF">2016-08-10T22:15:17Z</dcterms:modified>
</cp:coreProperties>
</file>