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AB04-865C-4421-ACEA-4B5E4CBA5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7F04B-D85B-451F-824D-762A5FC39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5372D-A07E-4AAE-ABFE-E4536A71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1553-43DD-43BC-8E50-6220323049B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C7C86-9DD9-4A19-B257-6700878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7BA83-0901-4D62-829F-41F57017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A8A-6EBC-412C-9039-BB5FC74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8DD7-6FA4-4EE8-969A-F81B9774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8AFB5-CC3D-4CCD-8A65-82CDFCE28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A83E9-1371-4140-A4D5-40190446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1553-43DD-43BC-8E50-6220323049B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9E656-51E2-4839-9A86-5BC2445B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054F-B4E0-48E4-81AF-91B17E3B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A8A-6EBC-412C-9039-BB5FC74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8E4F3-1361-4836-9E92-094EE0D5D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CCFA4-6425-4097-B06C-ADAFA6AC7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230C1-21E5-4AD2-9960-4C232604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1553-43DD-43BC-8E50-6220323049B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D468-AB1D-4BCB-A9E8-46CE36D3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3535-767A-44C7-BEBD-0A753DFA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A8A-6EBC-412C-9039-BB5FC74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7139-4C4F-42A9-8FE8-E314EC9D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15C5-1636-4370-A7D1-4FB36748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1E8A-4DC9-4E21-B187-9FDE65CD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1553-43DD-43BC-8E50-6220323049B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31FBA-F553-43D5-8308-B6CA3978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BF50-917F-479C-BD75-01011D23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A8A-6EBC-412C-9039-BB5FC74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6503-0F0D-428B-AD79-A239973C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B4A2A-562B-4FF3-A354-8DD59FA9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4172-EF41-4532-83B7-3317B91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1553-43DD-43BC-8E50-6220323049B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9F8F-BB0C-464E-B988-DB443C1E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0FF5-26A4-47CF-A118-FF0CF8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A8A-6EBC-412C-9039-BB5FC74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0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3D4F-9AD3-4B00-A4FB-8A9E22E7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B894-F2E5-437B-935E-43F7882A1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456FE-0D8B-4A7D-8BDB-DE3FD7945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677A5-E1CB-42BA-BF09-47BBEB42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1553-43DD-43BC-8E50-6220323049B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19069-5EDD-430D-A629-5FE1F871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FEAE8-8BD0-460F-A887-366773FA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A8A-6EBC-412C-9039-BB5FC74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6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2FF2-7A4A-490C-BE5C-4F059D68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EA7ED-44B8-4816-A5CE-408ACC4E9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5F94A-C28C-4667-BC31-D19F950F1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3926D-495D-4CE3-BD43-DD39EDA42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FA2F-9D4A-4A3B-9DA2-1DDCE350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D8213-C781-4BD2-A746-4D6DCBEE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1553-43DD-43BC-8E50-6220323049B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FEC0A-0C9C-4571-98A8-AA361A99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11823-DF55-4F74-B839-AB9883C3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A8A-6EBC-412C-9039-BB5FC74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2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A737-8B21-4EBF-ADBB-B9D78FC8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A6B1C-0718-4A26-B9DC-379DB5BA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1553-43DD-43BC-8E50-6220323049B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41AA9-4DE3-403D-8B18-9436D862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7E357-B044-4F09-98F5-E06D5E7A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A8A-6EBC-412C-9039-BB5FC74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E2FB2-AB47-4785-AF9D-9F7ACD0B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1553-43DD-43BC-8E50-6220323049B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254E4-5650-4ED5-8543-E8F5A9E5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B5C78-4612-4407-9F4B-9BC47990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A8A-6EBC-412C-9039-BB5FC74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0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6F89-7737-4FC5-AEFC-3E2B2AF4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25C7-5E6A-4ECB-BBEC-E1F8EFE1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0F9B8-263C-4994-A124-AB090A4E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75381-0B83-4E38-80A1-CE296F2C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1553-43DD-43BC-8E50-6220323049B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456B9-CA79-470A-9DB0-0783873C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19BED-8902-430F-9DA7-36D2BD60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A8A-6EBC-412C-9039-BB5FC74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25E7-3B08-4128-A9C3-C30F7E9E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F4BAB-D202-47D7-9528-9C981BBD5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4336A-1D75-456A-8D8E-988184E33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DAADD-FDEE-4E36-9B58-9D4E19E6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1553-43DD-43BC-8E50-6220323049B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F1EA5-9B52-488E-855C-1C765036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8CA94-8479-4978-A1BA-3ECB35A1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A8A-6EBC-412C-9039-BB5FC74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6915F-CF02-4D12-B495-C5D60D71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44268-FCF1-4A12-AFA2-19B74F83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78241-FE15-4E49-8721-FEAC39E3C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1553-43DD-43BC-8E50-6220323049B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ED744-BC07-4AFC-AD17-30E8067B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58B7-8B97-469C-9DF4-E17C31FC3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99A8A-6EBC-412C-9039-BB5FC74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71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28D47A2C-381B-4794-99A3-515EE75FEE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5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 questions">
            <a:extLst>
              <a:ext uri="{FF2B5EF4-FFF2-40B4-BE49-F238E27FC236}">
                <a16:creationId xmlns:a16="http://schemas.microsoft.com/office/drawing/2014/main" id="{503CB1D7-95F6-4C93-9433-DB74CDEDA2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4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A44560A4-E4D3-4166-A025-728033FA4A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6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D287BA08-67B9-4435-8858-5380D7E1E3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7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6E653BA5-C76A-4BC3-A878-CF3DBD45C1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4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9C81CD22-AE39-421E-B747-B211DEDB5B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DDFBB8B6-C8DB-402C-AFA6-BFFAA193DE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9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6E973CFF-06AE-42C2-8004-02157A0B1B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51FF39E5-86D6-477F-8809-2C3B8B7FF8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1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480AC9F8-BB3E-41BF-95F3-4F2E130986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6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Sohil Alam</dc:creator>
  <cp:lastModifiedBy>Sohil Alam</cp:lastModifiedBy>
  <cp:revision>1</cp:revision>
  <dcterms:created xsi:type="dcterms:W3CDTF">2021-02-13T05:10:42Z</dcterms:created>
  <dcterms:modified xsi:type="dcterms:W3CDTF">2021-02-13T05:11:48Z</dcterms:modified>
</cp:coreProperties>
</file>