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Corbel" panose="020B0503020204020204" pitchFamily="34" charset="0"/>
      <p:regular r:id="rId20"/>
      <p:bold r:id="rId21"/>
      <p:italic r:id="rId22"/>
      <p:boldItalic r:id="rId23"/>
    </p:embeddedFont>
    <p:embeddedFont>
      <p:font typeface="EB Garamond" panose="00000500000000000000" pitchFamily="2" charset="0"/>
      <p:regular r:id="rId24"/>
      <p:bold r:id="rId25"/>
      <p:italic r:id="rId26"/>
      <p:boldItalic r:id="rId27"/>
    </p:embeddedFont>
    <p:embeddedFont>
      <p:font typeface="Gill Sans"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24920-23A3-F5F6-28A6-09E0448F4DC1}" v="11" dt="2023-05-07T08:46:57.121"/>
    <p1510:client id="{FF426707-AA9D-48D8-6C67-E431B9685A3B}" v="152" dt="2023-05-07T07:56:34.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C6247-9951-44D1-9E20-BAF0B42EF8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AF5D06-B16E-4D63-BB07-E50F4572E0A0}">
      <dgm:prSet/>
      <dgm:spPr/>
      <dgm:t>
        <a:bodyPr/>
        <a:lstStyle/>
        <a:p>
          <a:pPr>
            <a:lnSpc>
              <a:spcPct val="100000"/>
            </a:lnSpc>
          </a:pPr>
          <a:r>
            <a:rPr lang="en-US"/>
            <a:t>In recent times, food wastage is increasing at an unprecedented rate and creating a negative effect on the economic growth factors. This in turn creates a major impact on the agricultural processing industries. As food recycling is always remaining as a complex task, in this project, we are focusing mainly on the food wastage in the office premises, wedding, events etc.</a:t>
          </a:r>
        </a:p>
      </dgm:t>
    </dgm:pt>
    <dgm:pt modelId="{FC135E57-7D83-4348-873D-2FC379E2435E}" type="parTrans" cxnId="{70A7083E-3B96-4443-BC5A-E066C59E81FD}">
      <dgm:prSet/>
      <dgm:spPr/>
      <dgm:t>
        <a:bodyPr/>
        <a:lstStyle/>
        <a:p>
          <a:endParaRPr lang="en-US"/>
        </a:p>
      </dgm:t>
    </dgm:pt>
    <dgm:pt modelId="{45C28983-16AA-45EC-9A62-2A5F270350B3}" type="sibTrans" cxnId="{70A7083E-3B96-4443-BC5A-E066C59E81FD}">
      <dgm:prSet/>
      <dgm:spPr/>
      <dgm:t>
        <a:bodyPr/>
        <a:lstStyle/>
        <a:p>
          <a:endParaRPr lang="en-US"/>
        </a:p>
      </dgm:t>
    </dgm:pt>
    <dgm:pt modelId="{4005FF53-958F-4E1E-9F41-2CB468EAF8FB}">
      <dgm:prSet/>
      <dgm:spPr/>
      <dgm:t>
        <a:bodyPr/>
        <a:lstStyle/>
        <a:p>
          <a:pPr>
            <a:lnSpc>
              <a:spcPct val="100000"/>
            </a:lnSpc>
          </a:pPr>
          <a:r>
            <a:rPr lang="en-US"/>
            <a:t>This web application is used to manage wastage foods in a useful way. Every day the people are wasting lots of foods. So we have to reduce that food wastage problem through online.</a:t>
          </a:r>
        </a:p>
      </dgm:t>
    </dgm:pt>
    <dgm:pt modelId="{77B01E3C-8D98-43AF-BCF1-C91F7A0E23D1}" type="parTrans" cxnId="{CC366727-D509-48FC-8297-CD35493ABD1B}">
      <dgm:prSet/>
      <dgm:spPr/>
      <dgm:t>
        <a:bodyPr/>
        <a:lstStyle/>
        <a:p>
          <a:endParaRPr lang="en-US"/>
        </a:p>
      </dgm:t>
    </dgm:pt>
    <dgm:pt modelId="{F01630D2-63F8-4CAC-A515-55DF340244E6}" type="sibTrans" cxnId="{CC366727-D509-48FC-8297-CD35493ABD1B}">
      <dgm:prSet/>
      <dgm:spPr/>
      <dgm:t>
        <a:bodyPr/>
        <a:lstStyle/>
        <a:p>
          <a:endParaRPr lang="en-US"/>
        </a:p>
      </dgm:t>
    </dgm:pt>
    <dgm:pt modelId="{A6D18E4A-9BBA-4EF8-9CB5-07898C052337}" type="pres">
      <dgm:prSet presAssocID="{08DC6247-9951-44D1-9E20-BAF0B42EF8F2}" presName="root" presStyleCnt="0">
        <dgm:presLayoutVars>
          <dgm:dir/>
          <dgm:resizeHandles val="exact"/>
        </dgm:presLayoutVars>
      </dgm:prSet>
      <dgm:spPr/>
    </dgm:pt>
    <dgm:pt modelId="{022C0739-540F-4C71-986A-F669DE478E6A}" type="pres">
      <dgm:prSet presAssocID="{A6AF5D06-B16E-4D63-BB07-E50F4572E0A0}" presName="compNode" presStyleCnt="0"/>
      <dgm:spPr/>
    </dgm:pt>
    <dgm:pt modelId="{C857CC18-F543-4122-BA0F-C9370257217B}" type="pres">
      <dgm:prSet presAssocID="{A6AF5D06-B16E-4D63-BB07-E50F4572E0A0}" presName="bgRect" presStyleLbl="bgShp" presStyleIdx="0" presStyleCnt="2"/>
      <dgm:spPr/>
    </dgm:pt>
    <dgm:pt modelId="{FFE94D4E-DB64-4BA7-9BD6-C946996831AA}" type="pres">
      <dgm:prSet presAssocID="{A6AF5D06-B16E-4D63-BB07-E50F4572E0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F48E19B8-B642-47A4-B845-24084FF248F7}" type="pres">
      <dgm:prSet presAssocID="{A6AF5D06-B16E-4D63-BB07-E50F4572E0A0}" presName="spaceRect" presStyleCnt="0"/>
      <dgm:spPr/>
    </dgm:pt>
    <dgm:pt modelId="{1837BC55-626F-4DAE-A2A5-19D1C249CE2D}" type="pres">
      <dgm:prSet presAssocID="{A6AF5D06-B16E-4D63-BB07-E50F4572E0A0}" presName="parTx" presStyleLbl="revTx" presStyleIdx="0" presStyleCnt="2">
        <dgm:presLayoutVars>
          <dgm:chMax val="0"/>
          <dgm:chPref val="0"/>
        </dgm:presLayoutVars>
      </dgm:prSet>
      <dgm:spPr/>
    </dgm:pt>
    <dgm:pt modelId="{1D8FAF99-B626-4A67-B916-144CB5D573D4}" type="pres">
      <dgm:prSet presAssocID="{45C28983-16AA-45EC-9A62-2A5F270350B3}" presName="sibTrans" presStyleCnt="0"/>
      <dgm:spPr/>
    </dgm:pt>
    <dgm:pt modelId="{920320A9-7722-460F-A3ED-4AA8F7B04E72}" type="pres">
      <dgm:prSet presAssocID="{4005FF53-958F-4E1E-9F41-2CB468EAF8FB}" presName="compNode" presStyleCnt="0"/>
      <dgm:spPr/>
    </dgm:pt>
    <dgm:pt modelId="{CC575129-835F-40CD-A3BF-B26DD39B99B8}" type="pres">
      <dgm:prSet presAssocID="{4005FF53-958F-4E1E-9F41-2CB468EAF8FB}" presName="bgRect" presStyleLbl="bgShp" presStyleIdx="1" presStyleCnt="2"/>
      <dgm:spPr/>
    </dgm:pt>
    <dgm:pt modelId="{4166EDFF-14CB-4C3A-8CC2-5D0941215157}" type="pres">
      <dgm:prSet presAssocID="{4005FF53-958F-4E1E-9F41-2CB468EAF8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cycle Sign"/>
        </a:ext>
      </dgm:extLst>
    </dgm:pt>
    <dgm:pt modelId="{748B0030-B71C-4C0B-B948-8C87BFEBBF2F}" type="pres">
      <dgm:prSet presAssocID="{4005FF53-958F-4E1E-9F41-2CB468EAF8FB}" presName="spaceRect" presStyleCnt="0"/>
      <dgm:spPr/>
    </dgm:pt>
    <dgm:pt modelId="{ED9DB76D-F5F3-4248-92FE-A7DBE5D52860}" type="pres">
      <dgm:prSet presAssocID="{4005FF53-958F-4E1E-9F41-2CB468EAF8FB}" presName="parTx" presStyleLbl="revTx" presStyleIdx="1" presStyleCnt="2">
        <dgm:presLayoutVars>
          <dgm:chMax val="0"/>
          <dgm:chPref val="0"/>
        </dgm:presLayoutVars>
      </dgm:prSet>
      <dgm:spPr/>
    </dgm:pt>
  </dgm:ptLst>
  <dgm:cxnLst>
    <dgm:cxn modelId="{CC366727-D509-48FC-8297-CD35493ABD1B}" srcId="{08DC6247-9951-44D1-9E20-BAF0B42EF8F2}" destId="{4005FF53-958F-4E1E-9F41-2CB468EAF8FB}" srcOrd="1" destOrd="0" parTransId="{77B01E3C-8D98-43AF-BCF1-C91F7A0E23D1}" sibTransId="{F01630D2-63F8-4CAC-A515-55DF340244E6}"/>
    <dgm:cxn modelId="{499C4430-3E8C-4E8A-A8BA-CA0806C60D09}" type="presOf" srcId="{A6AF5D06-B16E-4D63-BB07-E50F4572E0A0}" destId="{1837BC55-626F-4DAE-A2A5-19D1C249CE2D}" srcOrd="0" destOrd="0" presId="urn:microsoft.com/office/officeart/2018/2/layout/IconVerticalSolidList"/>
    <dgm:cxn modelId="{70A7083E-3B96-4443-BC5A-E066C59E81FD}" srcId="{08DC6247-9951-44D1-9E20-BAF0B42EF8F2}" destId="{A6AF5D06-B16E-4D63-BB07-E50F4572E0A0}" srcOrd="0" destOrd="0" parTransId="{FC135E57-7D83-4348-873D-2FC379E2435E}" sibTransId="{45C28983-16AA-45EC-9A62-2A5F270350B3}"/>
    <dgm:cxn modelId="{92798447-D5D6-4BBB-80CA-0365069B91DB}" type="presOf" srcId="{4005FF53-958F-4E1E-9F41-2CB468EAF8FB}" destId="{ED9DB76D-F5F3-4248-92FE-A7DBE5D52860}" srcOrd="0" destOrd="0" presId="urn:microsoft.com/office/officeart/2018/2/layout/IconVerticalSolidList"/>
    <dgm:cxn modelId="{0DB2FE76-DE4F-49CB-8A62-DF3866FA61DF}" type="presOf" srcId="{08DC6247-9951-44D1-9E20-BAF0B42EF8F2}" destId="{A6D18E4A-9BBA-4EF8-9CB5-07898C052337}" srcOrd="0" destOrd="0" presId="urn:microsoft.com/office/officeart/2018/2/layout/IconVerticalSolidList"/>
    <dgm:cxn modelId="{2A345036-7EC4-4E4B-A023-A0C44E660ABB}" type="presParOf" srcId="{A6D18E4A-9BBA-4EF8-9CB5-07898C052337}" destId="{022C0739-540F-4C71-986A-F669DE478E6A}" srcOrd="0" destOrd="0" presId="urn:microsoft.com/office/officeart/2018/2/layout/IconVerticalSolidList"/>
    <dgm:cxn modelId="{941ABE7E-8410-4F29-8A1F-DF540103C28C}" type="presParOf" srcId="{022C0739-540F-4C71-986A-F669DE478E6A}" destId="{C857CC18-F543-4122-BA0F-C9370257217B}" srcOrd="0" destOrd="0" presId="urn:microsoft.com/office/officeart/2018/2/layout/IconVerticalSolidList"/>
    <dgm:cxn modelId="{12BD18BD-97D6-431C-BCB8-54BD481CA914}" type="presParOf" srcId="{022C0739-540F-4C71-986A-F669DE478E6A}" destId="{FFE94D4E-DB64-4BA7-9BD6-C946996831AA}" srcOrd="1" destOrd="0" presId="urn:microsoft.com/office/officeart/2018/2/layout/IconVerticalSolidList"/>
    <dgm:cxn modelId="{2CDE143A-C908-4304-B8AD-A226EA368ED9}" type="presParOf" srcId="{022C0739-540F-4C71-986A-F669DE478E6A}" destId="{F48E19B8-B642-47A4-B845-24084FF248F7}" srcOrd="2" destOrd="0" presId="urn:microsoft.com/office/officeart/2018/2/layout/IconVerticalSolidList"/>
    <dgm:cxn modelId="{4D65CBA6-C9D3-4547-9720-CFAD0FCECC79}" type="presParOf" srcId="{022C0739-540F-4C71-986A-F669DE478E6A}" destId="{1837BC55-626F-4DAE-A2A5-19D1C249CE2D}" srcOrd="3" destOrd="0" presId="urn:microsoft.com/office/officeart/2018/2/layout/IconVerticalSolidList"/>
    <dgm:cxn modelId="{5B803080-F2F9-4A61-8D85-A5113DAAC4C9}" type="presParOf" srcId="{A6D18E4A-9BBA-4EF8-9CB5-07898C052337}" destId="{1D8FAF99-B626-4A67-B916-144CB5D573D4}" srcOrd="1" destOrd="0" presId="urn:microsoft.com/office/officeart/2018/2/layout/IconVerticalSolidList"/>
    <dgm:cxn modelId="{A9BAA9FE-8DF2-4E0A-803A-3EF2A3368F26}" type="presParOf" srcId="{A6D18E4A-9BBA-4EF8-9CB5-07898C052337}" destId="{920320A9-7722-460F-A3ED-4AA8F7B04E72}" srcOrd="2" destOrd="0" presId="urn:microsoft.com/office/officeart/2018/2/layout/IconVerticalSolidList"/>
    <dgm:cxn modelId="{3985B965-CAB3-4223-9237-B210171E2F4B}" type="presParOf" srcId="{920320A9-7722-460F-A3ED-4AA8F7B04E72}" destId="{CC575129-835F-40CD-A3BF-B26DD39B99B8}" srcOrd="0" destOrd="0" presId="urn:microsoft.com/office/officeart/2018/2/layout/IconVerticalSolidList"/>
    <dgm:cxn modelId="{CEA9F7CC-35B7-4C09-A088-6A3505C29751}" type="presParOf" srcId="{920320A9-7722-460F-A3ED-4AA8F7B04E72}" destId="{4166EDFF-14CB-4C3A-8CC2-5D0941215157}" srcOrd="1" destOrd="0" presId="urn:microsoft.com/office/officeart/2018/2/layout/IconVerticalSolidList"/>
    <dgm:cxn modelId="{3AB487B7-ACD7-40EA-BF9A-683B9A925E8C}" type="presParOf" srcId="{920320A9-7722-460F-A3ED-4AA8F7B04E72}" destId="{748B0030-B71C-4C0B-B948-8C87BFEBBF2F}" srcOrd="2" destOrd="0" presId="urn:microsoft.com/office/officeart/2018/2/layout/IconVerticalSolidList"/>
    <dgm:cxn modelId="{1741D21F-42B5-4E81-AD74-184B111FDD95}" type="presParOf" srcId="{920320A9-7722-460F-A3ED-4AA8F7B04E72}" destId="{ED9DB76D-F5F3-4248-92FE-A7DBE5D528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D3796-D7EF-4039-9155-5F2A030535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42C08F-0552-46AF-A4CF-CF759577B91D}">
      <dgm:prSet/>
      <dgm:spPr/>
      <dgm:t>
        <a:bodyPr/>
        <a:lstStyle/>
        <a:p>
          <a:r>
            <a:rPr lang="en-US" b="1"/>
            <a:t>Signup: </a:t>
          </a:r>
          <a:r>
            <a:rPr lang="en-US"/>
            <a:t>In this section, Donor can register yourself.</a:t>
          </a:r>
        </a:p>
      </dgm:t>
    </dgm:pt>
    <dgm:pt modelId="{8049859B-1FD3-4AAC-B79A-45FBA86CA3BD}" type="parTrans" cxnId="{FCEEBCA6-93FF-4073-BA95-6BD1BC012765}">
      <dgm:prSet/>
      <dgm:spPr/>
      <dgm:t>
        <a:bodyPr/>
        <a:lstStyle/>
        <a:p>
          <a:endParaRPr lang="en-US"/>
        </a:p>
      </dgm:t>
    </dgm:pt>
    <dgm:pt modelId="{A3F065F8-449C-46EF-B1A7-B1B2C0F06FA4}" type="sibTrans" cxnId="{FCEEBCA6-93FF-4073-BA95-6BD1BC012765}">
      <dgm:prSet/>
      <dgm:spPr/>
      <dgm:t>
        <a:bodyPr/>
        <a:lstStyle/>
        <a:p>
          <a:endParaRPr lang="en-US"/>
        </a:p>
      </dgm:t>
    </dgm:pt>
    <dgm:pt modelId="{1A9AFF45-5AC9-4347-B0AD-68B2343295A4}">
      <dgm:prSet/>
      <dgm:spPr/>
      <dgm:t>
        <a:bodyPr/>
        <a:lstStyle/>
        <a:p>
          <a:r>
            <a:rPr lang="en-US" b="1"/>
            <a:t>Sign in:</a:t>
          </a:r>
          <a:r>
            <a:rPr lang="en-US"/>
            <a:t> After successful registration Donor can login with valid credentials.</a:t>
          </a:r>
        </a:p>
      </dgm:t>
    </dgm:pt>
    <dgm:pt modelId="{34B7A843-0382-4018-8BB3-12D01ACB174E}" type="parTrans" cxnId="{11D22C01-5FAF-4315-8179-BE4ABC332600}">
      <dgm:prSet/>
      <dgm:spPr/>
      <dgm:t>
        <a:bodyPr/>
        <a:lstStyle/>
        <a:p>
          <a:endParaRPr lang="en-US"/>
        </a:p>
      </dgm:t>
    </dgm:pt>
    <dgm:pt modelId="{B493F17A-C099-4D01-9351-92092898876E}" type="sibTrans" cxnId="{11D22C01-5FAF-4315-8179-BE4ABC332600}">
      <dgm:prSet/>
      <dgm:spPr/>
      <dgm:t>
        <a:bodyPr/>
        <a:lstStyle/>
        <a:p>
          <a:endParaRPr lang="en-US"/>
        </a:p>
      </dgm:t>
    </dgm:pt>
    <dgm:pt modelId="{E4EF4EE7-20B2-4CC8-B726-0C942DF68136}">
      <dgm:prSet/>
      <dgm:spPr/>
      <dgm:t>
        <a:bodyPr/>
        <a:lstStyle/>
        <a:p>
          <a:r>
            <a:rPr lang="en-US" b="1"/>
            <a:t>Dashboard</a:t>
          </a:r>
          <a:r>
            <a:rPr lang="en-US"/>
            <a:t>: In this section, donor can view total listed food and total food take away.</a:t>
          </a:r>
        </a:p>
      </dgm:t>
    </dgm:pt>
    <dgm:pt modelId="{7B088A8C-E067-47C1-907C-09B132176F23}" type="parTrans" cxnId="{86582F34-B2AB-4C98-AFD8-2C40A5F044BD}">
      <dgm:prSet/>
      <dgm:spPr/>
      <dgm:t>
        <a:bodyPr/>
        <a:lstStyle/>
        <a:p>
          <a:endParaRPr lang="en-US"/>
        </a:p>
      </dgm:t>
    </dgm:pt>
    <dgm:pt modelId="{FC6272C9-DC3D-4153-AB0A-5F868A916609}" type="sibTrans" cxnId="{86582F34-B2AB-4C98-AFD8-2C40A5F044BD}">
      <dgm:prSet/>
      <dgm:spPr/>
      <dgm:t>
        <a:bodyPr/>
        <a:lstStyle/>
        <a:p>
          <a:endParaRPr lang="en-US"/>
        </a:p>
      </dgm:t>
    </dgm:pt>
    <dgm:pt modelId="{932E808B-E6D3-40D6-B80F-61E0D1C36CB7}">
      <dgm:prSet/>
      <dgm:spPr/>
      <dgm:t>
        <a:bodyPr/>
        <a:lstStyle/>
        <a:p>
          <a:r>
            <a:rPr lang="en-US" b="1"/>
            <a:t>List Your Food Detail:</a:t>
          </a:r>
          <a:r>
            <a:rPr lang="en-US"/>
            <a:t> In this section, donor can list the donated food detail.</a:t>
          </a:r>
        </a:p>
      </dgm:t>
    </dgm:pt>
    <dgm:pt modelId="{12DDD26F-42CD-488F-9D69-153BA4623B96}" type="parTrans" cxnId="{177B8FF5-EE65-49ED-A413-5564F95012E9}">
      <dgm:prSet/>
      <dgm:spPr/>
      <dgm:t>
        <a:bodyPr/>
        <a:lstStyle/>
        <a:p>
          <a:endParaRPr lang="en-US"/>
        </a:p>
      </dgm:t>
    </dgm:pt>
    <dgm:pt modelId="{3F71563C-0944-4324-8FAC-C0EA42FD209B}" type="sibTrans" cxnId="{177B8FF5-EE65-49ED-A413-5564F95012E9}">
      <dgm:prSet/>
      <dgm:spPr/>
      <dgm:t>
        <a:bodyPr/>
        <a:lstStyle/>
        <a:p>
          <a:endParaRPr lang="en-US"/>
        </a:p>
      </dgm:t>
    </dgm:pt>
    <dgm:pt modelId="{709AB16E-63CD-445C-97B0-50EBFE38872E}">
      <dgm:prSet/>
      <dgm:spPr/>
      <dgm:t>
        <a:bodyPr/>
        <a:lstStyle/>
        <a:p>
          <a:r>
            <a:rPr lang="en-US" b="1"/>
            <a:t>Request:</a:t>
          </a:r>
          <a:r>
            <a:rPr lang="en-US"/>
            <a:t> In this section, donor can view the request which is send by user.</a:t>
          </a:r>
        </a:p>
      </dgm:t>
    </dgm:pt>
    <dgm:pt modelId="{26F60B60-F332-47E1-A45D-52FB05C175C4}" type="parTrans" cxnId="{A3FB2489-1101-4225-8A72-641702CCBFAD}">
      <dgm:prSet/>
      <dgm:spPr/>
      <dgm:t>
        <a:bodyPr/>
        <a:lstStyle/>
        <a:p>
          <a:endParaRPr lang="en-US"/>
        </a:p>
      </dgm:t>
    </dgm:pt>
    <dgm:pt modelId="{6B62F332-A3D4-42B9-8C05-5D7F71D44A2C}" type="sibTrans" cxnId="{A3FB2489-1101-4225-8A72-641702CCBFAD}">
      <dgm:prSet/>
      <dgm:spPr/>
      <dgm:t>
        <a:bodyPr/>
        <a:lstStyle/>
        <a:p>
          <a:endParaRPr lang="en-US"/>
        </a:p>
      </dgm:t>
    </dgm:pt>
    <dgm:pt modelId="{EB9D668C-3C1A-416D-9B14-A273425A7C5D}">
      <dgm:prSet/>
      <dgm:spPr/>
      <dgm:t>
        <a:bodyPr/>
        <a:lstStyle/>
        <a:p>
          <a:r>
            <a:rPr lang="en-US" b="1"/>
            <a:t>Search:</a:t>
          </a:r>
          <a:r>
            <a:rPr lang="en-US"/>
            <a:t> In this section, donor can search food request by request number.</a:t>
          </a:r>
        </a:p>
      </dgm:t>
    </dgm:pt>
    <dgm:pt modelId="{EBE8B66A-C827-4D3E-B093-A2DE5F01C7F3}" type="parTrans" cxnId="{AFC67D7F-29CA-4419-A868-7AE933BE8829}">
      <dgm:prSet/>
      <dgm:spPr/>
      <dgm:t>
        <a:bodyPr/>
        <a:lstStyle/>
        <a:p>
          <a:endParaRPr lang="en-US"/>
        </a:p>
      </dgm:t>
    </dgm:pt>
    <dgm:pt modelId="{A5835428-EB0C-4299-97E5-C7FD338702C7}" type="sibTrans" cxnId="{AFC67D7F-29CA-4419-A868-7AE933BE8829}">
      <dgm:prSet/>
      <dgm:spPr/>
      <dgm:t>
        <a:bodyPr/>
        <a:lstStyle/>
        <a:p>
          <a:endParaRPr lang="en-US"/>
        </a:p>
      </dgm:t>
    </dgm:pt>
    <dgm:pt modelId="{61013993-DB80-4DE9-A2C1-1043232D277A}">
      <dgm:prSet/>
      <dgm:spPr/>
      <dgm:t>
        <a:bodyPr/>
        <a:lstStyle/>
        <a:p>
          <a:r>
            <a:rPr lang="en-US"/>
            <a:t>Donor can also update his profile, change the password and recover the password.</a:t>
          </a:r>
        </a:p>
      </dgm:t>
    </dgm:pt>
    <dgm:pt modelId="{06C58B98-B014-4581-A429-9734A6150970}" type="parTrans" cxnId="{2270DDF2-48DF-4282-8D18-12FE7A63168E}">
      <dgm:prSet/>
      <dgm:spPr/>
      <dgm:t>
        <a:bodyPr/>
        <a:lstStyle/>
        <a:p>
          <a:endParaRPr lang="en-US"/>
        </a:p>
      </dgm:t>
    </dgm:pt>
    <dgm:pt modelId="{1AB60D0B-7A30-4A96-B957-0BC6513CF499}" type="sibTrans" cxnId="{2270DDF2-48DF-4282-8D18-12FE7A63168E}">
      <dgm:prSet/>
      <dgm:spPr/>
      <dgm:t>
        <a:bodyPr/>
        <a:lstStyle/>
        <a:p>
          <a:endParaRPr lang="en-US"/>
        </a:p>
      </dgm:t>
    </dgm:pt>
    <dgm:pt modelId="{746D33EE-3E60-4668-B025-C0CB571B9791}" type="pres">
      <dgm:prSet presAssocID="{8EDD3796-D7EF-4039-9155-5F2A030535EF}" presName="linear" presStyleCnt="0">
        <dgm:presLayoutVars>
          <dgm:animLvl val="lvl"/>
          <dgm:resizeHandles val="exact"/>
        </dgm:presLayoutVars>
      </dgm:prSet>
      <dgm:spPr/>
    </dgm:pt>
    <dgm:pt modelId="{88A33CB3-0DFF-4C49-BE04-AB2AA6E80784}" type="pres">
      <dgm:prSet presAssocID="{0842C08F-0552-46AF-A4CF-CF759577B91D}" presName="parentText" presStyleLbl="node1" presStyleIdx="0" presStyleCnt="7">
        <dgm:presLayoutVars>
          <dgm:chMax val="0"/>
          <dgm:bulletEnabled val="1"/>
        </dgm:presLayoutVars>
      </dgm:prSet>
      <dgm:spPr/>
    </dgm:pt>
    <dgm:pt modelId="{C44345C3-CA7E-40C4-9BBF-DD26C5580E79}" type="pres">
      <dgm:prSet presAssocID="{A3F065F8-449C-46EF-B1A7-B1B2C0F06FA4}" presName="spacer" presStyleCnt="0"/>
      <dgm:spPr/>
    </dgm:pt>
    <dgm:pt modelId="{F732ED50-6FBC-4301-832E-0B9B991CDA50}" type="pres">
      <dgm:prSet presAssocID="{1A9AFF45-5AC9-4347-B0AD-68B2343295A4}" presName="parentText" presStyleLbl="node1" presStyleIdx="1" presStyleCnt="7">
        <dgm:presLayoutVars>
          <dgm:chMax val="0"/>
          <dgm:bulletEnabled val="1"/>
        </dgm:presLayoutVars>
      </dgm:prSet>
      <dgm:spPr/>
    </dgm:pt>
    <dgm:pt modelId="{E0A0CAC3-21B1-4FAF-93BE-EF69D1FB2F46}" type="pres">
      <dgm:prSet presAssocID="{B493F17A-C099-4D01-9351-92092898876E}" presName="spacer" presStyleCnt="0"/>
      <dgm:spPr/>
    </dgm:pt>
    <dgm:pt modelId="{0F4E6597-EC1C-4E12-8A9A-93FDE84AAAE7}" type="pres">
      <dgm:prSet presAssocID="{E4EF4EE7-20B2-4CC8-B726-0C942DF68136}" presName="parentText" presStyleLbl="node1" presStyleIdx="2" presStyleCnt="7">
        <dgm:presLayoutVars>
          <dgm:chMax val="0"/>
          <dgm:bulletEnabled val="1"/>
        </dgm:presLayoutVars>
      </dgm:prSet>
      <dgm:spPr/>
    </dgm:pt>
    <dgm:pt modelId="{4D6ADF82-9282-44A0-9418-724F7BFD015A}" type="pres">
      <dgm:prSet presAssocID="{FC6272C9-DC3D-4153-AB0A-5F868A916609}" presName="spacer" presStyleCnt="0"/>
      <dgm:spPr/>
    </dgm:pt>
    <dgm:pt modelId="{CF594743-26F3-40C3-B642-EE83B5AFE519}" type="pres">
      <dgm:prSet presAssocID="{932E808B-E6D3-40D6-B80F-61E0D1C36CB7}" presName="parentText" presStyleLbl="node1" presStyleIdx="3" presStyleCnt="7">
        <dgm:presLayoutVars>
          <dgm:chMax val="0"/>
          <dgm:bulletEnabled val="1"/>
        </dgm:presLayoutVars>
      </dgm:prSet>
      <dgm:spPr/>
    </dgm:pt>
    <dgm:pt modelId="{1D3A4725-129D-4A02-8623-CE2E2E263304}" type="pres">
      <dgm:prSet presAssocID="{3F71563C-0944-4324-8FAC-C0EA42FD209B}" presName="spacer" presStyleCnt="0"/>
      <dgm:spPr/>
    </dgm:pt>
    <dgm:pt modelId="{64ADED29-E5C2-4666-ABCD-577CA93140EF}" type="pres">
      <dgm:prSet presAssocID="{709AB16E-63CD-445C-97B0-50EBFE38872E}" presName="parentText" presStyleLbl="node1" presStyleIdx="4" presStyleCnt="7">
        <dgm:presLayoutVars>
          <dgm:chMax val="0"/>
          <dgm:bulletEnabled val="1"/>
        </dgm:presLayoutVars>
      </dgm:prSet>
      <dgm:spPr/>
    </dgm:pt>
    <dgm:pt modelId="{9787938C-2A64-42E4-A198-2A2FE8A8B07E}" type="pres">
      <dgm:prSet presAssocID="{6B62F332-A3D4-42B9-8C05-5D7F71D44A2C}" presName="spacer" presStyleCnt="0"/>
      <dgm:spPr/>
    </dgm:pt>
    <dgm:pt modelId="{B167443E-CB57-4410-8150-D2A924133C64}" type="pres">
      <dgm:prSet presAssocID="{EB9D668C-3C1A-416D-9B14-A273425A7C5D}" presName="parentText" presStyleLbl="node1" presStyleIdx="5" presStyleCnt="7">
        <dgm:presLayoutVars>
          <dgm:chMax val="0"/>
          <dgm:bulletEnabled val="1"/>
        </dgm:presLayoutVars>
      </dgm:prSet>
      <dgm:spPr/>
    </dgm:pt>
    <dgm:pt modelId="{459D027E-3362-4E0D-B0B5-E41D78662E0F}" type="pres">
      <dgm:prSet presAssocID="{A5835428-EB0C-4299-97E5-C7FD338702C7}" presName="spacer" presStyleCnt="0"/>
      <dgm:spPr/>
    </dgm:pt>
    <dgm:pt modelId="{2D6CEC46-A13D-4EE1-979E-D178E2222050}" type="pres">
      <dgm:prSet presAssocID="{61013993-DB80-4DE9-A2C1-1043232D277A}" presName="parentText" presStyleLbl="node1" presStyleIdx="6" presStyleCnt="7">
        <dgm:presLayoutVars>
          <dgm:chMax val="0"/>
          <dgm:bulletEnabled val="1"/>
        </dgm:presLayoutVars>
      </dgm:prSet>
      <dgm:spPr/>
    </dgm:pt>
  </dgm:ptLst>
  <dgm:cxnLst>
    <dgm:cxn modelId="{11D22C01-5FAF-4315-8179-BE4ABC332600}" srcId="{8EDD3796-D7EF-4039-9155-5F2A030535EF}" destId="{1A9AFF45-5AC9-4347-B0AD-68B2343295A4}" srcOrd="1" destOrd="0" parTransId="{34B7A843-0382-4018-8BB3-12D01ACB174E}" sibTransId="{B493F17A-C099-4D01-9351-92092898876E}"/>
    <dgm:cxn modelId="{39EFE127-AE77-460B-A7DC-C7038D16280A}" type="presOf" srcId="{0842C08F-0552-46AF-A4CF-CF759577B91D}" destId="{88A33CB3-0DFF-4C49-BE04-AB2AA6E80784}" srcOrd="0" destOrd="0" presId="urn:microsoft.com/office/officeart/2005/8/layout/vList2"/>
    <dgm:cxn modelId="{E2EFC633-8C33-45D2-B68C-594126C23FA7}" type="presOf" srcId="{1A9AFF45-5AC9-4347-B0AD-68B2343295A4}" destId="{F732ED50-6FBC-4301-832E-0B9B991CDA50}" srcOrd="0" destOrd="0" presId="urn:microsoft.com/office/officeart/2005/8/layout/vList2"/>
    <dgm:cxn modelId="{86582F34-B2AB-4C98-AFD8-2C40A5F044BD}" srcId="{8EDD3796-D7EF-4039-9155-5F2A030535EF}" destId="{E4EF4EE7-20B2-4CC8-B726-0C942DF68136}" srcOrd="2" destOrd="0" parTransId="{7B088A8C-E067-47C1-907C-09B132176F23}" sibTransId="{FC6272C9-DC3D-4153-AB0A-5F868A916609}"/>
    <dgm:cxn modelId="{9132DF47-D0A3-4F75-AC5D-87D83D899BFC}" type="presOf" srcId="{932E808B-E6D3-40D6-B80F-61E0D1C36CB7}" destId="{CF594743-26F3-40C3-B642-EE83B5AFE519}" srcOrd="0" destOrd="0" presId="urn:microsoft.com/office/officeart/2005/8/layout/vList2"/>
    <dgm:cxn modelId="{702F2153-ACFA-4B4E-8CD6-88939EB9423C}" type="presOf" srcId="{709AB16E-63CD-445C-97B0-50EBFE38872E}" destId="{64ADED29-E5C2-4666-ABCD-577CA93140EF}" srcOrd="0" destOrd="0" presId="urn:microsoft.com/office/officeart/2005/8/layout/vList2"/>
    <dgm:cxn modelId="{AFC67D7F-29CA-4419-A868-7AE933BE8829}" srcId="{8EDD3796-D7EF-4039-9155-5F2A030535EF}" destId="{EB9D668C-3C1A-416D-9B14-A273425A7C5D}" srcOrd="5" destOrd="0" parTransId="{EBE8B66A-C827-4D3E-B093-A2DE5F01C7F3}" sibTransId="{A5835428-EB0C-4299-97E5-C7FD338702C7}"/>
    <dgm:cxn modelId="{A3FB2489-1101-4225-8A72-641702CCBFAD}" srcId="{8EDD3796-D7EF-4039-9155-5F2A030535EF}" destId="{709AB16E-63CD-445C-97B0-50EBFE38872E}" srcOrd="4" destOrd="0" parTransId="{26F60B60-F332-47E1-A45D-52FB05C175C4}" sibTransId="{6B62F332-A3D4-42B9-8C05-5D7F71D44A2C}"/>
    <dgm:cxn modelId="{8B8C6D91-0995-49E6-A730-834CD6E9328E}" type="presOf" srcId="{61013993-DB80-4DE9-A2C1-1043232D277A}" destId="{2D6CEC46-A13D-4EE1-979E-D178E2222050}" srcOrd="0" destOrd="0" presId="urn:microsoft.com/office/officeart/2005/8/layout/vList2"/>
    <dgm:cxn modelId="{D195779B-9402-4DC1-9A94-0035AB75EA43}" type="presOf" srcId="{E4EF4EE7-20B2-4CC8-B726-0C942DF68136}" destId="{0F4E6597-EC1C-4E12-8A9A-93FDE84AAAE7}" srcOrd="0" destOrd="0" presId="urn:microsoft.com/office/officeart/2005/8/layout/vList2"/>
    <dgm:cxn modelId="{FCEEBCA6-93FF-4073-BA95-6BD1BC012765}" srcId="{8EDD3796-D7EF-4039-9155-5F2A030535EF}" destId="{0842C08F-0552-46AF-A4CF-CF759577B91D}" srcOrd="0" destOrd="0" parTransId="{8049859B-1FD3-4AAC-B79A-45FBA86CA3BD}" sibTransId="{A3F065F8-449C-46EF-B1A7-B1B2C0F06FA4}"/>
    <dgm:cxn modelId="{EBCE26BC-A26A-4D85-9513-C7F8770A9341}" type="presOf" srcId="{8EDD3796-D7EF-4039-9155-5F2A030535EF}" destId="{746D33EE-3E60-4668-B025-C0CB571B9791}" srcOrd="0" destOrd="0" presId="urn:microsoft.com/office/officeart/2005/8/layout/vList2"/>
    <dgm:cxn modelId="{7658FAE7-680E-4C2A-81B6-4301F3859F72}" type="presOf" srcId="{EB9D668C-3C1A-416D-9B14-A273425A7C5D}" destId="{B167443E-CB57-4410-8150-D2A924133C64}" srcOrd="0" destOrd="0" presId="urn:microsoft.com/office/officeart/2005/8/layout/vList2"/>
    <dgm:cxn modelId="{2270DDF2-48DF-4282-8D18-12FE7A63168E}" srcId="{8EDD3796-D7EF-4039-9155-5F2A030535EF}" destId="{61013993-DB80-4DE9-A2C1-1043232D277A}" srcOrd="6" destOrd="0" parTransId="{06C58B98-B014-4581-A429-9734A6150970}" sibTransId="{1AB60D0B-7A30-4A96-B957-0BC6513CF499}"/>
    <dgm:cxn modelId="{177B8FF5-EE65-49ED-A413-5564F95012E9}" srcId="{8EDD3796-D7EF-4039-9155-5F2A030535EF}" destId="{932E808B-E6D3-40D6-B80F-61E0D1C36CB7}" srcOrd="3" destOrd="0" parTransId="{12DDD26F-42CD-488F-9D69-153BA4623B96}" sibTransId="{3F71563C-0944-4324-8FAC-C0EA42FD209B}"/>
    <dgm:cxn modelId="{F3F73DB7-C2BE-4E39-93CC-3232566CDA0A}" type="presParOf" srcId="{746D33EE-3E60-4668-B025-C0CB571B9791}" destId="{88A33CB3-0DFF-4C49-BE04-AB2AA6E80784}" srcOrd="0" destOrd="0" presId="urn:microsoft.com/office/officeart/2005/8/layout/vList2"/>
    <dgm:cxn modelId="{5C94B4F3-9BE9-4D81-8437-1C2E252FE6D6}" type="presParOf" srcId="{746D33EE-3E60-4668-B025-C0CB571B9791}" destId="{C44345C3-CA7E-40C4-9BBF-DD26C5580E79}" srcOrd="1" destOrd="0" presId="urn:microsoft.com/office/officeart/2005/8/layout/vList2"/>
    <dgm:cxn modelId="{58BD54E8-CDA5-4F9B-A4A7-D5F042D4112F}" type="presParOf" srcId="{746D33EE-3E60-4668-B025-C0CB571B9791}" destId="{F732ED50-6FBC-4301-832E-0B9B991CDA50}" srcOrd="2" destOrd="0" presId="urn:microsoft.com/office/officeart/2005/8/layout/vList2"/>
    <dgm:cxn modelId="{E4BD8E9B-60C6-4412-8935-4641491D855A}" type="presParOf" srcId="{746D33EE-3E60-4668-B025-C0CB571B9791}" destId="{E0A0CAC3-21B1-4FAF-93BE-EF69D1FB2F46}" srcOrd="3" destOrd="0" presId="urn:microsoft.com/office/officeart/2005/8/layout/vList2"/>
    <dgm:cxn modelId="{EA9FBA66-5358-4B9F-B404-D8418B1D6D39}" type="presParOf" srcId="{746D33EE-3E60-4668-B025-C0CB571B9791}" destId="{0F4E6597-EC1C-4E12-8A9A-93FDE84AAAE7}" srcOrd="4" destOrd="0" presId="urn:microsoft.com/office/officeart/2005/8/layout/vList2"/>
    <dgm:cxn modelId="{087D39B8-D5B9-4FB6-8665-332FE600200B}" type="presParOf" srcId="{746D33EE-3E60-4668-B025-C0CB571B9791}" destId="{4D6ADF82-9282-44A0-9418-724F7BFD015A}" srcOrd="5" destOrd="0" presId="urn:microsoft.com/office/officeart/2005/8/layout/vList2"/>
    <dgm:cxn modelId="{84E48BEA-7427-4845-8B3F-8A8648E30949}" type="presParOf" srcId="{746D33EE-3E60-4668-B025-C0CB571B9791}" destId="{CF594743-26F3-40C3-B642-EE83B5AFE519}" srcOrd="6" destOrd="0" presId="urn:microsoft.com/office/officeart/2005/8/layout/vList2"/>
    <dgm:cxn modelId="{264673A6-87A0-45F9-8B66-375FC29D2ED3}" type="presParOf" srcId="{746D33EE-3E60-4668-B025-C0CB571B9791}" destId="{1D3A4725-129D-4A02-8623-CE2E2E263304}" srcOrd="7" destOrd="0" presId="urn:microsoft.com/office/officeart/2005/8/layout/vList2"/>
    <dgm:cxn modelId="{6A26A41E-3D9E-49F0-B63C-27D3C42CE43B}" type="presParOf" srcId="{746D33EE-3E60-4668-B025-C0CB571B9791}" destId="{64ADED29-E5C2-4666-ABCD-577CA93140EF}" srcOrd="8" destOrd="0" presId="urn:microsoft.com/office/officeart/2005/8/layout/vList2"/>
    <dgm:cxn modelId="{A4426FAC-B866-42D1-B934-1402D7E1AB16}" type="presParOf" srcId="{746D33EE-3E60-4668-B025-C0CB571B9791}" destId="{9787938C-2A64-42E4-A198-2A2FE8A8B07E}" srcOrd="9" destOrd="0" presId="urn:microsoft.com/office/officeart/2005/8/layout/vList2"/>
    <dgm:cxn modelId="{C7541B4C-90EA-40F5-8BDC-BD998D1327D4}" type="presParOf" srcId="{746D33EE-3E60-4668-B025-C0CB571B9791}" destId="{B167443E-CB57-4410-8150-D2A924133C64}" srcOrd="10" destOrd="0" presId="urn:microsoft.com/office/officeart/2005/8/layout/vList2"/>
    <dgm:cxn modelId="{090B0CAB-A618-41D5-B68D-4CF353EF7CD2}" type="presParOf" srcId="{746D33EE-3E60-4668-B025-C0CB571B9791}" destId="{459D027E-3362-4E0D-B0B5-E41D78662E0F}" srcOrd="11" destOrd="0" presId="urn:microsoft.com/office/officeart/2005/8/layout/vList2"/>
    <dgm:cxn modelId="{888260EB-8411-4B2F-99E2-874EE3C1F4AE}" type="presParOf" srcId="{746D33EE-3E60-4668-B025-C0CB571B9791}" destId="{2D6CEC46-A13D-4EE1-979E-D178E222205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59AF8-C3E1-4C3D-8FE1-324BDE960BED}"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3CAE8DC4-394C-4FF5-B663-878F13EFBA35}">
      <dgm:prSet/>
      <dgm:spPr/>
      <dgm:t>
        <a:bodyPr/>
        <a:lstStyle/>
        <a:p>
          <a:r>
            <a:rPr lang="en-US"/>
            <a:t>Home</a:t>
          </a:r>
        </a:p>
      </dgm:t>
    </dgm:pt>
    <dgm:pt modelId="{6398D81A-A264-4A6E-8D2A-728ABFD95419}" type="parTrans" cxnId="{22B136B1-B067-4919-822C-9B917E6252FA}">
      <dgm:prSet/>
      <dgm:spPr/>
      <dgm:t>
        <a:bodyPr/>
        <a:lstStyle/>
        <a:p>
          <a:endParaRPr lang="en-US"/>
        </a:p>
      </dgm:t>
    </dgm:pt>
    <dgm:pt modelId="{E6162C81-7BCD-405F-A633-FF4EB3A838C9}" type="sibTrans" cxnId="{22B136B1-B067-4919-822C-9B917E6252FA}">
      <dgm:prSet/>
      <dgm:spPr/>
      <dgm:t>
        <a:bodyPr/>
        <a:lstStyle/>
        <a:p>
          <a:endParaRPr lang="en-US"/>
        </a:p>
      </dgm:t>
    </dgm:pt>
    <dgm:pt modelId="{A64B04E0-B775-4EE6-BEB9-0654CA73BD16}">
      <dgm:prSet/>
      <dgm:spPr/>
      <dgm:t>
        <a:bodyPr/>
        <a:lstStyle/>
        <a:p>
          <a:r>
            <a:rPr lang="en-US"/>
            <a:t>Home: User can visit the website and check the details.</a:t>
          </a:r>
        </a:p>
      </dgm:t>
    </dgm:pt>
    <dgm:pt modelId="{FE511347-8496-4CDE-8B4A-64538C126C3A}" type="parTrans" cxnId="{29403067-275E-4FAC-AE0E-65CA031CF4D6}">
      <dgm:prSet/>
      <dgm:spPr/>
      <dgm:t>
        <a:bodyPr/>
        <a:lstStyle/>
        <a:p>
          <a:endParaRPr lang="en-US"/>
        </a:p>
      </dgm:t>
    </dgm:pt>
    <dgm:pt modelId="{B374B0B6-79E6-4160-84CC-20BDCC8B8F63}" type="sibTrans" cxnId="{29403067-275E-4FAC-AE0E-65CA031CF4D6}">
      <dgm:prSet/>
      <dgm:spPr/>
      <dgm:t>
        <a:bodyPr/>
        <a:lstStyle/>
        <a:p>
          <a:endParaRPr lang="en-US"/>
        </a:p>
      </dgm:t>
    </dgm:pt>
    <dgm:pt modelId="{767AAF02-9002-4F39-92AB-4E390766A680}">
      <dgm:prSet/>
      <dgm:spPr/>
      <dgm:t>
        <a:bodyPr/>
        <a:lstStyle/>
        <a:p>
          <a:r>
            <a:rPr lang="en-US"/>
            <a:t>See</a:t>
          </a:r>
        </a:p>
      </dgm:t>
    </dgm:pt>
    <dgm:pt modelId="{EC79D42C-E633-4202-A069-F7D4DAA08AD0}" type="parTrans" cxnId="{7E1DE174-8A93-4DB9-8800-59EF2FC9D890}">
      <dgm:prSet/>
      <dgm:spPr/>
      <dgm:t>
        <a:bodyPr/>
        <a:lstStyle/>
        <a:p>
          <a:endParaRPr lang="en-US"/>
        </a:p>
      </dgm:t>
    </dgm:pt>
    <dgm:pt modelId="{9269D605-E5C4-429B-B678-2960B93CBA36}" type="sibTrans" cxnId="{7E1DE174-8A93-4DB9-8800-59EF2FC9D890}">
      <dgm:prSet/>
      <dgm:spPr/>
      <dgm:t>
        <a:bodyPr/>
        <a:lstStyle/>
        <a:p>
          <a:endParaRPr lang="en-US"/>
        </a:p>
      </dgm:t>
    </dgm:pt>
    <dgm:pt modelId="{84AF98CC-8E46-4AB3-B338-EBFAD6FD987D}">
      <dgm:prSet/>
      <dgm:spPr/>
      <dgm:t>
        <a:bodyPr/>
        <a:lstStyle/>
        <a:p>
          <a:r>
            <a:rPr lang="en-US"/>
            <a:t>About Us: User can see the details of the website.</a:t>
          </a:r>
        </a:p>
      </dgm:t>
    </dgm:pt>
    <dgm:pt modelId="{60FB8DCA-E4CD-4DD7-9E73-CDCAE6822D6A}" type="parTrans" cxnId="{071677D8-FEAF-4A75-B7C5-D86FF4A8CFB2}">
      <dgm:prSet/>
      <dgm:spPr/>
      <dgm:t>
        <a:bodyPr/>
        <a:lstStyle/>
        <a:p>
          <a:endParaRPr lang="en-US"/>
        </a:p>
      </dgm:t>
    </dgm:pt>
    <dgm:pt modelId="{C34F9C4E-06A3-4064-81B1-6CB84734D142}" type="sibTrans" cxnId="{071677D8-FEAF-4A75-B7C5-D86FF4A8CFB2}">
      <dgm:prSet/>
      <dgm:spPr/>
      <dgm:t>
        <a:bodyPr/>
        <a:lstStyle/>
        <a:p>
          <a:endParaRPr lang="en-US"/>
        </a:p>
      </dgm:t>
    </dgm:pt>
    <dgm:pt modelId="{02318314-56F0-47BB-8B5A-14496150EBB9}">
      <dgm:prSet/>
      <dgm:spPr/>
      <dgm:t>
        <a:bodyPr/>
        <a:lstStyle/>
        <a:p>
          <a:r>
            <a:rPr lang="en-US"/>
            <a:t>Contact</a:t>
          </a:r>
        </a:p>
      </dgm:t>
    </dgm:pt>
    <dgm:pt modelId="{18FF8F2D-E97F-41C4-A47E-00AE58398FF8}" type="parTrans" cxnId="{1B795A18-4A7F-47AE-8C50-BB7A56F194E6}">
      <dgm:prSet/>
      <dgm:spPr/>
      <dgm:t>
        <a:bodyPr/>
        <a:lstStyle/>
        <a:p>
          <a:endParaRPr lang="en-US"/>
        </a:p>
      </dgm:t>
    </dgm:pt>
    <dgm:pt modelId="{B20F148E-44D1-420F-AA56-3BC2356C89B6}" type="sibTrans" cxnId="{1B795A18-4A7F-47AE-8C50-BB7A56F194E6}">
      <dgm:prSet/>
      <dgm:spPr/>
      <dgm:t>
        <a:bodyPr/>
        <a:lstStyle/>
        <a:p>
          <a:endParaRPr lang="en-US"/>
        </a:p>
      </dgm:t>
    </dgm:pt>
    <dgm:pt modelId="{C508E2B7-54B0-4AD7-9F05-5C5B59682BEB}">
      <dgm:prSet/>
      <dgm:spPr/>
      <dgm:t>
        <a:bodyPr/>
        <a:lstStyle/>
        <a:p>
          <a:r>
            <a:rPr lang="en-US"/>
            <a:t>Contact Us: User can see the contact detail and contact the website administrator.</a:t>
          </a:r>
        </a:p>
      </dgm:t>
    </dgm:pt>
    <dgm:pt modelId="{A9291C2A-CDEF-41A8-8146-122841E148AA}" type="parTrans" cxnId="{889A20EF-96E9-433B-85A9-60155F4076B1}">
      <dgm:prSet/>
      <dgm:spPr/>
      <dgm:t>
        <a:bodyPr/>
        <a:lstStyle/>
        <a:p>
          <a:endParaRPr lang="en-US"/>
        </a:p>
      </dgm:t>
    </dgm:pt>
    <dgm:pt modelId="{5FC21A44-4743-4E39-A5A8-63F8A06A5A6E}" type="sibTrans" cxnId="{889A20EF-96E9-433B-85A9-60155F4076B1}">
      <dgm:prSet/>
      <dgm:spPr/>
      <dgm:t>
        <a:bodyPr/>
        <a:lstStyle/>
        <a:p>
          <a:endParaRPr lang="en-US"/>
        </a:p>
      </dgm:t>
    </dgm:pt>
    <dgm:pt modelId="{CAFBD3DD-29C0-4CA7-8E93-E9BA13C12E06}">
      <dgm:prSet/>
      <dgm:spPr/>
      <dgm:t>
        <a:bodyPr/>
        <a:lstStyle/>
        <a:p>
          <a:r>
            <a:rPr lang="en-US"/>
            <a:t>View</a:t>
          </a:r>
        </a:p>
      </dgm:t>
    </dgm:pt>
    <dgm:pt modelId="{F78A2004-DFF2-4A2A-83A2-6F929E2D08AF}" type="parTrans" cxnId="{FB4496A2-0EB7-45A4-BCA8-B728DA356263}">
      <dgm:prSet/>
      <dgm:spPr/>
      <dgm:t>
        <a:bodyPr/>
        <a:lstStyle/>
        <a:p>
          <a:endParaRPr lang="en-US"/>
        </a:p>
      </dgm:t>
    </dgm:pt>
    <dgm:pt modelId="{1C95222C-D436-48C2-859B-DE51EFDDB8B9}" type="sibTrans" cxnId="{FB4496A2-0EB7-45A4-BCA8-B728DA356263}">
      <dgm:prSet/>
      <dgm:spPr/>
      <dgm:t>
        <a:bodyPr/>
        <a:lstStyle/>
        <a:p>
          <a:endParaRPr lang="en-US"/>
        </a:p>
      </dgm:t>
    </dgm:pt>
    <dgm:pt modelId="{7ABD3319-1B58-4A5C-9DE0-E9E95F3E82B2}">
      <dgm:prSet/>
      <dgm:spPr/>
      <dgm:t>
        <a:bodyPr/>
        <a:lstStyle/>
        <a:p>
          <a:r>
            <a:rPr lang="en-US"/>
            <a:t>Food Available List: User can view available donated food and send the request for food.</a:t>
          </a:r>
        </a:p>
      </dgm:t>
    </dgm:pt>
    <dgm:pt modelId="{5A26BFB8-6ECD-4BCE-B471-F75DEB34F1B8}" type="parTrans" cxnId="{028828B9-7F2B-4333-8FB7-0BC915F1D373}">
      <dgm:prSet/>
      <dgm:spPr/>
      <dgm:t>
        <a:bodyPr/>
        <a:lstStyle/>
        <a:p>
          <a:endParaRPr lang="en-US"/>
        </a:p>
      </dgm:t>
    </dgm:pt>
    <dgm:pt modelId="{357826E3-FBA3-48FC-A740-FDF964B199AA}" type="sibTrans" cxnId="{028828B9-7F2B-4333-8FB7-0BC915F1D373}">
      <dgm:prSet/>
      <dgm:spPr/>
      <dgm:t>
        <a:bodyPr/>
        <a:lstStyle/>
        <a:p>
          <a:endParaRPr lang="en-US"/>
        </a:p>
      </dgm:t>
    </dgm:pt>
    <dgm:pt modelId="{34491229-DAB4-4C69-93E1-0733B6871A16}">
      <dgm:prSet/>
      <dgm:spPr/>
      <dgm:t>
        <a:bodyPr/>
        <a:lstStyle/>
        <a:p>
          <a:r>
            <a:rPr lang="en-US"/>
            <a:t>Request</a:t>
          </a:r>
        </a:p>
      </dgm:t>
    </dgm:pt>
    <dgm:pt modelId="{5B858365-E6AA-423D-9AFA-5E0D0595DE56}" type="parTrans" cxnId="{A262513A-4EF4-42A0-81BD-3E5E422822AA}">
      <dgm:prSet/>
      <dgm:spPr/>
      <dgm:t>
        <a:bodyPr/>
        <a:lstStyle/>
        <a:p>
          <a:endParaRPr lang="en-US"/>
        </a:p>
      </dgm:t>
    </dgm:pt>
    <dgm:pt modelId="{C6A789C0-5761-4226-8C0D-64D04971C7CE}" type="sibTrans" cxnId="{A262513A-4EF4-42A0-81BD-3E5E422822AA}">
      <dgm:prSet/>
      <dgm:spPr/>
      <dgm:t>
        <a:bodyPr/>
        <a:lstStyle/>
        <a:p>
          <a:endParaRPr lang="en-US"/>
        </a:p>
      </dgm:t>
    </dgm:pt>
    <dgm:pt modelId="{D4205627-5388-4308-A299-9D453E8160F5}">
      <dgm:prSet/>
      <dgm:spPr/>
      <dgm:t>
        <a:bodyPr/>
        <a:lstStyle/>
        <a:p>
          <a:r>
            <a:rPr lang="en-US"/>
            <a:t>Request Food: User can also request for available food.</a:t>
          </a:r>
        </a:p>
      </dgm:t>
    </dgm:pt>
    <dgm:pt modelId="{DE611F57-DAC9-417C-A538-EA70A5F791D7}" type="parTrans" cxnId="{B0CB084F-1A4F-4C48-B0B1-2F41EDB3EAFB}">
      <dgm:prSet/>
      <dgm:spPr/>
      <dgm:t>
        <a:bodyPr/>
        <a:lstStyle/>
        <a:p>
          <a:endParaRPr lang="en-US"/>
        </a:p>
      </dgm:t>
    </dgm:pt>
    <dgm:pt modelId="{936C387E-D00A-41A1-A3A2-91F9E17AB60E}" type="sibTrans" cxnId="{B0CB084F-1A4F-4C48-B0B1-2F41EDB3EAFB}">
      <dgm:prSet/>
      <dgm:spPr/>
      <dgm:t>
        <a:bodyPr/>
        <a:lstStyle/>
        <a:p>
          <a:endParaRPr lang="en-US"/>
        </a:p>
      </dgm:t>
    </dgm:pt>
    <dgm:pt modelId="{9DFB367F-E1B7-45E2-90E4-5BFA77CDDF62}" type="pres">
      <dgm:prSet presAssocID="{1BD59AF8-C3E1-4C3D-8FE1-324BDE960BED}" presName="Name0" presStyleCnt="0">
        <dgm:presLayoutVars>
          <dgm:dir/>
          <dgm:animLvl val="lvl"/>
          <dgm:resizeHandles val="exact"/>
        </dgm:presLayoutVars>
      </dgm:prSet>
      <dgm:spPr/>
    </dgm:pt>
    <dgm:pt modelId="{5A3C0290-26AE-425D-99C0-8DB466D66452}" type="pres">
      <dgm:prSet presAssocID="{3CAE8DC4-394C-4FF5-B663-878F13EFBA35}" presName="linNode" presStyleCnt="0"/>
      <dgm:spPr/>
    </dgm:pt>
    <dgm:pt modelId="{59234C28-9735-41BC-8514-210617B10CCB}" type="pres">
      <dgm:prSet presAssocID="{3CAE8DC4-394C-4FF5-B663-878F13EFBA35}" presName="parentText" presStyleLbl="alignNode1" presStyleIdx="0" presStyleCnt="5">
        <dgm:presLayoutVars>
          <dgm:chMax val="1"/>
          <dgm:bulletEnabled/>
        </dgm:presLayoutVars>
      </dgm:prSet>
      <dgm:spPr/>
    </dgm:pt>
    <dgm:pt modelId="{218168B6-D2C4-422A-8E35-83207E4FE5DF}" type="pres">
      <dgm:prSet presAssocID="{3CAE8DC4-394C-4FF5-B663-878F13EFBA35}" presName="descendantText" presStyleLbl="alignAccFollowNode1" presStyleIdx="0" presStyleCnt="5">
        <dgm:presLayoutVars>
          <dgm:bulletEnabled/>
        </dgm:presLayoutVars>
      </dgm:prSet>
      <dgm:spPr/>
    </dgm:pt>
    <dgm:pt modelId="{FD9E151A-6682-4A39-AD78-D491EB928857}" type="pres">
      <dgm:prSet presAssocID="{E6162C81-7BCD-405F-A633-FF4EB3A838C9}" presName="sp" presStyleCnt="0"/>
      <dgm:spPr/>
    </dgm:pt>
    <dgm:pt modelId="{E3882BD9-289D-449F-965C-A400D4C58CAA}" type="pres">
      <dgm:prSet presAssocID="{767AAF02-9002-4F39-92AB-4E390766A680}" presName="linNode" presStyleCnt="0"/>
      <dgm:spPr/>
    </dgm:pt>
    <dgm:pt modelId="{0DAC13BF-EEDD-4464-940C-4D106AA318CF}" type="pres">
      <dgm:prSet presAssocID="{767AAF02-9002-4F39-92AB-4E390766A680}" presName="parentText" presStyleLbl="alignNode1" presStyleIdx="1" presStyleCnt="5">
        <dgm:presLayoutVars>
          <dgm:chMax val="1"/>
          <dgm:bulletEnabled/>
        </dgm:presLayoutVars>
      </dgm:prSet>
      <dgm:spPr/>
    </dgm:pt>
    <dgm:pt modelId="{3F545D54-171C-495C-85E2-B316330468F9}" type="pres">
      <dgm:prSet presAssocID="{767AAF02-9002-4F39-92AB-4E390766A680}" presName="descendantText" presStyleLbl="alignAccFollowNode1" presStyleIdx="1" presStyleCnt="5">
        <dgm:presLayoutVars>
          <dgm:bulletEnabled/>
        </dgm:presLayoutVars>
      </dgm:prSet>
      <dgm:spPr/>
    </dgm:pt>
    <dgm:pt modelId="{C2DEB812-73C8-41B4-8670-58056B2775D2}" type="pres">
      <dgm:prSet presAssocID="{9269D605-E5C4-429B-B678-2960B93CBA36}" presName="sp" presStyleCnt="0"/>
      <dgm:spPr/>
    </dgm:pt>
    <dgm:pt modelId="{6324E616-865F-40BC-B013-3367784AD610}" type="pres">
      <dgm:prSet presAssocID="{02318314-56F0-47BB-8B5A-14496150EBB9}" presName="linNode" presStyleCnt="0"/>
      <dgm:spPr/>
    </dgm:pt>
    <dgm:pt modelId="{D3893780-5606-4FCE-A4D6-D59E011BC3DC}" type="pres">
      <dgm:prSet presAssocID="{02318314-56F0-47BB-8B5A-14496150EBB9}" presName="parentText" presStyleLbl="alignNode1" presStyleIdx="2" presStyleCnt="5">
        <dgm:presLayoutVars>
          <dgm:chMax val="1"/>
          <dgm:bulletEnabled/>
        </dgm:presLayoutVars>
      </dgm:prSet>
      <dgm:spPr/>
    </dgm:pt>
    <dgm:pt modelId="{FAEF1731-2379-4912-A9A0-07F8CDF40C8A}" type="pres">
      <dgm:prSet presAssocID="{02318314-56F0-47BB-8B5A-14496150EBB9}" presName="descendantText" presStyleLbl="alignAccFollowNode1" presStyleIdx="2" presStyleCnt="5">
        <dgm:presLayoutVars>
          <dgm:bulletEnabled/>
        </dgm:presLayoutVars>
      </dgm:prSet>
      <dgm:spPr/>
    </dgm:pt>
    <dgm:pt modelId="{CEAE13DE-382C-4357-B0DB-7097FEA14166}" type="pres">
      <dgm:prSet presAssocID="{B20F148E-44D1-420F-AA56-3BC2356C89B6}" presName="sp" presStyleCnt="0"/>
      <dgm:spPr/>
    </dgm:pt>
    <dgm:pt modelId="{8D7E12DE-C1E2-4640-8739-9CBE2830A315}" type="pres">
      <dgm:prSet presAssocID="{CAFBD3DD-29C0-4CA7-8E93-E9BA13C12E06}" presName="linNode" presStyleCnt="0"/>
      <dgm:spPr/>
    </dgm:pt>
    <dgm:pt modelId="{D758941B-6F61-4056-8A5C-5FBF69675ACD}" type="pres">
      <dgm:prSet presAssocID="{CAFBD3DD-29C0-4CA7-8E93-E9BA13C12E06}" presName="parentText" presStyleLbl="alignNode1" presStyleIdx="3" presStyleCnt="5">
        <dgm:presLayoutVars>
          <dgm:chMax val="1"/>
          <dgm:bulletEnabled/>
        </dgm:presLayoutVars>
      </dgm:prSet>
      <dgm:spPr/>
    </dgm:pt>
    <dgm:pt modelId="{E85704AE-B8A4-4727-AB2A-C5F556C8E312}" type="pres">
      <dgm:prSet presAssocID="{CAFBD3DD-29C0-4CA7-8E93-E9BA13C12E06}" presName="descendantText" presStyleLbl="alignAccFollowNode1" presStyleIdx="3" presStyleCnt="5">
        <dgm:presLayoutVars>
          <dgm:bulletEnabled/>
        </dgm:presLayoutVars>
      </dgm:prSet>
      <dgm:spPr/>
    </dgm:pt>
    <dgm:pt modelId="{3B8273F6-8C3D-4AE7-8C85-19C6DD299957}" type="pres">
      <dgm:prSet presAssocID="{1C95222C-D436-48C2-859B-DE51EFDDB8B9}" presName="sp" presStyleCnt="0"/>
      <dgm:spPr/>
    </dgm:pt>
    <dgm:pt modelId="{917050CE-2F93-4D4B-A167-D852F57CF735}" type="pres">
      <dgm:prSet presAssocID="{34491229-DAB4-4C69-93E1-0733B6871A16}" presName="linNode" presStyleCnt="0"/>
      <dgm:spPr/>
    </dgm:pt>
    <dgm:pt modelId="{2651CDF7-7C11-45F0-BF6E-78AA50DAFE51}" type="pres">
      <dgm:prSet presAssocID="{34491229-DAB4-4C69-93E1-0733B6871A16}" presName="parentText" presStyleLbl="alignNode1" presStyleIdx="4" presStyleCnt="5">
        <dgm:presLayoutVars>
          <dgm:chMax val="1"/>
          <dgm:bulletEnabled/>
        </dgm:presLayoutVars>
      </dgm:prSet>
      <dgm:spPr/>
    </dgm:pt>
    <dgm:pt modelId="{5FB2C726-0D69-4495-895E-6A8C2C702092}" type="pres">
      <dgm:prSet presAssocID="{34491229-DAB4-4C69-93E1-0733B6871A16}" presName="descendantText" presStyleLbl="alignAccFollowNode1" presStyleIdx="4" presStyleCnt="5">
        <dgm:presLayoutVars>
          <dgm:bulletEnabled/>
        </dgm:presLayoutVars>
      </dgm:prSet>
      <dgm:spPr/>
    </dgm:pt>
  </dgm:ptLst>
  <dgm:cxnLst>
    <dgm:cxn modelId="{4520ED06-25EA-4088-832C-EDD3206EABEF}" type="presOf" srcId="{3CAE8DC4-394C-4FF5-B663-878F13EFBA35}" destId="{59234C28-9735-41BC-8514-210617B10CCB}" srcOrd="0" destOrd="0" presId="urn:microsoft.com/office/officeart/2016/7/layout/VerticalSolidActionList"/>
    <dgm:cxn modelId="{07E3F60E-8578-42BA-9D23-08A595785961}" type="presOf" srcId="{7ABD3319-1B58-4A5C-9DE0-E9E95F3E82B2}" destId="{E85704AE-B8A4-4727-AB2A-C5F556C8E312}" srcOrd="0" destOrd="0" presId="urn:microsoft.com/office/officeart/2016/7/layout/VerticalSolidActionList"/>
    <dgm:cxn modelId="{1B795A18-4A7F-47AE-8C50-BB7A56F194E6}" srcId="{1BD59AF8-C3E1-4C3D-8FE1-324BDE960BED}" destId="{02318314-56F0-47BB-8B5A-14496150EBB9}" srcOrd="2" destOrd="0" parTransId="{18FF8F2D-E97F-41C4-A47E-00AE58398FF8}" sibTransId="{B20F148E-44D1-420F-AA56-3BC2356C89B6}"/>
    <dgm:cxn modelId="{94145E1B-EB3A-4D20-BE8E-A60960F41B23}" type="presOf" srcId="{CAFBD3DD-29C0-4CA7-8E93-E9BA13C12E06}" destId="{D758941B-6F61-4056-8A5C-5FBF69675ACD}" srcOrd="0" destOrd="0" presId="urn:microsoft.com/office/officeart/2016/7/layout/VerticalSolidActionList"/>
    <dgm:cxn modelId="{82C7F51B-472F-4DA3-B414-285600400B7C}" type="presOf" srcId="{1BD59AF8-C3E1-4C3D-8FE1-324BDE960BED}" destId="{9DFB367F-E1B7-45E2-90E4-5BFA77CDDF62}" srcOrd="0" destOrd="0" presId="urn:microsoft.com/office/officeart/2016/7/layout/VerticalSolidActionList"/>
    <dgm:cxn modelId="{A262513A-4EF4-42A0-81BD-3E5E422822AA}" srcId="{1BD59AF8-C3E1-4C3D-8FE1-324BDE960BED}" destId="{34491229-DAB4-4C69-93E1-0733B6871A16}" srcOrd="4" destOrd="0" parTransId="{5B858365-E6AA-423D-9AFA-5E0D0595DE56}" sibTransId="{C6A789C0-5761-4226-8C0D-64D04971C7CE}"/>
    <dgm:cxn modelId="{29403067-275E-4FAC-AE0E-65CA031CF4D6}" srcId="{3CAE8DC4-394C-4FF5-B663-878F13EFBA35}" destId="{A64B04E0-B775-4EE6-BEB9-0654CA73BD16}" srcOrd="0" destOrd="0" parTransId="{FE511347-8496-4CDE-8B4A-64538C126C3A}" sibTransId="{B374B0B6-79E6-4160-84CC-20BDCC8B8F63}"/>
    <dgm:cxn modelId="{B0CB084F-1A4F-4C48-B0B1-2F41EDB3EAFB}" srcId="{34491229-DAB4-4C69-93E1-0733B6871A16}" destId="{D4205627-5388-4308-A299-9D453E8160F5}" srcOrd="0" destOrd="0" parTransId="{DE611F57-DAC9-417C-A538-EA70A5F791D7}" sibTransId="{936C387E-D00A-41A1-A3A2-91F9E17AB60E}"/>
    <dgm:cxn modelId="{F547F751-7DD4-4EF8-B1F7-BE5B99760C4B}" type="presOf" srcId="{767AAF02-9002-4F39-92AB-4E390766A680}" destId="{0DAC13BF-EEDD-4464-940C-4D106AA318CF}" srcOrd="0" destOrd="0" presId="urn:microsoft.com/office/officeart/2016/7/layout/VerticalSolidActionList"/>
    <dgm:cxn modelId="{7E1DE174-8A93-4DB9-8800-59EF2FC9D890}" srcId="{1BD59AF8-C3E1-4C3D-8FE1-324BDE960BED}" destId="{767AAF02-9002-4F39-92AB-4E390766A680}" srcOrd="1" destOrd="0" parTransId="{EC79D42C-E633-4202-A069-F7D4DAA08AD0}" sibTransId="{9269D605-E5C4-429B-B678-2960B93CBA36}"/>
    <dgm:cxn modelId="{F2D09586-CD9B-4D7F-9660-AE1B798ADCB3}" type="presOf" srcId="{C508E2B7-54B0-4AD7-9F05-5C5B59682BEB}" destId="{FAEF1731-2379-4912-A9A0-07F8CDF40C8A}" srcOrd="0" destOrd="0" presId="urn:microsoft.com/office/officeart/2016/7/layout/VerticalSolidActionList"/>
    <dgm:cxn modelId="{B817159E-E2DB-473F-8B93-4B983AC6DA47}" type="presOf" srcId="{34491229-DAB4-4C69-93E1-0733B6871A16}" destId="{2651CDF7-7C11-45F0-BF6E-78AA50DAFE51}" srcOrd="0" destOrd="0" presId="urn:microsoft.com/office/officeart/2016/7/layout/VerticalSolidActionList"/>
    <dgm:cxn modelId="{FB4496A2-0EB7-45A4-BCA8-B728DA356263}" srcId="{1BD59AF8-C3E1-4C3D-8FE1-324BDE960BED}" destId="{CAFBD3DD-29C0-4CA7-8E93-E9BA13C12E06}" srcOrd="3" destOrd="0" parTransId="{F78A2004-DFF2-4A2A-83A2-6F929E2D08AF}" sibTransId="{1C95222C-D436-48C2-859B-DE51EFDDB8B9}"/>
    <dgm:cxn modelId="{22B136B1-B067-4919-822C-9B917E6252FA}" srcId="{1BD59AF8-C3E1-4C3D-8FE1-324BDE960BED}" destId="{3CAE8DC4-394C-4FF5-B663-878F13EFBA35}" srcOrd="0" destOrd="0" parTransId="{6398D81A-A264-4A6E-8D2A-728ABFD95419}" sibTransId="{E6162C81-7BCD-405F-A633-FF4EB3A838C9}"/>
    <dgm:cxn modelId="{7E6495B1-86C9-4EFE-9F69-1AAA63833926}" type="presOf" srcId="{84AF98CC-8E46-4AB3-B338-EBFAD6FD987D}" destId="{3F545D54-171C-495C-85E2-B316330468F9}" srcOrd="0" destOrd="0" presId="urn:microsoft.com/office/officeart/2016/7/layout/VerticalSolidActionList"/>
    <dgm:cxn modelId="{028828B9-7F2B-4333-8FB7-0BC915F1D373}" srcId="{CAFBD3DD-29C0-4CA7-8E93-E9BA13C12E06}" destId="{7ABD3319-1B58-4A5C-9DE0-E9E95F3E82B2}" srcOrd="0" destOrd="0" parTransId="{5A26BFB8-6ECD-4BCE-B471-F75DEB34F1B8}" sibTransId="{357826E3-FBA3-48FC-A740-FDF964B199AA}"/>
    <dgm:cxn modelId="{B32693CA-7BB9-443B-BC97-6A3DFD42CC9C}" type="presOf" srcId="{02318314-56F0-47BB-8B5A-14496150EBB9}" destId="{D3893780-5606-4FCE-A4D6-D59E011BC3DC}" srcOrd="0" destOrd="0" presId="urn:microsoft.com/office/officeart/2016/7/layout/VerticalSolidActionList"/>
    <dgm:cxn modelId="{071677D8-FEAF-4A75-B7C5-D86FF4A8CFB2}" srcId="{767AAF02-9002-4F39-92AB-4E390766A680}" destId="{84AF98CC-8E46-4AB3-B338-EBFAD6FD987D}" srcOrd="0" destOrd="0" parTransId="{60FB8DCA-E4CD-4DD7-9E73-CDCAE6822D6A}" sibTransId="{C34F9C4E-06A3-4064-81B1-6CB84734D142}"/>
    <dgm:cxn modelId="{4E90B6EB-3943-440D-A8AB-9F17AC98238E}" type="presOf" srcId="{D4205627-5388-4308-A299-9D453E8160F5}" destId="{5FB2C726-0D69-4495-895E-6A8C2C702092}" srcOrd="0" destOrd="0" presId="urn:microsoft.com/office/officeart/2016/7/layout/VerticalSolidActionList"/>
    <dgm:cxn modelId="{8782E5EC-874E-473A-BFAD-21CE3D9C3510}" type="presOf" srcId="{A64B04E0-B775-4EE6-BEB9-0654CA73BD16}" destId="{218168B6-D2C4-422A-8E35-83207E4FE5DF}" srcOrd="0" destOrd="0" presId="urn:microsoft.com/office/officeart/2016/7/layout/VerticalSolidActionList"/>
    <dgm:cxn modelId="{889A20EF-96E9-433B-85A9-60155F4076B1}" srcId="{02318314-56F0-47BB-8B5A-14496150EBB9}" destId="{C508E2B7-54B0-4AD7-9F05-5C5B59682BEB}" srcOrd="0" destOrd="0" parTransId="{A9291C2A-CDEF-41A8-8146-122841E148AA}" sibTransId="{5FC21A44-4743-4E39-A5A8-63F8A06A5A6E}"/>
    <dgm:cxn modelId="{0872404A-E22E-4CFD-811F-ED0AFDF7DA59}" type="presParOf" srcId="{9DFB367F-E1B7-45E2-90E4-5BFA77CDDF62}" destId="{5A3C0290-26AE-425D-99C0-8DB466D66452}" srcOrd="0" destOrd="0" presId="urn:microsoft.com/office/officeart/2016/7/layout/VerticalSolidActionList"/>
    <dgm:cxn modelId="{C43CEBBF-0512-425E-A38A-31EE040F96F4}" type="presParOf" srcId="{5A3C0290-26AE-425D-99C0-8DB466D66452}" destId="{59234C28-9735-41BC-8514-210617B10CCB}" srcOrd="0" destOrd="0" presId="urn:microsoft.com/office/officeart/2016/7/layout/VerticalSolidActionList"/>
    <dgm:cxn modelId="{66DA5DFE-415B-49F4-A5FF-8F0FF6AFA1AD}" type="presParOf" srcId="{5A3C0290-26AE-425D-99C0-8DB466D66452}" destId="{218168B6-D2C4-422A-8E35-83207E4FE5DF}" srcOrd="1" destOrd="0" presId="urn:microsoft.com/office/officeart/2016/7/layout/VerticalSolidActionList"/>
    <dgm:cxn modelId="{6B29B081-6795-4FBE-A39C-1E862071366C}" type="presParOf" srcId="{9DFB367F-E1B7-45E2-90E4-5BFA77CDDF62}" destId="{FD9E151A-6682-4A39-AD78-D491EB928857}" srcOrd="1" destOrd="0" presId="urn:microsoft.com/office/officeart/2016/7/layout/VerticalSolidActionList"/>
    <dgm:cxn modelId="{255D6F4E-3B2E-4B65-A8A1-BBB5D1466A9C}" type="presParOf" srcId="{9DFB367F-E1B7-45E2-90E4-5BFA77CDDF62}" destId="{E3882BD9-289D-449F-965C-A400D4C58CAA}" srcOrd="2" destOrd="0" presId="urn:microsoft.com/office/officeart/2016/7/layout/VerticalSolidActionList"/>
    <dgm:cxn modelId="{F4239426-EFBF-4330-B722-082E1DBF9C34}" type="presParOf" srcId="{E3882BD9-289D-449F-965C-A400D4C58CAA}" destId="{0DAC13BF-EEDD-4464-940C-4D106AA318CF}" srcOrd="0" destOrd="0" presId="urn:microsoft.com/office/officeart/2016/7/layout/VerticalSolidActionList"/>
    <dgm:cxn modelId="{E7A6E81F-F2E6-4C29-AE49-1181915BA306}" type="presParOf" srcId="{E3882BD9-289D-449F-965C-A400D4C58CAA}" destId="{3F545D54-171C-495C-85E2-B316330468F9}" srcOrd="1" destOrd="0" presId="urn:microsoft.com/office/officeart/2016/7/layout/VerticalSolidActionList"/>
    <dgm:cxn modelId="{E6DE4E4C-43F9-4EB0-9C55-4EBC42B255BC}" type="presParOf" srcId="{9DFB367F-E1B7-45E2-90E4-5BFA77CDDF62}" destId="{C2DEB812-73C8-41B4-8670-58056B2775D2}" srcOrd="3" destOrd="0" presId="urn:microsoft.com/office/officeart/2016/7/layout/VerticalSolidActionList"/>
    <dgm:cxn modelId="{4657D63B-EFA3-43DA-BB40-4615DFAB95B0}" type="presParOf" srcId="{9DFB367F-E1B7-45E2-90E4-5BFA77CDDF62}" destId="{6324E616-865F-40BC-B013-3367784AD610}" srcOrd="4" destOrd="0" presId="urn:microsoft.com/office/officeart/2016/7/layout/VerticalSolidActionList"/>
    <dgm:cxn modelId="{56B62F9B-3C4E-468F-90F3-CBC5408E1735}" type="presParOf" srcId="{6324E616-865F-40BC-B013-3367784AD610}" destId="{D3893780-5606-4FCE-A4D6-D59E011BC3DC}" srcOrd="0" destOrd="0" presId="urn:microsoft.com/office/officeart/2016/7/layout/VerticalSolidActionList"/>
    <dgm:cxn modelId="{CC0971A2-4BF1-410A-9B02-C12600B33443}" type="presParOf" srcId="{6324E616-865F-40BC-B013-3367784AD610}" destId="{FAEF1731-2379-4912-A9A0-07F8CDF40C8A}" srcOrd="1" destOrd="0" presId="urn:microsoft.com/office/officeart/2016/7/layout/VerticalSolidActionList"/>
    <dgm:cxn modelId="{A626BB29-2E94-44FB-943D-7E031CDEB343}" type="presParOf" srcId="{9DFB367F-E1B7-45E2-90E4-5BFA77CDDF62}" destId="{CEAE13DE-382C-4357-B0DB-7097FEA14166}" srcOrd="5" destOrd="0" presId="urn:microsoft.com/office/officeart/2016/7/layout/VerticalSolidActionList"/>
    <dgm:cxn modelId="{7F3D11CA-FA20-44A5-BAAE-480613E92DA6}" type="presParOf" srcId="{9DFB367F-E1B7-45E2-90E4-5BFA77CDDF62}" destId="{8D7E12DE-C1E2-4640-8739-9CBE2830A315}" srcOrd="6" destOrd="0" presId="urn:microsoft.com/office/officeart/2016/7/layout/VerticalSolidActionList"/>
    <dgm:cxn modelId="{3117243F-83A2-49AD-8177-CF6F844317FC}" type="presParOf" srcId="{8D7E12DE-C1E2-4640-8739-9CBE2830A315}" destId="{D758941B-6F61-4056-8A5C-5FBF69675ACD}" srcOrd="0" destOrd="0" presId="urn:microsoft.com/office/officeart/2016/7/layout/VerticalSolidActionList"/>
    <dgm:cxn modelId="{EB64E514-2737-4C41-8D47-3391254FFB50}" type="presParOf" srcId="{8D7E12DE-C1E2-4640-8739-9CBE2830A315}" destId="{E85704AE-B8A4-4727-AB2A-C5F556C8E312}" srcOrd="1" destOrd="0" presId="urn:microsoft.com/office/officeart/2016/7/layout/VerticalSolidActionList"/>
    <dgm:cxn modelId="{FEC3F1CE-BCC5-48DD-88E2-E19C6FF42A1E}" type="presParOf" srcId="{9DFB367F-E1B7-45E2-90E4-5BFA77CDDF62}" destId="{3B8273F6-8C3D-4AE7-8C85-19C6DD299957}" srcOrd="7" destOrd="0" presId="urn:microsoft.com/office/officeart/2016/7/layout/VerticalSolidActionList"/>
    <dgm:cxn modelId="{A0B0F485-5840-4FC1-ACA7-76FD016512A3}" type="presParOf" srcId="{9DFB367F-E1B7-45E2-90E4-5BFA77CDDF62}" destId="{917050CE-2F93-4D4B-A167-D852F57CF735}" srcOrd="8" destOrd="0" presId="urn:microsoft.com/office/officeart/2016/7/layout/VerticalSolidActionList"/>
    <dgm:cxn modelId="{7D562D68-5B5F-49F8-8A54-216F07CA1483}" type="presParOf" srcId="{917050CE-2F93-4D4B-A167-D852F57CF735}" destId="{2651CDF7-7C11-45F0-BF6E-78AA50DAFE51}" srcOrd="0" destOrd="0" presId="urn:microsoft.com/office/officeart/2016/7/layout/VerticalSolidActionList"/>
    <dgm:cxn modelId="{754B9461-E24A-44E9-B01D-7B67EF2FEFA2}" type="presParOf" srcId="{917050CE-2F93-4D4B-A167-D852F57CF735}" destId="{5FB2C726-0D69-4495-895E-6A8C2C70209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7CC18-F543-4122-BA0F-C9370257217B}">
      <dsp:nvSpPr>
        <dsp:cNvPr id="0" name=""/>
        <dsp:cNvSpPr/>
      </dsp:nvSpPr>
      <dsp:spPr>
        <a:xfrm>
          <a:off x="0" y="135395"/>
          <a:ext cx="7704667" cy="1406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94D4E-DB64-4BA7-9BD6-C946996831AA}">
      <dsp:nvSpPr>
        <dsp:cNvPr id="0" name=""/>
        <dsp:cNvSpPr/>
      </dsp:nvSpPr>
      <dsp:spPr>
        <a:xfrm>
          <a:off x="425324" y="451752"/>
          <a:ext cx="773317" cy="7733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7BC55-626F-4DAE-A2A5-19D1C249CE2D}">
      <dsp:nvSpPr>
        <dsp:cNvPr id="0" name=""/>
        <dsp:cNvSpPr/>
      </dsp:nvSpPr>
      <dsp:spPr>
        <a:xfrm>
          <a:off x="1623966" y="135395"/>
          <a:ext cx="6080700" cy="14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5" tIns="148805" rIns="148805" bIns="148805" numCol="1" spcCol="1270" anchor="ctr" anchorCtr="0">
          <a:noAutofit/>
        </a:bodyPr>
        <a:lstStyle/>
        <a:p>
          <a:pPr marL="0" lvl="0" indent="0" algn="l" defTabSz="622300">
            <a:lnSpc>
              <a:spcPct val="100000"/>
            </a:lnSpc>
            <a:spcBef>
              <a:spcPct val="0"/>
            </a:spcBef>
            <a:spcAft>
              <a:spcPct val="35000"/>
            </a:spcAft>
            <a:buNone/>
          </a:pPr>
          <a:r>
            <a:rPr lang="en-US" sz="1400" kern="1200"/>
            <a:t>In recent times, food wastage is increasing at an unprecedented rate and creating a negative effect on the economic growth factors. This in turn creates a major impact on the agricultural processing industries. As food recycling is always remaining as a complex task, in this project, we are focusing mainly on the food wastage in the office premises, wedding, events etc.</a:t>
          </a:r>
        </a:p>
      </dsp:txBody>
      <dsp:txXfrm>
        <a:off x="1623966" y="135395"/>
        <a:ext cx="6080700" cy="1406031"/>
      </dsp:txXfrm>
    </dsp:sp>
    <dsp:sp modelId="{CC575129-835F-40CD-A3BF-B26DD39B99B8}">
      <dsp:nvSpPr>
        <dsp:cNvPr id="0" name=""/>
        <dsp:cNvSpPr/>
      </dsp:nvSpPr>
      <dsp:spPr>
        <a:xfrm>
          <a:off x="0" y="1791388"/>
          <a:ext cx="7704667" cy="1406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6EDFF-14CB-4C3A-8CC2-5D0941215157}">
      <dsp:nvSpPr>
        <dsp:cNvPr id="0" name=""/>
        <dsp:cNvSpPr/>
      </dsp:nvSpPr>
      <dsp:spPr>
        <a:xfrm>
          <a:off x="425324" y="2107745"/>
          <a:ext cx="773317" cy="7733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DB76D-F5F3-4248-92FE-A7DBE5D52860}">
      <dsp:nvSpPr>
        <dsp:cNvPr id="0" name=""/>
        <dsp:cNvSpPr/>
      </dsp:nvSpPr>
      <dsp:spPr>
        <a:xfrm>
          <a:off x="1623966" y="1791388"/>
          <a:ext cx="6080700" cy="14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5" tIns="148805" rIns="148805" bIns="148805" numCol="1" spcCol="1270" anchor="ctr" anchorCtr="0">
          <a:noAutofit/>
        </a:bodyPr>
        <a:lstStyle/>
        <a:p>
          <a:pPr marL="0" lvl="0" indent="0" algn="l" defTabSz="622300">
            <a:lnSpc>
              <a:spcPct val="100000"/>
            </a:lnSpc>
            <a:spcBef>
              <a:spcPct val="0"/>
            </a:spcBef>
            <a:spcAft>
              <a:spcPct val="35000"/>
            </a:spcAft>
            <a:buNone/>
          </a:pPr>
          <a:r>
            <a:rPr lang="en-US" sz="1400" kern="1200"/>
            <a:t>This web application is used to manage wastage foods in a useful way. Every day the people are wasting lots of foods. So we have to reduce that food wastage problem through online.</a:t>
          </a:r>
        </a:p>
      </dsp:txBody>
      <dsp:txXfrm>
        <a:off x="1623966" y="1791388"/>
        <a:ext cx="6080700" cy="140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3CB3-0DFF-4C49-BE04-AB2AA6E80784}">
      <dsp:nvSpPr>
        <dsp:cNvPr id="0" name=""/>
        <dsp:cNvSpPr/>
      </dsp:nvSpPr>
      <dsp:spPr>
        <a:xfrm>
          <a:off x="0" y="42173"/>
          <a:ext cx="4869656" cy="67532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Signup: </a:t>
          </a:r>
          <a:r>
            <a:rPr lang="en-US" sz="1700" kern="1200"/>
            <a:t>In this section, Donor can register yourself.</a:t>
          </a:r>
        </a:p>
      </dsp:txBody>
      <dsp:txXfrm>
        <a:off x="32967" y="75140"/>
        <a:ext cx="4803722" cy="609393"/>
      </dsp:txXfrm>
    </dsp:sp>
    <dsp:sp modelId="{F732ED50-6FBC-4301-832E-0B9B991CDA50}">
      <dsp:nvSpPr>
        <dsp:cNvPr id="0" name=""/>
        <dsp:cNvSpPr/>
      </dsp:nvSpPr>
      <dsp:spPr>
        <a:xfrm>
          <a:off x="0" y="766460"/>
          <a:ext cx="4869656" cy="675327"/>
        </a:xfrm>
        <a:prstGeom prst="roundRect">
          <a:avLst/>
        </a:prstGeom>
        <a:solidFill>
          <a:schemeClr val="accent2">
            <a:hueOff val="-598994"/>
            <a:satOff val="4120"/>
            <a:lumOff val="4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Sign in:</a:t>
          </a:r>
          <a:r>
            <a:rPr lang="en-US" sz="1700" kern="1200"/>
            <a:t> After successful registration Donor can login with valid credentials.</a:t>
          </a:r>
        </a:p>
      </dsp:txBody>
      <dsp:txXfrm>
        <a:off x="32967" y="799427"/>
        <a:ext cx="4803722" cy="609393"/>
      </dsp:txXfrm>
    </dsp:sp>
    <dsp:sp modelId="{0F4E6597-EC1C-4E12-8A9A-93FDE84AAAE7}">
      <dsp:nvSpPr>
        <dsp:cNvPr id="0" name=""/>
        <dsp:cNvSpPr/>
      </dsp:nvSpPr>
      <dsp:spPr>
        <a:xfrm>
          <a:off x="0" y="1490748"/>
          <a:ext cx="4869656" cy="675327"/>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Dashboard</a:t>
          </a:r>
          <a:r>
            <a:rPr lang="en-US" sz="1700" kern="1200"/>
            <a:t>: In this section, donor can view total listed food and total food take away.</a:t>
          </a:r>
        </a:p>
      </dsp:txBody>
      <dsp:txXfrm>
        <a:off x="32967" y="1523715"/>
        <a:ext cx="4803722" cy="609393"/>
      </dsp:txXfrm>
    </dsp:sp>
    <dsp:sp modelId="{CF594743-26F3-40C3-B642-EE83B5AFE519}">
      <dsp:nvSpPr>
        <dsp:cNvPr id="0" name=""/>
        <dsp:cNvSpPr/>
      </dsp:nvSpPr>
      <dsp:spPr>
        <a:xfrm>
          <a:off x="0" y="2215036"/>
          <a:ext cx="4869656" cy="675327"/>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List Your Food Detail:</a:t>
          </a:r>
          <a:r>
            <a:rPr lang="en-US" sz="1700" kern="1200"/>
            <a:t> In this section, donor can list the donated food detail.</a:t>
          </a:r>
        </a:p>
      </dsp:txBody>
      <dsp:txXfrm>
        <a:off x="32967" y="2248003"/>
        <a:ext cx="4803722" cy="609393"/>
      </dsp:txXfrm>
    </dsp:sp>
    <dsp:sp modelId="{64ADED29-E5C2-4666-ABCD-577CA93140EF}">
      <dsp:nvSpPr>
        <dsp:cNvPr id="0" name=""/>
        <dsp:cNvSpPr/>
      </dsp:nvSpPr>
      <dsp:spPr>
        <a:xfrm>
          <a:off x="0" y="2939323"/>
          <a:ext cx="4869656" cy="675327"/>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Request:</a:t>
          </a:r>
          <a:r>
            <a:rPr lang="en-US" sz="1700" kern="1200"/>
            <a:t> In this section, donor can view the request which is send by user.</a:t>
          </a:r>
        </a:p>
      </dsp:txBody>
      <dsp:txXfrm>
        <a:off x="32967" y="2972290"/>
        <a:ext cx="4803722" cy="609393"/>
      </dsp:txXfrm>
    </dsp:sp>
    <dsp:sp modelId="{B167443E-CB57-4410-8150-D2A924133C64}">
      <dsp:nvSpPr>
        <dsp:cNvPr id="0" name=""/>
        <dsp:cNvSpPr/>
      </dsp:nvSpPr>
      <dsp:spPr>
        <a:xfrm>
          <a:off x="0" y="3663611"/>
          <a:ext cx="4869656" cy="675327"/>
        </a:xfrm>
        <a:prstGeom prst="roundRect">
          <a:avLst/>
        </a:prstGeom>
        <a:solidFill>
          <a:schemeClr val="accent2">
            <a:hueOff val="-2994968"/>
            <a:satOff val="20602"/>
            <a:lumOff val="2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Search:</a:t>
          </a:r>
          <a:r>
            <a:rPr lang="en-US" sz="1700" kern="1200"/>
            <a:t> In this section, donor can search food request by request number.</a:t>
          </a:r>
        </a:p>
      </dsp:txBody>
      <dsp:txXfrm>
        <a:off x="32967" y="3696578"/>
        <a:ext cx="4803722" cy="609393"/>
      </dsp:txXfrm>
    </dsp:sp>
    <dsp:sp modelId="{2D6CEC46-A13D-4EE1-979E-D178E2222050}">
      <dsp:nvSpPr>
        <dsp:cNvPr id="0" name=""/>
        <dsp:cNvSpPr/>
      </dsp:nvSpPr>
      <dsp:spPr>
        <a:xfrm>
          <a:off x="0" y="4387899"/>
          <a:ext cx="4869656" cy="675327"/>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Donor can also update his profile, change the password and recover the password.</a:t>
          </a:r>
        </a:p>
      </dsp:txBody>
      <dsp:txXfrm>
        <a:off x="32967" y="4420866"/>
        <a:ext cx="4803722"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168B6-D2C4-422A-8E35-83207E4FE5DF}">
      <dsp:nvSpPr>
        <dsp:cNvPr id="0" name=""/>
        <dsp:cNvSpPr/>
      </dsp:nvSpPr>
      <dsp:spPr>
        <a:xfrm>
          <a:off x="935604" y="1984"/>
          <a:ext cx="3742416" cy="87067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21151" rIns="72613" bIns="221151" numCol="1" spcCol="1270" anchor="ctr" anchorCtr="0">
          <a:noAutofit/>
        </a:bodyPr>
        <a:lstStyle/>
        <a:p>
          <a:pPr marL="0" lvl="0" indent="0" algn="l" defTabSz="666750">
            <a:lnSpc>
              <a:spcPct val="90000"/>
            </a:lnSpc>
            <a:spcBef>
              <a:spcPct val="0"/>
            </a:spcBef>
            <a:spcAft>
              <a:spcPct val="35000"/>
            </a:spcAft>
            <a:buNone/>
          </a:pPr>
          <a:r>
            <a:rPr lang="en-US" sz="1500" kern="1200"/>
            <a:t>Home: User can visit the website and check the details.</a:t>
          </a:r>
        </a:p>
      </dsp:txBody>
      <dsp:txXfrm>
        <a:off x="935604" y="1984"/>
        <a:ext cx="3742416" cy="870672"/>
      </dsp:txXfrm>
    </dsp:sp>
    <dsp:sp modelId="{59234C28-9735-41BC-8514-210617B10CCB}">
      <dsp:nvSpPr>
        <dsp:cNvPr id="0" name=""/>
        <dsp:cNvSpPr/>
      </dsp:nvSpPr>
      <dsp:spPr>
        <a:xfrm>
          <a:off x="0" y="1984"/>
          <a:ext cx="935604" cy="870672"/>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6003" rIns="49509" bIns="86003" numCol="1" spcCol="1270" anchor="ctr" anchorCtr="0">
          <a:noAutofit/>
        </a:bodyPr>
        <a:lstStyle/>
        <a:p>
          <a:pPr marL="0" lvl="0" indent="0" algn="ctr" defTabSz="844550">
            <a:lnSpc>
              <a:spcPct val="90000"/>
            </a:lnSpc>
            <a:spcBef>
              <a:spcPct val="0"/>
            </a:spcBef>
            <a:spcAft>
              <a:spcPct val="35000"/>
            </a:spcAft>
            <a:buNone/>
          </a:pPr>
          <a:r>
            <a:rPr lang="en-US" sz="1900" kern="1200"/>
            <a:t>Home</a:t>
          </a:r>
        </a:p>
      </dsp:txBody>
      <dsp:txXfrm>
        <a:off x="0" y="1984"/>
        <a:ext cx="935604" cy="870672"/>
      </dsp:txXfrm>
    </dsp:sp>
    <dsp:sp modelId="{3F545D54-171C-495C-85E2-B316330468F9}">
      <dsp:nvSpPr>
        <dsp:cNvPr id="0" name=""/>
        <dsp:cNvSpPr/>
      </dsp:nvSpPr>
      <dsp:spPr>
        <a:xfrm>
          <a:off x="935604" y="924896"/>
          <a:ext cx="3742416" cy="870672"/>
        </a:xfrm>
        <a:prstGeom prst="rect">
          <a:avLst/>
        </a:prstGeom>
        <a:solidFill>
          <a:schemeClr val="accent2">
            <a:tint val="40000"/>
            <a:alpha val="90000"/>
            <a:hueOff val="-1131110"/>
            <a:satOff val="6493"/>
            <a:lumOff val="428"/>
            <a:alphaOff val="0"/>
          </a:schemeClr>
        </a:solidFill>
        <a:ln w="15875" cap="rnd" cmpd="sng" algn="ctr">
          <a:solidFill>
            <a:schemeClr val="accent2">
              <a:tint val="40000"/>
              <a:alpha val="90000"/>
              <a:hueOff val="-1131110"/>
              <a:satOff val="6493"/>
              <a:lumOff val="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21151" rIns="72613" bIns="221151" numCol="1" spcCol="1270" anchor="ctr" anchorCtr="0">
          <a:noAutofit/>
        </a:bodyPr>
        <a:lstStyle/>
        <a:p>
          <a:pPr marL="0" lvl="0" indent="0" algn="l" defTabSz="666750">
            <a:lnSpc>
              <a:spcPct val="90000"/>
            </a:lnSpc>
            <a:spcBef>
              <a:spcPct val="0"/>
            </a:spcBef>
            <a:spcAft>
              <a:spcPct val="35000"/>
            </a:spcAft>
            <a:buNone/>
          </a:pPr>
          <a:r>
            <a:rPr lang="en-US" sz="1500" kern="1200"/>
            <a:t>About Us: User can see the details of the website.</a:t>
          </a:r>
        </a:p>
      </dsp:txBody>
      <dsp:txXfrm>
        <a:off x="935604" y="924896"/>
        <a:ext cx="3742416" cy="870672"/>
      </dsp:txXfrm>
    </dsp:sp>
    <dsp:sp modelId="{0DAC13BF-EEDD-4464-940C-4D106AA318CF}">
      <dsp:nvSpPr>
        <dsp:cNvPr id="0" name=""/>
        <dsp:cNvSpPr/>
      </dsp:nvSpPr>
      <dsp:spPr>
        <a:xfrm>
          <a:off x="0" y="924896"/>
          <a:ext cx="935604" cy="870672"/>
        </a:xfrm>
        <a:prstGeom prst="rect">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6003" rIns="49509" bIns="86003" numCol="1" spcCol="1270" anchor="ctr" anchorCtr="0">
          <a:noAutofit/>
        </a:bodyPr>
        <a:lstStyle/>
        <a:p>
          <a:pPr marL="0" lvl="0" indent="0" algn="ctr" defTabSz="844550">
            <a:lnSpc>
              <a:spcPct val="90000"/>
            </a:lnSpc>
            <a:spcBef>
              <a:spcPct val="0"/>
            </a:spcBef>
            <a:spcAft>
              <a:spcPct val="35000"/>
            </a:spcAft>
            <a:buNone/>
          </a:pPr>
          <a:r>
            <a:rPr lang="en-US" sz="1900" kern="1200"/>
            <a:t>See</a:t>
          </a:r>
        </a:p>
      </dsp:txBody>
      <dsp:txXfrm>
        <a:off x="0" y="924896"/>
        <a:ext cx="935604" cy="870672"/>
      </dsp:txXfrm>
    </dsp:sp>
    <dsp:sp modelId="{FAEF1731-2379-4912-A9A0-07F8CDF40C8A}">
      <dsp:nvSpPr>
        <dsp:cNvPr id="0" name=""/>
        <dsp:cNvSpPr/>
      </dsp:nvSpPr>
      <dsp:spPr>
        <a:xfrm>
          <a:off x="935604" y="1847809"/>
          <a:ext cx="3742416" cy="870672"/>
        </a:xfrm>
        <a:prstGeom prst="rect">
          <a:avLst/>
        </a:prstGeom>
        <a:solidFill>
          <a:schemeClr val="accent2">
            <a:tint val="40000"/>
            <a:alpha val="90000"/>
            <a:hueOff val="-2262220"/>
            <a:satOff val="12987"/>
            <a:lumOff val="857"/>
            <a:alphaOff val="0"/>
          </a:schemeClr>
        </a:solidFill>
        <a:ln w="15875" cap="rnd" cmpd="sng" algn="ctr">
          <a:solidFill>
            <a:schemeClr val="accent2">
              <a:tint val="40000"/>
              <a:alpha val="90000"/>
              <a:hueOff val="-2262220"/>
              <a:satOff val="12987"/>
              <a:lumOff val="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21151" rIns="72613" bIns="221151" numCol="1" spcCol="1270" anchor="ctr" anchorCtr="0">
          <a:noAutofit/>
        </a:bodyPr>
        <a:lstStyle/>
        <a:p>
          <a:pPr marL="0" lvl="0" indent="0" algn="l" defTabSz="666750">
            <a:lnSpc>
              <a:spcPct val="90000"/>
            </a:lnSpc>
            <a:spcBef>
              <a:spcPct val="0"/>
            </a:spcBef>
            <a:spcAft>
              <a:spcPct val="35000"/>
            </a:spcAft>
            <a:buNone/>
          </a:pPr>
          <a:r>
            <a:rPr lang="en-US" sz="1500" kern="1200"/>
            <a:t>Contact Us: User can see the contact detail and contact the website administrator.</a:t>
          </a:r>
        </a:p>
      </dsp:txBody>
      <dsp:txXfrm>
        <a:off x="935604" y="1847809"/>
        <a:ext cx="3742416" cy="870672"/>
      </dsp:txXfrm>
    </dsp:sp>
    <dsp:sp modelId="{D3893780-5606-4FCE-A4D6-D59E011BC3DC}">
      <dsp:nvSpPr>
        <dsp:cNvPr id="0" name=""/>
        <dsp:cNvSpPr/>
      </dsp:nvSpPr>
      <dsp:spPr>
        <a:xfrm>
          <a:off x="0" y="1847809"/>
          <a:ext cx="935604" cy="870672"/>
        </a:xfrm>
        <a:prstGeom prst="rect">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6003" rIns="49509" bIns="86003" numCol="1" spcCol="1270" anchor="ctr" anchorCtr="0">
          <a:noAutofit/>
        </a:bodyPr>
        <a:lstStyle/>
        <a:p>
          <a:pPr marL="0" lvl="0" indent="0" algn="ctr" defTabSz="844550">
            <a:lnSpc>
              <a:spcPct val="90000"/>
            </a:lnSpc>
            <a:spcBef>
              <a:spcPct val="0"/>
            </a:spcBef>
            <a:spcAft>
              <a:spcPct val="35000"/>
            </a:spcAft>
            <a:buNone/>
          </a:pPr>
          <a:r>
            <a:rPr lang="en-US" sz="1900" kern="1200"/>
            <a:t>Contact</a:t>
          </a:r>
        </a:p>
      </dsp:txBody>
      <dsp:txXfrm>
        <a:off x="0" y="1847809"/>
        <a:ext cx="935604" cy="870672"/>
      </dsp:txXfrm>
    </dsp:sp>
    <dsp:sp modelId="{E85704AE-B8A4-4727-AB2A-C5F556C8E312}">
      <dsp:nvSpPr>
        <dsp:cNvPr id="0" name=""/>
        <dsp:cNvSpPr/>
      </dsp:nvSpPr>
      <dsp:spPr>
        <a:xfrm>
          <a:off x="935604" y="2770721"/>
          <a:ext cx="3742416" cy="870672"/>
        </a:xfrm>
        <a:prstGeom prst="rect">
          <a:avLst/>
        </a:prstGeom>
        <a:solidFill>
          <a:schemeClr val="accent2">
            <a:tint val="40000"/>
            <a:alpha val="90000"/>
            <a:hueOff val="-3393330"/>
            <a:satOff val="19480"/>
            <a:lumOff val="1285"/>
            <a:alphaOff val="0"/>
          </a:schemeClr>
        </a:solidFill>
        <a:ln w="15875" cap="rnd" cmpd="sng" algn="ctr">
          <a:solidFill>
            <a:schemeClr val="accent2">
              <a:tint val="40000"/>
              <a:alpha val="90000"/>
              <a:hueOff val="-3393330"/>
              <a:satOff val="19480"/>
              <a:lumOff val="1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21151" rIns="72613" bIns="221151" numCol="1" spcCol="1270" anchor="ctr" anchorCtr="0">
          <a:noAutofit/>
        </a:bodyPr>
        <a:lstStyle/>
        <a:p>
          <a:pPr marL="0" lvl="0" indent="0" algn="l" defTabSz="666750">
            <a:lnSpc>
              <a:spcPct val="90000"/>
            </a:lnSpc>
            <a:spcBef>
              <a:spcPct val="0"/>
            </a:spcBef>
            <a:spcAft>
              <a:spcPct val="35000"/>
            </a:spcAft>
            <a:buNone/>
          </a:pPr>
          <a:r>
            <a:rPr lang="en-US" sz="1500" kern="1200"/>
            <a:t>Food Available List: User can view available donated food and send the request for food.</a:t>
          </a:r>
        </a:p>
      </dsp:txBody>
      <dsp:txXfrm>
        <a:off x="935604" y="2770721"/>
        <a:ext cx="3742416" cy="870672"/>
      </dsp:txXfrm>
    </dsp:sp>
    <dsp:sp modelId="{D758941B-6F61-4056-8A5C-5FBF69675ACD}">
      <dsp:nvSpPr>
        <dsp:cNvPr id="0" name=""/>
        <dsp:cNvSpPr/>
      </dsp:nvSpPr>
      <dsp:spPr>
        <a:xfrm>
          <a:off x="0" y="2770721"/>
          <a:ext cx="935604" cy="870672"/>
        </a:xfrm>
        <a:prstGeom prst="rect">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6003" rIns="49509" bIns="86003" numCol="1" spcCol="1270" anchor="ctr" anchorCtr="0">
          <a:noAutofit/>
        </a:bodyPr>
        <a:lstStyle/>
        <a:p>
          <a:pPr marL="0" lvl="0" indent="0" algn="ctr" defTabSz="844550">
            <a:lnSpc>
              <a:spcPct val="90000"/>
            </a:lnSpc>
            <a:spcBef>
              <a:spcPct val="0"/>
            </a:spcBef>
            <a:spcAft>
              <a:spcPct val="35000"/>
            </a:spcAft>
            <a:buNone/>
          </a:pPr>
          <a:r>
            <a:rPr lang="en-US" sz="1900" kern="1200"/>
            <a:t>View</a:t>
          </a:r>
        </a:p>
      </dsp:txBody>
      <dsp:txXfrm>
        <a:off x="0" y="2770721"/>
        <a:ext cx="935604" cy="870672"/>
      </dsp:txXfrm>
    </dsp:sp>
    <dsp:sp modelId="{5FB2C726-0D69-4495-895E-6A8C2C702092}">
      <dsp:nvSpPr>
        <dsp:cNvPr id="0" name=""/>
        <dsp:cNvSpPr/>
      </dsp:nvSpPr>
      <dsp:spPr>
        <a:xfrm>
          <a:off x="935604" y="3693634"/>
          <a:ext cx="3742416" cy="870672"/>
        </a:xfrm>
        <a:prstGeom prst="rect">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21151" rIns="72613" bIns="221151" numCol="1" spcCol="1270" anchor="ctr" anchorCtr="0">
          <a:noAutofit/>
        </a:bodyPr>
        <a:lstStyle/>
        <a:p>
          <a:pPr marL="0" lvl="0" indent="0" algn="l" defTabSz="666750">
            <a:lnSpc>
              <a:spcPct val="90000"/>
            </a:lnSpc>
            <a:spcBef>
              <a:spcPct val="0"/>
            </a:spcBef>
            <a:spcAft>
              <a:spcPct val="35000"/>
            </a:spcAft>
            <a:buNone/>
          </a:pPr>
          <a:r>
            <a:rPr lang="en-US" sz="1500" kern="1200"/>
            <a:t>Request Food: User can also request for available food.</a:t>
          </a:r>
        </a:p>
      </dsp:txBody>
      <dsp:txXfrm>
        <a:off x="935604" y="3693634"/>
        <a:ext cx="3742416" cy="870672"/>
      </dsp:txXfrm>
    </dsp:sp>
    <dsp:sp modelId="{2651CDF7-7C11-45F0-BF6E-78AA50DAFE51}">
      <dsp:nvSpPr>
        <dsp:cNvPr id="0" name=""/>
        <dsp:cNvSpPr/>
      </dsp:nvSpPr>
      <dsp:spPr>
        <a:xfrm>
          <a:off x="0" y="3693634"/>
          <a:ext cx="935604" cy="870672"/>
        </a:xfrm>
        <a:prstGeom prst="rect">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6003" rIns="49509" bIns="86003" numCol="1" spcCol="1270" anchor="ctr" anchorCtr="0">
          <a:noAutofit/>
        </a:bodyPr>
        <a:lstStyle/>
        <a:p>
          <a:pPr marL="0" lvl="0" indent="0" algn="ctr" defTabSz="844550">
            <a:lnSpc>
              <a:spcPct val="90000"/>
            </a:lnSpc>
            <a:spcBef>
              <a:spcPct val="0"/>
            </a:spcBef>
            <a:spcAft>
              <a:spcPct val="35000"/>
            </a:spcAft>
            <a:buNone/>
          </a:pPr>
          <a:r>
            <a:rPr lang="en-US" sz="1900" kern="1200"/>
            <a:t>Request</a:t>
          </a:r>
        </a:p>
      </dsp:txBody>
      <dsp:txXfrm>
        <a:off x="0" y="3693634"/>
        <a:ext cx="935604" cy="8706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03031ed6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403031ed6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403031ed6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USECASE DIAGRAM: </a:t>
            </a:r>
            <a:r>
              <a:rPr lang="en-US" sz="1200">
                <a:solidFill>
                  <a:schemeClr val="dk1"/>
                </a:solidFill>
                <a:latin typeface="Calibri"/>
                <a:ea typeface="Calibri"/>
                <a:cs typeface="Calibri"/>
                <a:sym typeface="Calibri"/>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endParaRPr/>
          </a:p>
          <a:p>
            <a:pPr marL="0" lvl="0" indent="0" algn="l" rtl="0">
              <a:spcBef>
                <a:spcPts val="0"/>
              </a:spcBef>
              <a:spcAft>
                <a:spcPts val="0"/>
              </a:spcAft>
              <a:buNone/>
            </a:pPr>
            <a:endParaRPr/>
          </a:p>
        </p:txBody>
      </p:sp>
      <p:sp>
        <p:nvSpPr>
          <p:cNvPr id="126" name="Google Shape;12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3830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88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306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2672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3035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8767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09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500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249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31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576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673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854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488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172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181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715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5/7/2023</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4661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vimeo.com/6478146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07" name="Rectangle 10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33A37264-591D-490B-394A-CE605A181083}"/>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l="12550" r="12450"/>
          <a:stretch/>
        </p:blipFill>
        <p:spPr>
          <a:xfrm>
            <a:off x="1126831" y="77721"/>
            <a:ext cx="6670179" cy="4248195"/>
          </a:xfrm>
          <a:prstGeom prst="rect">
            <a:avLst/>
          </a:prstGeom>
        </p:spPr>
      </p:pic>
      <p:sp>
        <p:nvSpPr>
          <p:cNvPr id="104" name="Google Shape;104;p13"/>
          <p:cNvSpPr txBox="1">
            <a:spLocks noGrp="1"/>
          </p:cNvSpPr>
          <p:nvPr>
            <p:ph type="ctrTitle"/>
          </p:nvPr>
        </p:nvSpPr>
        <p:spPr>
          <a:xfrm>
            <a:off x="849308" y="3698447"/>
            <a:ext cx="7894525" cy="2616199"/>
          </a:xfrm>
          <a:prstGeom prst="rect">
            <a:avLst/>
          </a:prstGeom>
        </p:spPr>
        <p:txBody>
          <a:bodyPr spcFirstLastPara="1" lIns="91425" tIns="45700" rIns="91425" bIns="45700" anchorCtr="0">
            <a:normAutofit/>
          </a:bodyPr>
          <a:lstStyle/>
          <a:p>
            <a:pPr>
              <a:lnSpc>
                <a:spcPct val="90000"/>
              </a:lnSpc>
              <a:spcBef>
                <a:spcPts val="0"/>
              </a:spcBef>
              <a:buClr>
                <a:srgbClr val="562214"/>
              </a:buClr>
              <a:buSzPct val="61165"/>
            </a:pPr>
            <a:br>
              <a:rPr lang="en-US" sz="1800" b="1" dirty="0">
                <a:latin typeface="Arial"/>
                <a:ea typeface="Arial"/>
                <a:cs typeface="Arial"/>
              </a:rPr>
            </a:br>
            <a:r>
              <a:rPr lang="en-US" sz="1800" b="1" u="sng" dirty="0"/>
              <a:t> </a:t>
            </a:r>
            <a:br>
              <a:rPr lang="en-US" sz="1800" b="1" u="sng" dirty="0"/>
            </a:br>
            <a:br>
              <a:rPr lang="en-US" sz="1800" dirty="0"/>
            </a:br>
            <a:r>
              <a:rPr lang="en-US" sz="1800" dirty="0"/>
              <a:t>TEAM NUMBER:  </a:t>
            </a:r>
            <a:r>
              <a:rPr lang="en-US" sz="1800" dirty="0">
                <a:latin typeface="Arial"/>
                <a:cs typeface="Arial"/>
              </a:rPr>
              <a:t>14</a:t>
            </a:r>
            <a:r>
              <a:rPr lang="en-US" sz="1800" dirty="0"/>
              <a:t> </a:t>
            </a:r>
            <a:br>
              <a:rPr lang="en-US" sz="1800" dirty="0"/>
            </a:br>
            <a:r>
              <a:rPr lang="en-US" sz="1800" dirty="0"/>
              <a:t>                         </a:t>
            </a:r>
          </a:p>
          <a:p>
            <a:pPr marL="2286000" lvl="0" indent="457200" rtl="0">
              <a:lnSpc>
                <a:spcPct val="90000"/>
              </a:lnSpc>
              <a:spcBef>
                <a:spcPts val="0"/>
              </a:spcBef>
              <a:spcAft>
                <a:spcPts val="0"/>
              </a:spcAft>
              <a:buClr>
                <a:srgbClr val="562214"/>
              </a:buClr>
              <a:buSzPct val="116666"/>
              <a:buFont typeface="Gill Sans"/>
              <a:buNone/>
            </a:pPr>
            <a:r>
              <a:rPr lang="en-US" sz="1800" dirty="0">
                <a:latin typeface="EB Garamond"/>
                <a:ea typeface="EB Garamond"/>
                <a:cs typeface="EB Garamond"/>
                <a:sym typeface="EB Garamond"/>
              </a:rPr>
              <a:t>SREE NITHYA -1602-20-737-110</a:t>
            </a:r>
            <a:endParaRPr lang="en-US" sz="1800" dirty="0">
              <a:latin typeface="EB Garamond"/>
              <a:ea typeface="EB Garamond"/>
              <a:cs typeface="EB Garamond"/>
            </a:endParaRPr>
          </a:p>
          <a:p>
            <a:pPr marL="3657600" indent="457200">
              <a:lnSpc>
                <a:spcPct val="90000"/>
              </a:lnSpc>
              <a:spcBef>
                <a:spcPts val="360"/>
              </a:spcBef>
              <a:buClr>
                <a:srgbClr val="1F2C8F"/>
              </a:buClr>
              <a:buSzPct val="100000"/>
            </a:pPr>
            <a:r>
              <a:rPr lang="en-US" sz="1800" dirty="0">
                <a:latin typeface="EB Garamond"/>
                <a:ea typeface="EB Garamond"/>
                <a:cs typeface="EB Garamond"/>
                <a:sym typeface="EB Garamond"/>
              </a:rPr>
              <a:t>KRISHNA SAI-1602-20-737-077</a:t>
            </a:r>
            <a:endParaRPr lang="en-US" sz="1800" dirty="0">
              <a:latin typeface="EB Garamond"/>
              <a:ea typeface="EB Garamond"/>
              <a:cs typeface="EB Garamond"/>
            </a:endParaRPr>
          </a:p>
          <a:p>
            <a:pPr marL="3200400" lvl="0" indent="457200" rtl="0">
              <a:lnSpc>
                <a:spcPct val="90000"/>
              </a:lnSpc>
              <a:spcBef>
                <a:spcPts val="360"/>
              </a:spcBef>
              <a:spcAft>
                <a:spcPts val="0"/>
              </a:spcAft>
              <a:buClr>
                <a:srgbClr val="1F2C8F"/>
              </a:buClr>
              <a:buSzPct val="100000"/>
              <a:buFont typeface="Arial"/>
              <a:buNone/>
            </a:pPr>
            <a:r>
              <a:rPr lang="en-US" sz="1800" dirty="0">
                <a:latin typeface="EB Garamond"/>
                <a:ea typeface="EB Garamond"/>
                <a:cs typeface="EB Garamond"/>
                <a:sym typeface="EB Garamond"/>
              </a:rPr>
              <a:t>SOHAIL AKBAR-1602-20-737-106</a:t>
            </a:r>
            <a:endParaRPr lang="en-US" sz="1800" dirty="0">
              <a:latin typeface="EB Garamond"/>
              <a:ea typeface="EB Garamond"/>
              <a:cs typeface="EB Garamond"/>
            </a:endParaRPr>
          </a:p>
          <a:p>
            <a:pPr marL="3200400" lvl="0" indent="457200" rtl="0">
              <a:lnSpc>
                <a:spcPct val="90000"/>
              </a:lnSpc>
              <a:spcBef>
                <a:spcPts val="360"/>
              </a:spcBef>
              <a:spcAft>
                <a:spcPts val="0"/>
              </a:spcAft>
              <a:buClr>
                <a:srgbClr val="1F2C8F"/>
              </a:buClr>
              <a:buSzPct val="100000"/>
              <a:buFont typeface="Arial"/>
              <a:buNone/>
            </a:pPr>
            <a:endParaRPr lang="en-US" sz="1800">
              <a:latin typeface="EB Garamond"/>
              <a:ea typeface="EB Garamond"/>
              <a:cs typeface="EB Garamond"/>
              <a:sym typeface="EB Garamond"/>
            </a:endParaRPr>
          </a:p>
          <a:p>
            <a:pPr marL="0" lvl="0" indent="0" rtl="0">
              <a:lnSpc>
                <a:spcPct val="90000"/>
              </a:lnSpc>
              <a:spcBef>
                <a:spcPts val="360"/>
              </a:spcBef>
              <a:spcAft>
                <a:spcPts val="0"/>
              </a:spcAft>
              <a:buClr>
                <a:srgbClr val="1F2C8F"/>
              </a:buClr>
              <a:buSzPct val="100000"/>
              <a:buFont typeface="Arial"/>
              <a:buNone/>
            </a:pPr>
            <a:endParaRPr lang="en-US" sz="1800">
              <a:latin typeface="EB Garamond"/>
              <a:ea typeface="EB Garamond"/>
              <a:cs typeface="EB Garamond"/>
              <a:sym typeface="EB Garamond"/>
            </a:endParaRPr>
          </a:p>
          <a:p>
            <a:pPr marL="0" lvl="0" indent="0" rtl="0">
              <a:lnSpc>
                <a:spcPct val="90000"/>
              </a:lnSpc>
              <a:spcBef>
                <a:spcPts val="0"/>
              </a:spcBef>
              <a:spcAft>
                <a:spcPts val="0"/>
              </a:spcAft>
              <a:buClr>
                <a:srgbClr val="562214"/>
              </a:buClr>
              <a:buSzPct val="65116"/>
              <a:buFont typeface="Gill Sans"/>
              <a:buNone/>
            </a:pPr>
            <a:endParaRPr lang="en-US" sz="1800"/>
          </a:p>
        </p:txBody>
      </p:sp>
      <p:sp>
        <p:nvSpPr>
          <p:cNvPr id="6" name="TextBox 5">
            <a:extLst>
              <a:ext uri="{FF2B5EF4-FFF2-40B4-BE49-F238E27FC236}">
                <a16:creationId xmlns:a16="http://schemas.microsoft.com/office/drawing/2014/main" id="{3201E865-F7B8-770B-4E22-7031EA285390}"/>
              </a:ext>
            </a:extLst>
          </p:cNvPr>
          <p:cNvSpPr txBox="1"/>
          <p:nvPr/>
        </p:nvSpPr>
        <p:spPr>
          <a:xfrm>
            <a:off x="6904284" y="6657945"/>
            <a:ext cx="2239716" cy="200055"/>
          </a:xfrm>
          <a:prstGeom prst="rect">
            <a:avLst/>
          </a:prstGeom>
          <a:solidFill>
            <a:srgbClr val="000000"/>
          </a:solidFill>
        </p:spPr>
        <p:txBody>
          <a:bodyPr wrap="none">
            <a:spAutoFit/>
          </a:bodyPr>
          <a:lstStyle/>
          <a:p>
            <a:pPr algn="r">
              <a:spcAft>
                <a:spcPts val="600"/>
              </a:spcAft>
            </a:pPr>
            <a:r>
              <a:rPr lang="en-US" sz="700">
                <a:solidFill>
                  <a:srgbClr val="FFFFFF"/>
                </a:solidFill>
                <a:latin typeface="+mn-lt"/>
                <a:ea typeface="+mn-ea"/>
                <a:cs typeface="+mn-cs"/>
                <a:hlinkClick r:id="rId4">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a:extLst>
                    <a:ext uri="{A12FA001-AC4F-418D-AE19-62706E023703}">
                      <ahyp:hlinkClr xmlns:ahyp="http://schemas.microsoft.com/office/drawing/2018/hyperlinkcolor" val="tx"/>
                    </a:ext>
                  </a:extLst>
                </a:hlinkClick>
              </a:rPr>
              <a:t>CC BY</a:t>
            </a:r>
            <a:r>
              <a:rPr lang="en-US" sz="700">
                <a:solidFill>
                  <a:srgbClr val="FFFFFF"/>
                </a:solidFill>
                <a:latin typeface="+mn-lt"/>
                <a:ea typeface="+mn-ea"/>
                <a:cs typeface="+mn-cs"/>
              </a:rPr>
              <a:t>.</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2"/>
        <p:cNvGrpSpPr/>
        <p:nvPr/>
      </p:nvGrpSpPr>
      <p:grpSpPr>
        <a:xfrm>
          <a:off x="0" y="0"/>
          <a:ext cx="0" cy="0"/>
          <a:chOff x="0" y="0"/>
          <a:chExt cx="0" cy="0"/>
        </a:xfrm>
      </p:grpSpPr>
      <p:grpSp>
        <p:nvGrpSpPr>
          <p:cNvPr id="161" name="Group 1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53" name="Google Shape;153;p21"/>
          <p:cNvSpPr txBox="1">
            <a:spLocks noGrp="1"/>
          </p:cNvSpPr>
          <p:nvPr>
            <p:ph type="title"/>
          </p:nvPr>
        </p:nvSpPr>
        <p:spPr>
          <a:xfrm>
            <a:off x="1113234" y="685800"/>
            <a:ext cx="2109288" cy="1752599"/>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ts val="4300"/>
              <a:buFont typeface="Gill Sans"/>
              <a:buNone/>
            </a:pPr>
            <a:r>
              <a:rPr lang="en-US" sz="2800" b="1"/>
              <a:t>Use Case Diagram</a:t>
            </a:r>
          </a:p>
        </p:txBody>
      </p:sp>
      <p:sp>
        <p:nvSpPr>
          <p:cNvPr id="1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oogle Shape;154;p21" descr="C:\Users\pande\Desktop\ice_screenshot_20220123-214508.png"/>
          <p:cNvPicPr preferRelativeResize="0">
            <a:picLocks/>
          </p:cNvPicPr>
          <p:nvPr/>
        </p:nvPicPr>
        <p:blipFill rotWithShape="1">
          <a:blip r:embed="rId4"/>
          <a:stretch/>
        </p:blipFill>
        <p:spPr>
          <a:xfrm>
            <a:off x="3705901" y="1110706"/>
            <a:ext cx="4678019" cy="43488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9"/>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162" descr="Fruits and vegetables in bags">
            <a:extLst>
              <a:ext uri="{FF2B5EF4-FFF2-40B4-BE49-F238E27FC236}">
                <a16:creationId xmlns:a16="http://schemas.microsoft.com/office/drawing/2014/main" id="{A560EEB3-6311-06F5-D48F-51F097A9038B}"/>
              </a:ext>
            </a:extLst>
          </p:cNvPr>
          <p:cNvPicPr>
            <a:picLocks noChangeAspect="1"/>
          </p:cNvPicPr>
          <p:nvPr/>
        </p:nvPicPr>
        <p:blipFill rotWithShape="1">
          <a:blip r:embed="rId4"/>
          <a:srcRect l="44957" r="16417" b="-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69" name="Group 16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7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60" name="Google Shape;160;p22"/>
          <p:cNvSpPr txBox="1">
            <a:spLocks noGrp="1"/>
          </p:cNvSpPr>
          <p:nvPr>
            <p:ph type="title"/>
          </p:nvPr>
        </p:nvSpPr>
        <p:spPr>
          <a:xfrm>
            <a:off x="729060" y="685800"/>
            <a:ext cx="3945510" cy="1752599"/>
          </a:xfrm>
          <a:prstGeom prst="rect">
            <a:avLst/>
          </a:prstGeom>
        </p:spPr>
        <p:txBody>
          <a:bodyPr spcFirstLastPara="1" lIns="91425" tIns="45700" rIns="91425" bIns="45700" anchorCtr="0">
            <a:normAutofit/>
          </a:bodyPr>
          <a:lstStyle/>
          <a:p>
            <a:pPr marL="0" lvl="0" indent="0" algn="l" rtl="0">
              <a:lnSpc>
                <a:spcPct val="90000"/>
              </a:lnSpc>
              <a:spcBef>
                <a:spcPts val="0"/>
              </a:spcBef>
              <a:spcAft>
                <a:spcPts val="0"/>
              </a:spcAft>
              <a:buClr>
                <a:schemeClr val="dk1"/>
              </a:buClr>
              <a:buSzPct val="25581"/>
              <a:buFont typeface="Arial"/>
              <a:buNone/>
            </a:pPr>
            <a:endParaRPr lang="en-US"/>
          </a:p>
          <a:p>
            <a:pPr marL="0" lvl="0" indent="0" algn="l" rtl="0">
              <a:lnSpc>
                <a:spcPct val="90000"/>
              </a:lnSpc>
              <a:spcBef>
                <a:spcPts val="0"/>
              </a:spcBef>
              <a:spcAft>
                <a:spcPts val="0"/>
              </a:spcAft>
              <a:buClr>
                <a:schemeClr val="dk1"/>
              </a:buClr>
              <a:buSzPct val="28205"/>
              <a:buFont typeface="Arial"/>
              <a:buNone/>
            </a:pPr>
            <a:r>
              <a:rPr lang="en-US" b="1" u="sng">
                <a:latin typeface="Arial"/>
                <a:ea typeface="Arial"/>
                <a:cs typeface="Arial"/>
                <a:sym typeface="Arial"/>
              </a:rPr>
              <a:t>Scope of the Project</a:t>
            </a:r>
          </a:p>
          <a:p>
            <a:pPr marL="0" lvl="0" indent="0" algn="l" rtl="0">
              <a:lnSpc>
                <a:spcPct val="90000"/>
              </a:lnSpc>
              <a:spcBef>
                <a:spcPts val="0"/>
              </a:spcBef>
              <a:spcAft>
                <a:spcPts val="0"/>
              </a:spcAft>
              <a:buClr>
                <a:schemeClr val="dk1"/>
              </a:buClr>
              <a:buSzPct val="28205"/>
              <a:buFont typeface="Arial"/>
              <a:buNone/>
            </a:pPr>
            <a:endParaRPr lang="en-US">
              <a:latin typeface="Arial"/>
              <a:ea typeface="Arial"/>
              <a:cs typeface="Arial"/>
              <a:sym typeface="Arial"/>
            </a:endParaRPr>
          </a:p>
          <a:p>
            <a:pPr marL="0" lvl="0" indent="0" algn="l" rtl="0">
              <a:lnSpc>
                <a:spcPct val="90000"/>
              </a:lnSpc>
              <a:spcBef>
                <a:spcPts val="0"/>
              </a:spcBef>
              <a:spcAft>
                <a:spcPts val="0"/>
              </a:spcAft>
              <a:buNone/>
            </a:pPr>
            <a:endParaRPr lang="en-US"/>
          </a:p>
        </p:txBody>
      </p:sp>
      <p:sp>
        <p:nvSpPr>
          <p:cNvPr id="161" name="Google Shape;161;p22"/>
          <p:cNvSpPr txBox="1">
            <a:spLocks noGrp="1"/>
          </p:cNvSpPr>
          <p:nvPr>
            <p:ph idx="1"/>
          </p:nvPr>
        </p:nvSpPr>
        <p:spPr>
          <a:xfrm>
            <a:off x="482601" y="2666999"/>
            <a:ext cx="3945510" cy="3124201"/>
          </a:xfrm>
          <a:prstGeom prst="rect">
            <a:avLst/>
          </a:prstGeom>
        </p:spPr>
        <p:txBody>
          <a:bodyPr spcFirstLastPara="1" lIns="91425" tIns="45700" rIns="91425" bIns="45700" anchorCtr="0">
            <a:normAutofit/>
          </a:bodyPr>
          <a:lstStyle/>
          <a:p>
            <a:pPr marL="0" lvl="0" indent="0" rtl="0">
              <a:lnSpc>
                <a:spcPct val="90000"/>
              </a:lnSpc>
              <a:spcBef>
                <a:spcPts val="600"/>
              </a:spcBef>
              <a:spcAft>
                <a:spcPts val="0"/>
              </a:spcAft>
              <a:buNone/>
            </a:pPr>
            <a:r>
              <a:rPr lang="en-US" sz="1600">
                <a:latin typeface="EB Garamond"/>
                <a:ea typeface="EB Garamond"/>
                <a:cs typeface="EB Garamond"/>
                <a:sym typeface="EB Garamond"/>
              </a:rPr>
              <a:t>In proposed system we are reduce that food wastage using that application. This project is food redistribution is an enormously successful social innovation that tackles food waste and food poverty. The admin collect foods from donator through their nearby agent then provide to nearest orphanages or poor people. </a:t>
            </a:r>
          </a:p>
          <a:p>
            <a:pPr marL="0" lvl="0" indent="0" rtl="0">
              <a:lnSpc>
                <a:spcPct val="90000"/>
              </a:lnSpc>
              <a:spcBef>
                <a:spcPts val="600"/>
              </a:spcBef>
              <a:spcAft>
                <a:spcPts val="0"/>
              </a:spcAft>
              <a:buNone/>
            </a:pPr>
            <a:endParaRPr lang="en-US" sz="1600">
              <a:latin typeface="EB Garamond"/>
              <a:ea typeface="EB Garamond"/>
              <a:cs typeface="EB Garamond"/>
              <a:sym typeface="EB Garamond"/>
            </a:endParaRPr>
          </a:p>
          <a:p>
            <a:pPr marL="0" lvl="0" indent="0" rtl="0">
              <a:lnSpc>
                <a:spcPct val="90000"/>
              </a:lnSpc>
              <a:spcBef>
                <a:spcPts val="600"/>
              </a:spcBef>
              <a:spcAft>
                <a:spcPts val="0"/>
              </a:spcAft>
              <a:buClr>
                <a:schemeClr val="dk1"/>
              </a:buClr>
              <a:buSzPts val="1100"/>
              <a:buFont typeface="Arial"/>
              <a:buNone/>
            </a:pPr>
            <a:r>
              <a:rPr lang="en-US" sz="1600">
                <a:latin typeface="EB Garamond"/>
                <a:ea typeface="EB Garamond"/>
                <a:cs typeface="EB Garamond"/>
                <a:sym typeface="EB Garamond"/>
              </a:rPr>
              <a:t>→ Admin</a:t>
            </a:r>
          </a:p>
          <a:p>
            <a:pPr marL="0" lvl="0" indent="0" rtl="0">
              <a:lnSpc>
                <a:spcPct val="90000"/>
              </a:lnSpc>
              <a:spcBef>
                <a:spcPts val="600"/>
              </a:spcBef>
              <a:spcAft>
                <a:spcPts val="0"/>
              </a:spcAft>
              <a:buClr>
                <a:schemeClr val="dk1"/>
              </a:buClr>
              <a:buSzPts val="1100"/>
              <a:buFont typeface="Arial"/>
              <a:buNone/>
            </a:pPr>
            <a:r>
              <a:rPr lang="en-US" sz="1600">
                <a:latin typeface="EB Garamond"/>
                <a:ea typeface="EB Garamond"/>
                <a:cs typeface="EB Garamond"/>
                <a:sym typeface="EB Garamond"/>
              </a:rPr>
              <a:t>→ Donor</a:t>
            </a:r>
          </a:p>
          <a:p>
            <a:pPr marL="0" lvl="0" indent="0" rtl="0">
              <a:lnSpc>
                <a:spcPct val="90000"/>
              </a:lnSpc>
              <a:spcBef>
                <a:spcPts val="600"/>
              </a:spcBef>
              <a:spcAft>
                <a:spcPts val="0"/>
              </a:spcAft>
              <a:buClr>
                <a:schemeClr val="dk1"/>
              </a:buClr>
              <a:buSzPts val="1100"/>
              <a:buFont typeface="Arial"/>
              <a:buNone/>
            </a:pPr>
            <a:r>
              <a:rPr lang="en-US" sz="1600">
                <a:latin typeface="EB Garamond"/>
                <a:ea typeface="EB Garamond"/>
                <a:cs typeface="EB Garamond"/>
                <a:sym typeface="EB Garamond"/>
              </a:rPr>
              <a:t>→ User</a:t>
            </a:r>
          </a:p>
          <a:p>
            <a:pPr marL="0" lvl="0" indent="0" rtl="0">
              <a:lnSpc>
                <a:spcPct val="90000"/>
              </a:lnSpc>
              <a:spcBef>
                <a:spcPts val="600"/>
              </a:spcBef>
              <a:spcAft>
                <a:spcPts val="0"/>
              </a:spcAft>
              <a:buNone/>
            </a:pPr>
            <a:endParaRPr lang="en-US" sz="1600">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65"/>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Picture 168" descr="White puzzle with one red piece">
            <a:extLst>
              <a:ext uri="{FF2B5EF4-FFF2-40B4-BE49-F238E27FC236}">
                <a16:creationId xmlns:a16="http://schemas.microsoft.com/office/drawing/2014/main" id="{EDA447F0-8DA2-EFD9-7216-FE378969849C}"/>
              </a:ext>
            </a:extLst>
          </p:cNvPr>
          <p:cNvPicPr>
            <a:picLocks noChangeAspect="1"/>
          </p:cNvPicPr>
          <p:nvPr/>
        </p:nvPicPr>
        <p:blipFill rotWithShape="1">
          <a:blip r:embed="rId4"/>
          <a:srcRect l="34524" r="32878" b="-2"/>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75" name="Group 17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7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66" name="Google Shape;166;p23"/>
          <p:cNvSpPr txBox="1">
            <a:spLocks noGrp="1"/>
          </p:cNvSpPr>
          <p:nvPr>
            <p:ph type="title"/>
          </p:nvPr>
        </p:nvSpPr>
        <p:spPr>
          <a:xfrm>
            <a:off x="729060" y="685800"/>
            <a:ext cx="3945510" cy="1752599"/>
          </a:xfrm>
          <a:prstGeom prst="rect">
            <a:avLst/>
          </a:prstGeom>
        </p:spPr>
        <p:txBody>
          <a:bodyPr spcFirstLastPara="1" lIns="91425" tIns="45700" rIns="91425" bIns="45700" anchorCtr="0">
            <a:normAutofit/>
          </a:bodyPr>
          <a:lstStyle/>
          <a:p>
            <a:pPr marL="0" lvl="0" indent="0" algn="l" rtl="0">
              <a:spcBef>
                <a:spcPts val="0"/>
              </a:spcBef>
              <a:spcAft>
                <a:spcPts val="0"/>
              </a:spcAft>
              <a:buClr>
                <a:srgbClr val="562214"/>
              </a:buClr>
              <a:buSzPts val="4300"/>
              <a:buFont typeface="Gill Sans"/>
              <a:buNone/>
            </a:pPr>
            <a:r>
              <a:rPr lang="en-US" b="1"/>
              <a:t>Conclusion</a:t>
            </a:r>
            <a:endParaRPr lang="en-US"/>
          </a:p>
        </p:txBody>
      </p:sp>
      <p:sp>
        <p:nvSpPr>
          <p:cNvPr id="167" name="Google Shape;167;p23"/>
          <p:cNvSpPr txBox="1">
            <a:spLocks noGrp="1"/>
          </p:cNvSpPr>
          <p:nvPr>
            <p:ph idx="1"/>
          </p:nvPr>
        </p:nvSpPr>
        <p:spPr>
          <a:xfrm>
            <a:off x="482601" y="2666999"/>
            <a:ext cx="3945510" cy="3124201"/>
          </a:xfrm>
          <a:prstGeom prst="rect">
            <a:avLst/>
          </a:prstGeom>
        </p:spPr>
        <p:txBody>
          <a:bodyPr spcFirstLastPara="1" vert="horz" lIns="91425" tIns="45700" rIns="91425" bIns="45700" rtlCol="0" anchor="ctr" anchorCtr="0">
            <a:noAutofit/>
          </a:bodyPr>
          <a:lstStyle/>
          <a:p>
            <a:pPr marL="368300">
              <a:lnSpc>
                <a:spcPct val="90000"/>
              </a:lnSpc>
              <a:spcBef>
                <a:spcPts val="0"/>
              </a:spcBef>
              <a:spcAft>
                <a:spcPts val="0"/>
              </a:spcAft>
              <a:buSzPts val="1600"/>
              <a:buFont typeface="Wingdings"/>
              <a:buChar char="q"/>
            </a:pPr>
            <a:r>
              <a:rPr lang="en-US" sz="1600" dirty="0"/>
              <a:t>The project titled as </a:t>
            </a:r>
            <a:r>
              <a:rPr lang="en-US" sz="1600" b="1" dirty="0"/>
              <a:t>Food For Thought </a:t>
            </a:r>
            <a:r>
              <a:rPr lang="en-US" sz="1600" dirty="0"/>
              <a:t>was deeply studied and analyzed to design the code and implement. It was done under the guidance of the experienced project guide. All the current requirements and possibilities have been taken care during the project time. </a:t>
            </a:r>
            <a:endParaRPr lang="en-US" dirty="0"/>
          </a:p>
          <a:p>
            <a:pPr marL="368300">
              <a:lnSpc>
                <a:spcPct val="90000"/>
              </a:lnSpc>
              <a:spcBef>
                <a:spcPts val="0"/>
              </a:spcBef>
              <a:spcAft>
                <a:spcPts val="0"/>
              </a:spcAft>
              <a:buClr>
                <a:srgbClr val="1287C3"/>
              </a:buClr>
              <a:buSzPts val="1600"/>
              <a:buFont typeface="Wingdings"/>
              <a:buChar char="q"/>
            </a:pPr>
            <a:r>
              <a:rPr lang="en-US" sz="1600" dirty="0"/>
              <a:t>In our project, we are targeting the person who wants to donate wastage food this will create a greater impact on the cost saving as well as the food wastage management system, and there will be greater impact on the day by day food wastage. In our future work, we will try to integrate with other emerging technology such as block chain and also it will cover more areas.</a:t>
            </a:r>
            <a:endParaRPr lang="en-US"/>
          </a:p>
          <a:p>
            <a:pPr marL="588010" lvl="0" indent="-342900" rtl="0">
              <a:lnSpc>
                <a:spcPct val="90000"/>
              </a:lnSpc>
              <a:spcBef>
                <a:spcPts val="600"/>
              </a:spcBef>
              <a:spcAft>
                <a:spcPts val="0"/>
              </a:spcAft>
              <a:buSzPts val="2560"/>
              <a:buFont typeface="Wingdings"/>
              <a:buChar char="q"/>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71"/>
        <p:cNvGrpSpPr/>
        <p:nvPr/>
      </p:nvGrpSpPr>
      <p:grpSpPr>
        <a:xfrm>
          <a:off x="0" y="0"/>
          <a:ext cx="0" cy="0"/>
          <a:chOff x="0" y="0"/>
          <a:chExt cx="0" cy="0"/>
        </a:xfrm>
      </p:grpSpPr>
      <p:grpSp>
        <p:nvGrpSpPr>
          <p:cNvPr id="191" name="Group 19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9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9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9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9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99" name="Rectangle 198">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 name="Picture 173" descr="Blue award ribbon">
            <a:extLst>
              <a:ext uri="{FF2B5EF4-FFF2-40B4-BE49-F238E27FC236}">
                <a16:creationId xmlns:a16="http://schemas.microsoft.com/office/drawing/2014/main" id="{570B03E9-E8BD-0429-8CAC-DD9A6A7748F5}"/>
              </a:ext>
            </a:extLst>
          </p:cNvPr>
          <p:cNvPicPr>
            <a:picLocks noChangeAspect="1"/>
          </p:cNvPicPr>
          <p:nvPr/>
        </p:nvPicPr>
        <p:blipFill rotWithShape="1">
          <a:blip r:embed="rId4"/>
          <a:srcRect t="9091" r="19091"/>
          <a:stretch/>
        </p:blipFill>
        <p:spPr>
          <a:xfrm>
            <a:off x="20" y="10"/>
            <a:ext cx="9143980" cy="6857990"/>
          </a:xfrm>
          <a:prstGeom prst="rect">
            <a:avLst/>
          </a:prstGeom>
        </p:spPr>
      </p:pic>
      <p:sp>
        <p:nvSpPr>
          <p:cNvPr id="201"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55054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Google Shape;172;p24"/>
          <p:cNvSpPr txBox="1">
            <a:spLocks noGrp="1"/>
          </p:cNvSpPr>
          <p:nvPr>
            <p:ph type="title"/>
          </p:nvPr>
        </p:nvSpPr>
        <p:spPr>
          <a:xfrm>
            <a:off x="514350" y="1634067"/>
            <a:ext cx="3060699" cy="3310468"/>
          </a:xfrm>
          <a:prstGeom prst="rect">
            <a:avLst/>
          </a:prstGeom>
        </p:spPr>
        <p:txBody>
          <a:bodyPr spcFirstLastPara="1" vert="horz" lIns="91440" tIns="45720" rIns="91440" bIns="45720" rtlCol="0" anchor="b" anchorCtr="0">
            <a:normAutofit/>
          </a:bodyPr>
          <a:lstStyle/>
          <a:p>
            <a:pPr marL="0" lvl="0" indent="0" algn="l">
              <a:spcAft>
                <a:spcPts val="0"/>
              </a:spcAft>
              <a:buClr>
                <a:srgbClr val="562214"/>
              </a:buClr>
              <a:buSzPts val="6600"/>
            </a:pPr>
            <a:r>
              <a:rPr lang="en-US" sz="4700" b="1">
                <a:solidFill>
                  <a:schemeClr val="bg1"/>
                </a:solidFill>
              </a:rPr>
              <a:t>Thank You</a:t>
            </a:r>
          </a:p>
        </p:txBody>
      </p:sp>
      <p:grpSp>
        <p:nvGrpSpPr>
          <p:cNvPr id="203" name="Group 202">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8076" y="-4763"/>
            <a:ext cx="3761187" cy="6862763"/>
            <a:chOff x="2928938" y="-4763"/>
            <a:chExt cx="5014912" cy="6862763"/>
          </a:xfrm>
        </p:grpSpPr>
        <p:sp>
          <p:nvSpPr>
            <p:cNvPr id="204"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5"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6"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07"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8"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09"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72"/>
                                        </p:tgtEl>
                                        <p:attrNameLst>
                                          <p:attrName>style.visibility</p:attrName>
                                        </p:attrNameLst>
                                      </p:cBhvr>
                                      <p:to>
                                        <p:strVal val="visible"/>
                                      </p:to>
                                    </p:set>
                                    <p:animEffect transition="in" filter="fade">
                                      <p:cBhvr>
                                        <p:cTn id="7" dur="7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E3F7-029A-0A0E-42D1-677464EA1A45}"/>
              </a:ext>
            </a:extLst>
          </p:cNvPr>
          <p:cNvSpPr>
            <a:spLocks noGrp="1"/>
          </p:cNvSpPr>
          <p:nvPr>
            <p:ph type="title"/>
          </p:nvPr>
        </p:nvSpPr>
        <p:spPr>
          <a:xfrm>
            <a:off x="289406" y="1822863"/>
            <a:ext cx="7704667" cy="1981200"/>
          </a:xfrm>
        </p:spPr>
        <p:txBody>
          <a:bodyPr>
            <a:normAutofit/>
          </a:bodyPr>
          <a:lstStyle/>
          <a:p>
            <a:r>
              <a:rPr lang="en-US">
                <a:ea typeface="+mj-lt"/>
                <a:cs typeface="+mj-lt"/>
              </a:rPr>
              <a:t>PROBLEM STATEMENT :</a:t>
            </a:r>
            <a:endParaRPr lang="en-US"/>
          </a:p>
          <a:p>
            <a:endParaRPr lang="en-US" dirty="0"/>
          </a:p>
          <a:p>
            <a:endParaRPr lang="en-US" dirty="0"/>
          </a:p>
        </p:txBody>
      </p:sp>
      <p:sp>
        <p:nvSpPr>
          <p:cNvPr id="3" name="Content Placeholder 2">
            <a:extLst>
              <a:ext uri="{FF2B5EF4-FFF2-40B4-BE49-F238E27FC236}">
                <a16:creationId xmlns:a16="http://schemas.microsoft.com/office/drawing/2014/main" id="{BA415484-4F78-EA9C-0F09-989AF0A849FB}"/>
              </a:ext>
            </a:extLst>
          </p:cNvPr>
          <p:cNvSpPr>
            <a:spLocks noGrp="1"/>
          </p:cNvSpPr>
          <p:nvPr>
            <p:ph idx="1"/>
          </p:nvPr>
        </p:nvSpPr>
        <p:spPr/>
        <p:txBody>
          <a:bodyPr>
            <a:normAutofit fontScale="92500" lnSpcReduction="10000"/>
          </a:bodyPr>
          <a:lstStyle/>
          <a:p>
            <a:r>
              <a:rPr lang="en-US" sz="3600" dirty="0">
                <a:ea typeface="+mn-lt"/>
                <a:cs typeface="+mn-lt"/>
              </a:rPr>
              <a:t>To create an web application  which helps to minimize the food wastage effectively  by rescuing the  excess food  from weddings, parties, organizations,  restaurants and temples and redeploying food resources in an efficient manner.</a:t>
            </a:r>
            <a:endParaRPr lang="en-US" dirty="0"/>
          </a:p>
        </p:txBody>
      </p:sp>
    </p:spTree>
    <p:extLst>
      <p:ext uri="{BB962C8B-B14F-4D97-AF65-F5344CB8AC3E}">
        <p14:creationId xmlns:p14="http://schemas.microsoft.com/office/powerpoint/2010/main" val="303530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8"/>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11" descr="Vegetables and fruits in a row">
            <a:extLst>
              <a:ext uri="{FF2B5EF4-FFF2-40B4-BE49-F238E27FC236}">
                <a16:creationId xmlns:a16="http://schemas.microsoft.com/office/drawing/2014/main" id="{48AD6398-33F5-09D2-0D71-D5495E7E4572}"/>
              </a:ext>
            </a:extLst>
          </p:cNvPr>
          <p:cNvPicPr>
            <a:picLocks noChangeAspect="1"/>
          </p:cNvPicPr>
          <p:nvPr/>
        </p:nvPicPr>
        <p:blipFill rotWithShape="1">
          <a:blip r:embed="rId3">
            <a:alphaModFix amt="25000"/>
          </a:blip>
          <a:srcRect r="10999" b="-1"/>
          <a:stretch/>
        </p:blipFill>
        <p:spPr>
          <a:xfrm>
            <a:off x="20" y="10"/>
            <a:ext cx="9143980" cy="6857990"/>
          </a:xfrm>
          <a:prstGeom prst="rect">
            <a:avLst/>
          </a:prstGeom>
        </p:spPr>
      </p:pic>
      <p:sp>
        <p:nvSpPr>
          <p:cNvPr id="109" name="Google Shape;109;p14"/>
          <p:cNvSpPr txBox="1">
            <a:spLocks noGrp="1"/>
          </p:cNvSpPr>
          <p:nvPr>
            <p:ph type="title"/>
          </p:nvPr>
        </p:nvSpPr>
        <p:spPr>
          <a:xfrm>
            <a:off x="1113233" y="685800"/>
            <a:ext cx="7514035" cy="1752599"/>
          </a:xfrm>
          <a:prstGeom prst="rect">
            <a:avLst/>
          </a:prstGeom>
        </p:spPr>
        <p:txBody>
          <a:bodyPr spcFirstLastPara="1" lIns="91425" tIns="45700" rIns="91425" bIns="45700" anchor="b" anchorCtr="0">
            <a:normAutofit/>
          </a:bodyPr>
          <a:lstStyle/>
          <a:p>
            <a:pPr algn="l"/>
            <a:r>
              <a:rPr lang="en-US" b="1" u="sng">
                <a:ea typeface="+mj-lt"/>
                <a:cs typeface="+mj-lt"/>
              </a:rPr>
              <a:t>INTRODUCTION</a:t>
            </a:r>
            <a:br>
              <a:rPr lang="en-US" b="1" u="sng">
                <a:ea typeface="+mj-lt"/>
                <a:cs typeface="+mj-lt"/>
              </a:rPr>
            </a:br>
            <a:endParaRPr lang="en-US">
              <a:ea typeface="+mj-lt"/>
              <a:cs typeface="+mj-lt"/>
            </a:endParaRPr>
          </a:p>
          <a:p>
            <a:pPr marL="0" lvl="0" indent="0" algn="l">
              <a:spcBef>
                <a:spcPts val="0"/>
              </a:spcBef>
              <a:spcAft>
                <a:spcPts val="0"/>
              </a:spcAft>
              <a:buFont typeface="Gill Sans"/>
              <a:buNone/>
            </a:pPr>
            <a:endParaRPr lang="en-US"/>
          </a:p>
        </p:txBody>
      </p:sp>
      <p:sp>
        <p:nvSpPr>
          <p:cNvPr id="148" name="Google Shape;110;p14"/>
          <p:cNvSpPr txBox="1">
            <a:spLocks noGrp="1"/>
          </p:cNvSpPr>
          <p:nvPr>
            <p:ph idx="1"/>
          </p:nvPr>
        </p:nvSpPr>
        <p:spPr>
          <a:xfrm>
            <a:off x="952051" y="2666999"/>
            <a:ext cx="7675216" cy="3124201"/>
          </a:xfrm>
          <a:prstGeom prst="rect">
            <a:avLst/>
          </a:prstGeom>
        </p:spPr>
        <p:txBody>
          <a:bodyPr spcFirstLastPara="1" lIns="91425" tIns="45700" rIns="91425" bIns="45700" anchor="t" anchorCtr="0">
            <a:normAutofit/>
          </a:bodyPr>
          <a:lstStyle/>
          <a:p>
            <a:pPr marL="368300">
              <a:lnSpc>
                <a:spcPct val="90000"/>
              </a:lnSpc>
              <a:spcBef>
                <a:spcPts val="0"/>
              </a:spcBef>
              <a:spcAft>
                <a:spcPts val="0"/>
              </a:spcAft>
              <a:buClr>
                <a:srgbClr val="FFFFFF"/>
              </a:buClr>
              <a:buFont typeface="Wingdings"/>
              <a:buChar char="v"/>
            </a:pPr>
            <a:r>
              <a:rPr lang="en-US" sz="1700"/>
              <a:t>Food for thought is a web based technology which manages foods. This web application provides interface between food donor and food require. In this application food donor enter their food quantity details and addresses.</a:t>
            </a:r>
          </a:p>
          <a:p>
            <a:pPr marL="368300">
              <a:lnSpc>
                <a:spcPct val="90000"/>
              </a:lnSpc>
              <a:spcBef>
                <a:spcPts val="600"/>
              </a:spcBef>
              <a:spcAft>
                <a:spcPts val="0"/>
              </a:spcAft>
              <a:buClr>
                <a:srgbClr val="FFFFFF"/>
              </a:buClr>
              <a:buFont typeface="Wingdings"/>
              <a:buChar char="v"/>
            </a:pPr>
            <a:r>
              <a:rPr lang="en-US" sz="1700"/>
              <a:t>The donator can create the account and whenever they are having wastage food they can login and give request to the admin. The admin collect foods from donator through their nearby agent then provide to nearest orphanages or poor people. </a:t>
            </a:r>
          </a:p>
          <a:p>
            <a:pPr marL="368300">
              <a:lnSpc>
                <a:spcPct val="90000"/>
              </a:lnSpc>
              <a:spcBef>
                <a:spcPts val="600"/>
              </a:spcBef>
              <a:spcAft>
                <a:spcPts val="0"/>
              </a:spcAft>
              <a:buClr>
                <a:srgbClr val="FFFFFF"/>
              </a:buClr>
              <a:buFont typeface="Wingdings"/>
              <a:buChar char="v"/>
            </a:pPr>
            <a:r>
              <a:rPr lang="en-US" sz="1700"/>
              <a:t>This project is food redistribution is an enormously successful social innovation that tackles food waste and food poverty. The donor details are maintained confidential because it maintains a separate account for each donor.</a:t>
            </a:r>
          </a:p>
          <a:p>
            <a:pPr marL="481965">
              <a:lnSpc>
                <a:spcPct val="90000"/>
              </a:lnSpc>
              <a:spcBef>
                <a:spcPts val="600"/>
              </a:spcBef>
              <a:spcAft>
                <a:spcPts val="0"/>
              </a:spcAft>
              <a:buFont typeface="Wingdings"/>
              <a:buChar char="v"/>
            </a:pPr>
            <a:endParaRPr lang="en-US" sz="170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US" b="1"/>
              <a:t>Abstract</a:t>
            </a:r>
            <a:endParaRPr b="1"/>
          </a:p>
        </p:txBody>
      </p:sp>
      <p:graphicFrame>
        <p:nvGraphicFramePr>
          <p:cNvPr id="118" name="Google Shape;116;p15">
            <a:extLst>
              <a:ext uri="{FF2B5EF4-FFF2-40B4-BE49-F238E27FC236}">
                <a16:creationId xmlns:a16="http://schemas.microsoft.com/office/drawing/2014/main" id="{382C7F51-EA4E-3B7C-AC05-C3E5E7AAB10C}"/>
              </a:ext>
            </a:extLst>
          </p:cNvPr>
          <p:cNvGraphicFramePr>
            <a:graphicFrameLocks noGrp="1"/>
          </p:cNvGraphicFramePr>
          <p:nvPr>
            <p:ph idx="1"/>
          </p:nvPr>
        </p:nvGraphicFramePr>
        <p:xfrm>
          <a:off x="982133" y="2667000"/>
          <a:ext cx="7704667" cy="333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20"/>
        <p:cNvGrpSpPr/>
        <p:nvPr/>
      </p:nvGrpSpPr>
      <p:grpSpPr>
        <a:xfrm>
          <a:off x="0" y="0"/>
          <a:ext cx="0" cy="0"/>
          <a:chOff x="0" y="0"/>
          <a:chExt cx="0" cy="0"/>
        </a:xfrm>
      </p:grpSpPr>
      <p:pic>
        <p:nvPicPr>
          <p:cNvPr id="138" name="Picture 123" descr="Assorted vegetables and fruits">
            <a:extLst>
              <a:ext uri="{FF2B5EF4-FFF2-40B4-BE49-F238E27FC236}">
                <a16:creationId xmlns:a16="http://schemas.microsoft.com/office/drawing/2014/main" id="{5AFEB137-F43B-5252-17D4-6F36D0D2FA17}"/>
              </a:ext>
            </a:extLst>
          </p:cNvPr>
          <p:cNvPicPr>
            <a:picLocks noChangeAspect="1"/>
          </p:cNvPicPr>
          <p:nvPr/>
        </p:nvPicPr>
        <p:blipFill rotWithShape="1">
          <a:blip r:embed="rId4">
            <a:duotone>
              <a:schemeClr val="bg2">
                <a:shade val="45000"/>
                <a:satMod val="135000"/>
              </a:schemeClr>
              <a:prstClr val="white"/>
            </a:duotone>
            <a:alphaModFix amt="21000"/>
          </a:blip>
          <a:srcRect l="10623" r="507" b="-3"/>
          <a:stretch/>
        </p:blipFill>
        <p:spPr>
          <a:xfrm>
            <a:off x="20" y="10"/>
            <a:ext cx="9143980" cy="6857990"/>
          </a:xfrm>
          <a:prstGeom prst="rect">
            <a:avLst/>
          </a:prstGeom>
        </p:spPr>
      </p:pic>
      <p:grpSp>
        <p:nvGrpSpPr>
          <p:cNvPr id="139" name="Group 127">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29"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0"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1"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2"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3"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4"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21" name="Google Shape;121;p16"/>
          <p:cNvSpPr txBox="1">
            <a:spLocks noGrp="1"/>
          </p:cNvSpPr>
          <p:nvPr>
            <p:ph type="title"/>
          </p:nvPr>
        </p:nvSpPr>
        <p:spPr>
          <a:xfrm>
            <a:off x="1113233" y="90015"/>
            <a:ext cx="7514035" cy="1752599"/>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ct val="100000"/>
              <a:buFont typeface="Gill Sans"/>
              <a:buNone/>
            </a:pPr>
            <a:r>
              <a:rPr lang="en-US" b="1" u="sng"/>
              <a:t>Admin Module</a:t>
            </a:r>
            <a:br>
              <a:rPr lang="en-US"/>
            </a:br>
            <a:endParaRPr lang="en-US"/>
          </a:p>
        </p:txBody>
      </p:sp>
      <p:sp>
        <p:nvSpPr>
          <p:cNvPr id="122" name="Google Shape;122;p16"/>
          <p:cNvSpPr txBox="1">
            <a:spLocks noGrp="1"/>
          </p:cNvSpPr>
          <p:nvPr>
            <p:ph idx="1"/>
          </p:nvPr>
        </p:nvSpPr>
        <p:spPr>
          <a:xfrm>
            <a:off x="1113232" y="2666999"/>
            <a:ext cx="7514035" cy="3124201"/>
          </a:xfrm>
          <a:prstGeom prst="rect">
            <a:avLst/>
          </a:prstGeom>
        </p:spPr>
        <p:txBody>
          <a:bodyPr spcFirstLastPara="1" vert="horz" lIns="91425" tIns="45700" rIns="91425" bIns="45700" rtlCol="0" anchor="ctr" anchorCtr="0">
            <a:noAutofit/>
          </a:bodyPr>
          <a:lstStyle/>
          <a:p>
            <a:pPr marL="376555" lvl="0" indent="-342900" rtl="0">
              <a:lnSpc>
                <a:spcPct val="90000"/>
              </a:lnSpc>
              <a:spcBef>
                <a:spcPts val="0"/>
              </a:spcBef>
              <a:spcAft>
                <a:spcPts val="0"/>
              </a:spcAft>
              <a:buSzPts val="2000"/>
              <a:buFont typeface="Wingdings"/>
              <a:buChar char="Ø"/>
            </a:pPr>
            <a:r>
              <a:rPr lang="en-US" sz="1800" dirty="0">
                <a:latin typeface="EB Garamond"/>
                <a:ea typeface="EB Garamond"/>
                <a:cs typeface="EB Garamond"/>
                <a:sym typeface="EB Garamond"/>
              </a:rPr>
              <a:t>Secure admin login system</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Dashboard</a:t>
            </a:r>
            <a:r>
              <a:rPr lang="en-US" sz="1800" dirty="0">
                <a:latin typeface="EB Garamond"/>
                <a:ea typeface="EB Garamond"/>
                <a:cs typeface="EB Garamond"/>
                <a:sym typeface="EB Garamond"/>
              </a:rPr>
              <a:t>: In this section, admin can view total state, total city, Total Food Donor, Total Listed Food, All Food Request, New Food Request, Rejected Food Request and Completed Food Request,.</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State</a:t>
            </a:r>
            <a:r>
              <a:rPr lang="en-US" sz="1800" dirty="0">
                <a:latin typeface="EB Garamond"/>
                <a:ea typeface="EB Garamond"/>
                <a:cs typeface="EB Garamond"/>
                <a:sym typeface="EB Garamond"/>
              </a:rPr>
              <a:t>: In this section, admin can manage state (Add/Update/Del).</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City</a:t>
            </a:r>
            <a:r>
              <a:rPr lang="en-US" sz="1800" dirty="0">
                <a:latin typeface="EB Garamond"/>
                <a:ea typeface="EB Garamond"/>
                <a:cs typeface="EB Garamond"/>
                <a:sym typeface="EB Garamond"/>
              </a:rPr>
              <a:t>: In this section, admin can manage city (Add/Update/Del).</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Reg Food Donor:</a:t>
            </a:r>
            <a:r>
              <a:rPr lang="en-US" sz="1800" dirty="0">
                <a:latin typeface="EB Garamond"/>
                <a:ea typeface="EB Garamond"/>
                <a:cs typeface="EB Garamond"/>
                <a:sym typeface="EB Garamond"/>
              </a:rPr>
              <a:t> In this section, admin can view registered food donor.</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Listed Food:</a:t>
            </a:r>
            <a:r>
              <a:rPr lang="en-US" sz="1800" dirty="0">
                <a:latin typeface="EB Garamond"/>
                <a:ea typeface="EB Garamond"/>
                <a:cs typeface="EB Garamond"/>
                <a:sym typeface="EB Garamond"/>
              </a:rPr>
              <a:t> In this section, admin can view the listed food by food donor.</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Food Request:</a:t>
            </a:r>
            <a:r>
              <a:rPr lang="en-US" sz="1800" dirty="0">
                <a:latin typeface="EB Garamond"/>
                <a:ea typeface="EB Garamond"/>
                <a:cs typeface="EB Garamond"/>
                <a:sym typeface="EB Garamond"/>
              </a:rPr>
              <a:t> In this section, admin can view the request for food which is send user.</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Enquiry: </a:t>
            </a:r>
            <a:r>
              <a:rPr lang="en-US" sz="1800" dirty="0">
                <a:latin typeface="EB Garamond"/>
                <a:ea typeface="EB Garamond"/>
                <a:cs typeface="EB Garamond"/>
                <a:sym typeface="EB Garamond"/>
              </a:rPr>
              <a:t>In this section, admin can view and maintain the inquiry.</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Pages:</a:t>
            </a:r>
            <a:r>
              <a:rPr lang="en-US" sz="1800" dirty="0">
                <a:latin typeface="EB Garamond"/>
                <a:ea typeface="EB Garamond"/>
                <a:cs typeface="EB Garamond"/>
                <a:sym typeface="EB Garamond"/>
              </a:rPr>
              <a:t> In this section, admin can manage about us and contact us pages.</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Search Listed Food:</a:t>
            </a:r>
            <a:r>
              <a:rPr lang="en-US" sz="1800" dirty="0">
                <a:latin typeface="EB Garamond"/>
                <a:ea typeface="EB Garamond"/>
                <a:cs typeface="EB Garamond"/>
                <a:sym typeface="EB Garamond"/>
              </a:rPr>
              <a:t> In this section admin, search food request by request number.</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b="1" dirty="0">
                <a:latin typeface="EB Garamond"/>
                <a:ea typeface="EB Garamond"/>
                <a:cs typeface="EB Garamond"/>
                <a:sym typeface="EB Garamond"/>
              </a:rPr>
              <a:t>Reports:</a:t>
            </a:r>
            <a:r>
              <a:rPr lang="en-US" sz="1800" dirty="0">
                <a:latin typeface="EB Garamond"/>
                <a:ea typeface="EB Garamond"/>
                <a:cs typeface="EB Garamond"/>
                <a:sym typeface="EB Garamond"/>
              </a:rPr>
              <a:t> In this section admin can view donated food and registered food donor in particular period  </a:t>
            </a:r>
            <a:endParaRPr lang="en-US" sz="1800" dirty="0">
              <a:latin typeface="EB Garamond"/>
              <a:ea typeface="EB Garamond"/>
              <a:cs typeface="EB Garamond"/>
            </a:endParaRPr>
          </a:p>
          <a:p>
            <a:pPr marL="384175" lvl="0" indent="-342900" rtl="0">
              <a:lnSpc>
                <a:spcPct val="90000"/>
              </a:lnSpc>
              <a:spcBef>
                <a:spcPts val="600"/>
              </a:spcBef>
              <a:spcAft>
                <a:spcPts val="0"/>
              </a:spcAft>
              <a:buSzPts val="2000"/>
              <a:buFont typeface="Wingdings"/>
              <a:buChar char="Ø"/>
            </a:pPr>
            <a:r>
              <a:rPr lang="en-US" sz="1800" dirty="0">
                <a:latin typeface="EB Garamond"/>
                <a:ea typeface="EB Garamond"/>
                <a:cs typeface="EB Garamond"/>
                <a:sym typeface="EB Garamond"/>
              </a:rPr>
              <a:t>Admin can also update his profile, change the password and recover the password.</a:t>
            </a:r>
            <a:endParaRPr lang="en-US" sz="1800" dirty="0">
              <a:latin typeface="EB Garamond"/>
              <a:ea typeface="EB Garamond"/>
              <a:cs typeface="EB Garamond"/>
            </a:endParaRPr>
          </a:p>
          <a:p>
            <a:pPr marL="368300" lvl="0" rtl="0">
              <a:lnSpc>
                <a:spcPct val="90000"/>
              </a:lnSpc>
              <a:spcBef>
                <a:spcPts val="600"/>
              </a:spcBef>
              <a:spcAft>
                <a:spcPts val="0"/>
              </a:spcAft>
              <a:buSzPts val="1792"/>
              <a:buFont typeface="Wingdings"/>
              <a:buChar char="Ø"/>
            </a:pPr>
            <a:endParaRPr lang="en-US" sz="1800" dirty="0">
              <a:latin typeface="EB Garamond"/>
              <a:ea typeface="EB Garamond"/>
              <a:cs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27"/>
        <p:cNvGrpSpPr/>
        <p:nvPr/>
      </p:nvGrpSpPr>
      <p:grpSpPr>
        <a:xfrm>
          <a:off x="0" y="0"/>
          <a:ext cx="0" cy="0"/>
          <a:chOff x="0" y="0"/>
          <a:chExt cx="0" cy="0"/>
        </a:xfrm>
      </p:grpSpPr>
      <p:grpSp>
        <p:nvGrpSpPr>
          <p:cNvPr id="136" name="Group 135">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37"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8"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9"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0"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1"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2"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28" name="Google Shape;128;p17"/>
          <p:cNvSpPr txBox="1">
            <a:spLocks noGrp="1"/>
          </p:cNvSpPr>
          <p:nvPr>
            <p:ph type="title"/>
          </p:nvPr>
        </p:nvSpPr>
        <p:spPr>
          <a:xfrm>
            <a:off x="1113234" y="685800"/>
            <a:ext cx="3209196" cy="1752599"/>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ts val="4300"/>
              <a:buFont typeface="Gill Sans"/>
              <a:buNone/>
            </a:pPr>
            <a:r>
              <a:rPr lang="en-US" b="1"/>
              <a:t>Use Case Diagram</a:t>
            </a:r>
          </a:p>
        </p:txBody>
      </p:sp>
      <p:sp>
        <p:nvSpPr>
          <p:cNvPr id="144"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648931"/>
            <a:ext cx="405526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oogle Shape;129;p17" descr="C:\Users\pande\Desktop\ice_screenshot_20220123-214435.png"/>
          <p:cNvPicPr preferRelativeResize="0">
            <a:picLocks/>
          </p:cNvPicPr>
          <p:nvPr/>
        </p:nvPicPr>
        <p:blipFill rotWithShape="1">
          <a:blip r:embed="rId4"/>
          <a:stretch/>
        </p:blipFill>
        <p:spPr>
          <a:xfrm>
            <a:off x="4825805" y="1108902"/>
            <a:ext cx="3558115" cy="435243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Shape 133"/>
        <p:cNvGrpSpPr/>
        <p:nvPr/>
      </p:nvGrpSpPr>
      <p:grpSpPr>
        <a:xfrm>
          <a:off x="0" y="0"/>
          <a:ext cx="0" cy="0"/>
          <a:chOff x="0" y="0"/>
          <a:chExt cx="0" cy="0"/>
        </a:xfrm>
      </p:grpSpPr>
      <p:sp useBgFill="1">
        <p:nvSpPr>
          <p:cNvPr id="153" name="Rectangle 14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4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Google Shape;134;p18"/>
          <p:cNvSpPr txBox="1">
            <a:spLocks noGrp="1"/>
          </p:cNvSpPr>
          <p:nvPr>
            <p:ph type="title"/>
          </p:nvPr>
        </p:nvSpPr>
        <p:spPr>
          <a:xfrm>
            <a:off x="401265" y="685800"/>
            <a:ext cx="1979972" cy="5105400"/>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ct val="100000"/>
              <a:buFont typeface="Gill Sans"/>
              <a:buNone/>
            </a:pPr>
            <a:r>
              <a:rPr lang="en-US" b="1" u="sng">
                <a:solidFill>
                  <a:srgbClr val="FFFFFF"/>
                </a:solidFill>
              </a:rPr>
              <a:t>Donor  Module</a:t>
            </a:r>
            <a:br>
              <a:rPr lang="en-US">
                <a:solidFill>
                  <a:srgbClr val="FFFFFF"/>
                </a:solidFill>
              </a:rPr>
            </a:br>
            <a:endParaRPr lang="en-US">
              <a:solidFill>
                <a:srgbClr val="FFFFFF"/>
              </a:solidFill>
            </a:endParaRPr>
          </a:p>
        </p:txBody>
      </p:sp>
      <p:grpSp>
        <p:nvGrpSpPr>
          <p:cNvPr id="145" name="Group 14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56" name="Google Shape;135;p18">
            <a:extLst>
              <a:ext uri="{FF2B5EF4-FFF2-40B4-BE49-F238E27FC236}">
                <a16:creationId xmlns:a16="http://schemas.microsoft.com/office/drawing/2014/main" id="{4B514D86-65AF-5E96-B177-5B6CF470269D}"/>
              </a:ext>
            </a:extLst>
          </p:cNvPr>
          <p:cNvGraphicFramePr>
            <a:graphicFrameLocks noGrp="1"/>
          </p:cNvGraphicFramePr>
          <p:nvPr>
            <p:ph idx="1"/>
            <p:extLst>
              <p:ext uri="{D42A27DB-BD31-4B8C-83A1-F6EECF244321}">
                <p14:modId xmlns:p14="http://schemas.microsoft.com/office/powerpoint/2010/main" val="3318012550"/>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9"/>
        <p:cNvGrpSpPr/>
        <p:nvPr/>
      </p:nvGrpSpPr>
      <p:grpSpPr>
        <a:xfrm>
          <a:off x="0" y="0"/>
          <a:ext cx="0" cy="0"/>
          <a:chOff x="0" y="0"/>
          <a:chExt cx="0" cy="0"/>
        </a:xfrm>
      </p:grpSpPr>
      <p:grpSp>
        <p:nvGrpSpPr>
          <p:cNvPr id="148" name="Group 14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49"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0"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1"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2"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3"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4"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40" name="Google Shape;140;p19"/>
          <p:cNvSpPr txBox="1">
            <a:spLocks noGrp="1"/>
          </p:cNvSpPr>
          <p:nvPr>
            <p:ph type="title"/>
          </p:nvPr>
        </p:nvSpPr>
        <p:spPr>
          <a:xfrm>
            <a:off x="1113234" y="685800"/>
            <a:ext cx="2109288" cy="1752599"/>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ts val="4300"/>
              <a:buFont typeface="Gill Sans"/>
              <a:buNone/>
            </a:pPr>
            <a:r>
              <a:rPr lang="en-US" sz="2800" b="1"/>
              <a:t>Use Case Diagram</a:t>
            </a:r>
          </a:p>
        </p:txBody>
      </p:sp>
      <p:sp>
        <p:nvSpPr>
          <p:cNvPr id="156"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Google Shape;141;p19" descr="C:\Users\pande\Desktop\ice_screenshot_20220123-214554.png"/>
          <p:cNvPicPr preferRelativeResize="0">
            <a:picLocks/>
          </p:cNvPicPr>
          <p:nvPr/>
        </p:nvPicPr>
        <p:blipFill rotWithShape="1">
          <a:blip r:embed="rId4"/>
          <a:stretch/>
        </p:blipFill>
        <p:spPr>
          <a:xfrm>
            <a:off x="3900017" y="1011765"/>
            <a:ext cx="4289787" cy="454670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53" name="Rectangle 152">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56"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7"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8"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9"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0"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1"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46" name="Google Shape;146;p20"/>
          <p:cNvSpPr txBox="1">
            <a:spLocks noGrp="1"/>
          </p:cNvSpPr>
          <p:nvPr>
            <p:ph type="title"/>
          </p:nvPr>
        </p:nvSpPr>
        <p:spPr>
          <a:xfrm>
            <a:off x="1113234" y="1284051"/>
            <a:ext cx="2109288" cy="3723836"/>
          </a:xfrm>
          <a:prstGeom prst="rect">
            <a:avLst/>
          </a:prstGeom>
        </p:spPr>
        <p:txBody>
          <a:bodyPr spcFirstLastPara="1" lIns="91425" tIns="45700" rIns="91425" bIns="45700" anchorCtr="0">
            <a:normAutofit/>
          </a:bodyPr>
          <a:lstStyle/>
          <a:p>
            <a:pPr marL="0" lvl="0" indent="0" rtl="0">
              <a:spcBef>
                <a:spcPts val="0"/>
              </a:spcBef>
              <a:spcAft>
                <a:spcPts val="0"/>
              </a:spcAft>
              <a:buClr>
                <a:srgbClr val="562214"/>
              </a:buClr>
              <a:buSzPts val="4300"/>
              <a:buFont typeface="Gill Sans"/>
              <a:buNone/>
            </a:pPr>
            <a:r>
              <a:rPr lang="en-US" sz="3100" b="1" u="sng">
                <a:solidFill>
                  <a:srgbClr val="000000"/>
                </a:solidFill>
              </a:rPr>
              <a:t>User Module</a:t>
            </a:r>
            <a:endParaRPr lang="en-US" sz="3100">
              <a:solidFill>
                <a:srgbClr val="000000"/>
              </a:solidFill>
            </a:endParaRPr>
          </a:p>
        </p:txBody>
      </p:sp>
      <p:sp useBgFill="1">
        <p:nvSpPr>
          <p:cNvPr id="163"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9" name="Google Shape;147;p20">
            <a:extLst>
              <a:ext uri="{FF2B5EF4-FFF2-40B4-BE49-F238E27FC236}">
                <a16:creationId xmlns:a16="http://schemas.microsoft.com/office/drawing/2014/main" id="{B94A66CF-9B10-40B5-F9BB-BC4554F59FD6}"/>
              </a:ext>
            </a:extLst>
          </p:cNvPr>
          <p:cNvGraphicFramePr>
            <a:graphicFrameLocks noGrp="1"/>
          </p:cNvGraphicFramePr>
          <p:nvPr>
            <p:ph idx="1"/>
            <p:extLst>
              <p:ext uri="{D42A27DB-BD31-4B8C-83A1-F6EECF244321}">
                <p14:modId xmlns:p14="http://schemas.microsoft.com/office/powerpoint/2010/main" val="3808828339"/>
              </p:ext>
            </p:extLst>
          </p:nvPr>
        </p:nvGraphicFramePr>
        <p:xfrm>
          <a:off x="3705900" y="992181"/>
          <a:ext cx="4678020"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    TEAM NUMBER:  14                            SREE NITHYA -1602-20-737-110 KRISHNA SAI-1602-20-737-077 SOHAIL AKBAR-1602-20-737-106   </vt:lpstr>
      <vt:lpstr>PROBLEM STATEMENT :  </vt:lpstr>
      <vt:lpstr>INTRODUCTION  </vt:lpstr>
      <vt:lpstr>Abstract</vt:lpstr>
      <vt:lpstr>Admin Module </vt:lpstr>
      <vt:lpstr>Use Case Diagram</vt:lpstr>
      <vt:lpstr>Donor  Module </vt:lpstr>
      <vt:lpstr>Use Case Diagram</vt:lpstr>
      <vt:lpstr>User Module</vt:lpstr>
      <vt:lpstr>Use Case Diagram</vt:lpstr>
      <vt:lpstr> Scope of the Project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 THOUGHT             SREE NITHYA -1602-20-737-110 KRISHNA SAI-1602-20-737-077 SOHAIL AKBAR-1602-20-737-106   </dc:title>
  <cp:revision>83</cp:revision>
  <dcterms:modified xsi:type="dcterms:W3CDTF">2023-05-07T08:47:15Z</dcterms:modified>
</cp:coreProperties>
</file>