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5" r:id="rId4"/>
  </p:sldMasterIdLst>
  <p:notesMasterIdLst>
    <p:notesMasterId r:id="rId13"/>
  </p:notesMasterIdLst>
  <p:sldIdLst>
    <p:sldId id="6054" r:id="rId5"/>
    <p:sldId id="2090649312" r:id="rId6"/>
    <p:sldId id="2147476835" r:id="rId7"/>
    <p:sldId id="2147476891" r:id="rId8"/>
    <p:sldId id="2147476895" r:id="rId9"/>
    <p:sldId id="2147476894" r:id="rId10"/>
    <p:sldId id="2147476892" r:id="rId11"/>
    <p:sldId id="214747689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CF6"/>
    <a:srgbClr val="F2E70E"/>
    <a:srgbClr val="FFFFFF"/>
    <a:srgbClr val="242437"/>
    <a:srgbClr val="ECF9FE"/>
    <a:srgbClr val="F4FEF9"/>
    <a:srgbClr val="D0F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5593" autoAdjust="0"/>
  </p:normalViewPr>
  <p:slideViewPr>
    <p:cSldViewPr snapToGrid="0">
      <p:cViewPr varScale="1">
        <p:scale>
          <a:sx n="91" d="100"/>
          <a:sy n="91"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025B2-E532-4334-A737-9478738E2FBC}" type="doc">
      <dgm:prSet loTypeId="urn:microsoft.com/office/officeart/2009/3/layout/RandomtoResultProcess" loCatId="process" qsTypeId="urn:microsoft.com/office/officeart/2005/8/quickstyle/3d1" qsCatId="3D" csTypeId="urn:microsoft.com/office/officeart/2005/8/colors/colorful3" csCatId="colorful" phldr="1"/>
      <dgm:spPr/>
      <dgm:t>
        <a:bodyPr/>
        <a:lstStyle/>
        <a:p>
          <a:endParaRPr lang="en-US"/>
        </a:p>
      </dgm:t>
    </dgm:pt>
    <dgm:pt modelId="{DA7EEB6B-BF15-4178-9B69-A9BB3F6D8406}">
      <dgm:prSet phldrT="[Text]"/>
      <dgm:spPr/>
      <dgm:t>
        <a:bodyPr/>
        <a:lstStyle/>
        <a:p>
          <a:r>
            <a:rPr lang="en-US" dirty="0">
              <a:solidFill>
                <a:schemeClr val="bg2">
                  <a:lumMod val="25000"/>
                </a:schemeClr>
              </a:solidFill>
              <a:effectLst>
                <a:outerShdw blurRad="38100" dist="38100" dir="2700000" algn="tl">
                  <a:srgbClr val="000000">
                    <a:alpha val="43137"/>
                  </a:srgbClr>
                </a:outerShdw>
              </a:effectLst>
            </a:rPr>
            <a:t>Problem statement</a:t>
          </a:r>
        </a:p>
      </dgm:t>
    </dgm:pt>
    <dgm:pt modelId="{4D34007A-B924-4EBE-9FBE-E4C5A5E3827D}" type="parTrans" cxnId="{5D3D3A1E-3AD8-4C6F-9E8F-440402C63178}">
      <dgm:prSet/>
      <dgm:spPr/>
      <dgm:t>
        <a:bodyPr/>
        <a:lstStyle/>
        <a:p>
          <a:endParaRPr lang="en-US"/>
        </a:p>
      </dgm:t>
    </dgm:pt>
    <dgm:pt modelId="{492DC243-894F-4F68-9779-A8BA032499C8}" type="sibTrans" cxnId="{5D3D3A1E-3AD8-4C6F-9E8F-440402C63178}">
      <dgm:prSet/>
      <dgm:spPr/>
      <dgm:t>
        <a:bodyPr/>
        <a:lstStyle/>
        <a:p>
          <a:endParaRPr lang="en-US"/>
        </a:p>
      </dgm:t>
    </dgm:pt>
    <dgm:pt modelId="{3822B340-208D-4E12-B304-3FE55A5E611A}">
      <dgm:prSet phldrT="[Text]" custT="1"/>
      <dgm:spPr/>
      <dgm:t>
        <a:bodyPr/>
        <a:lstStyle/>
        <a:p>
          <a:pPr algn="l">
            <a:buFont typeface="Arial" panose="020B0604020202020204" pitchFamily="34" charset="0"/>
            <a:buChar char="•"/>
          </a:pPr>
          <a:r>
            <a:rPr lang="en-US" sz="1200" kern="1200" dirty="0">
              <a:solidFill>
                <a:schemeClr val="tx1">
                  <a:lumMod val="65000"/>
                  <a:lumOff val="35000"/>
                </a:schemeClr>
              </a:solidFill>
              <a:latin typeface="+mj-lt"/>
              <a:ea typeface="+mn-ea"/>
              <a:cs typeface="+mn-cs"/>
            </a:rPr>
            <a:t>Select the most important signals to improve yield for chips manufacturing</a:t>
          </a:r>
        </a:p>
      </dgm:t>
    </dgm:pt>
    <dgm:pt modelId="{DBCEBB48-C466-458B-AC6F-2F578782FA66}" type="parTrans" cxnId="{E08DEB3D-424D-4623-AA30-46B4E6918C8E}">
      <dgm:prSet/>
      <dgm:spPr/>
      <dgm:t>
        <a:bodyPr/>
        <a:lstStyle/>
        <a:p>
          <a:endParaRPr lang="en-US"/>
        </a:p>
      </dgm:t>
    </dgm:pt>
    <dgm:pt modelId="{4EC43052-FBBF-49A6-8FF6-2C1DD52D16CC}" type="sibTrans" cxnId="{E08DEB3D-424D-4623-AA30-46B4E6918C8E}">
      <dgm:prSet/>
      <dgm:spPr/>
      <dgm:t>
        <a:bodyPr/>
        <a:lstStyle/>
        <a:p>
          <a:endParaRPr lang="en-US"/>
        </a:p>
      </dgm:t>
    </dgm:pt>
    <dgm:pt modelId="{6790CE86-B493-4D83-8FBD-7E0523059D07}">
      <dgm:prSet phldrT="[Text]"/>
      <dgm:spPr/>
      <dgm:t>
        <a:bodyPr/>
        <a:lstStyle/>
        <a:p>
          <a:r>
            <a:rPr lang="en-US" dirty="0">
              <a:solidFill>
                <a:schemeClr val="bg2">
                  <a:lumMod val="25000"/>
                </a:schemeClr>
              </a:solidFill>
              <a:effectLst>
                <a:outerShdw blurRad="38100" dist="38100" dir="2700000" algn="tl">
                  <a:srgbClr val="000000">
                    <a:alpha val="43137"/>
                  </a:srgbClr>
                </a:outerShdw>
              </a:effectLst>
            </a:rPr>
            <a:t>Modeling Process</a:t>
          </a:r>
        </a:p>
      </dgm:t>
    </dgm:pt>
    <dgm:pt modelId="{95F9648B-9659-4DF6-91DA-E6F0072A5C95}" type="parTrans" cxnId="{6B5C42F2-6A89-4EA3-883C-D2E50A3E366B}">
      <dgm:prSet/>
      <dgm:spPr/>
      <dgm:t>
        <a:bodyPr/>
        <a:lstStyle/>
        <a:p>
          <a:endParaRPr lang="en-US"/>
        </a:p>
      </dgm:t>
    </dgm:pt>
    <dgm:pt modelId="{49D2565C-05FF-4C14-B7DE-B4D923653597}" type="sibTrans" cxnId="{6B5C42F2-6A89-4EA3-883C-D2E50A3E366B}">
      <dgm:prSet/>
      <dgm:spPr/>
      <dgm:t>
        <a:bodyPr/>
        <a:lstStyle/>
        <a:p>
          <a:endParaRPr lang="en-US"/>
        </a:p>
      </dgm:t>
    </dgm:pt>
    <dgm:pt modelId="{76E7F81D-3CE6-4A97-BB05-D7F40CB102B6}">
      <dgm:prSet phldrT="[Tex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rPr>
            <a:t>Feature engineering </a:t>
          </a:r>
          <a:endParaRPr lang="en-US" sz="1200" kern="1200" dirty="0">
            <a:solidFill>
              <a:schemeClr val="tx1">
                <a:lumMod val="65000"/>
                <a:lumOff val="35000"/>
              </a:schemeClr>
            </a:solidFill>
            <a:latin typeface="+mj-lt"/>
            <a:ea typeface="+mn-ea"/>
            <a:cs typeface="+mn-cs"/>
          </a:endParaRPr>
        </a:p>
      </dgm:t>
    </dgm:pt>
    <dgm:pt modelId="{B5C8F45E-ACFD-4E77-A190-CC8EEBA1E075}" type="parTrans" cxnId="{9672BCAF-194D-46DD-890B-DC26E23AD2CF}">
      <dgm:prSet/>
      <dgm:spPr/>
      <dgm:t>
        <a:bodyPr/>
        <a:lstStyle/>
        <a:p>
          <a:endParaRPr lang="en-US"/>
        </a:p>
      </dgm:t>
    </dgm:pt>
    <dgm:pt modelId="{ADF28024-ED93-4769-88C3-824D08546D12}" type="sibTrans" cxnId="{9672BCAF-194D-46DD-890B-DC26E23AD2CF}">
      <dgm:prSet/>
      <dgm:spPr/>
      <dgm:t>
        <a:bodyPr/>
        <a:lstStyle/>
        <a:p>
          <a:endParaRPr lang="en-US"/>
        </a:p>
      </dgm:t>
    </dgm:pt>
    <dgm:pt modelId="{EA4D820E-505F-4703-9C3B-7CDBFD936B61}">
      <dgm:prSet phldrT="[Text]"/>
      <dgm:spPr/>
      <dgm:t>
        <a:bodyPr/>
        <a:lstStyle/>
        <a:p>
          <a:r>
            <a:rPr lang="en-US" dirty="0">
              <a:effectLst>
                <a:outerShdw blurRad="38100" dist="38100" dir="2700000" algn="tl">
                  <a:srgbClr val="000000">
                    <a:alpha val="43137"/>
                  </a:srgbClr>
                </a:outerShdw>
              </a:effectLst>
            </a:rPr>
            <a:t>Benefits</a:t>
          </a:r>
        </a:p>
      </dgm:t>
    </dgm:pt>
    <dgm:pt modelId="{2E549F57-5D9A-4B09-ABA9-C14CA1EC7AC5}" type="parTrans" cxnId="{97C7AFA9-497D-4109-92C9-A848AE737C5A}">
      <dgm:prSet/>
      <dgm:spPr/>
      <dgm:t>
        <a:bodyPr/>
        <a:lstStyle/>
        <a:p>
          <a:endParaRPr lang="en-US"/>
        </a:p>
      </dgm:t>
    </dgm:pt>
    <dgm:pt modelId="{701AC146-BB0A-4003-947C-8ADB7AEF1DA5}" type="sibTrans" cxnId="{97C7AFA9-497D-4109-92C9-A848AE737C5A}">
      <dgm:prSet/>
      <dgm:spPr/>
      <dgm:t>
        <a:bodyPr/>
        <a:lstStyle/>
        <a:p>
          <a:endParaRPr lang="en-US"/>
        </a:p>
      </dgm:t>
    </dgm:pt>
    <dgm:pt modelId="{6816EB7D-873A-4F50-894A-55ED842DAF9D}">
      <dgm:prSet phldrT="[Tex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Cost Optimization: Reduce costs by focusing on the key features</a:t>
          </a:r>
        </a:p>
      </dgm:t>
    </dgm:pt>
    <dgm:pt modelId="{F612150C-29DA-46F6-AE2E-E08DC76AA855}" type="parTrans" cxnId="{C5CD99B8-3A86-495E-BF85-A96295862774}">
      <dgm:prSet/>
      <dgm:spPr/>
      <dgm:t>
        <a:bodyPr/>
        <a:lstStyle/>
        <a:p>
          <a:endParaRPr lang="en-US"/>
        </a:p>
      </dgm:t>
    </dgm:pt>
    <dgm:pt modelId="{49BE2F88-0FB3-4F69-A865-5D8CC96354AB}" type="sibTrans" cxnId="{C5CD99B8-3A86-495E-BF85-A96295862774}">
      <dgm:prSet/>
      <dgm:spPr/>
      <dgm:t>
        <a:bodyPr/>
        <a:lstStyle/>
        <a:p>
          <a:endParaRPr lang="en-US"/>
        </a:p>
      </dgm:t>
    </dgm:pt>
    <dgm:pt modelId="{BE0E86CD-5D55-4A2B-92CF-E1661D10E41E}">
      <dgm:prSe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 Hyper parameter tuning </a:t>
          </a:r>
        </a:p>
      </dgm:t>
    </dgm:pt>
    <dgm:pt modelId="{658C0E7E-7671-44CE-A285-F16CB374B937}" type="parTrans" cxnId="{7AE13344-171B-4176-BEE9-7DB614983862}">
      <dgm:prSet/>
      <dgm:spPr/>
      <dgm:t>
        <a:bodyPr/>
        <a:lstStyle/>
        <a:p>
          <a:endParaRPr lang="en-US"/>
        </a:p>
      </dgm:t>
    </dgm:pt>
    <dgm:pt modelId="{939C26B4-3E91-4DDD-9D0A-ABEED780A9D9}" type="sibTrans" cxnId="{7AE13344-171B-4176-BEE9-7DB614983862}">
      <dgm:prSet/>
      <dgm:spPr/>
      <dgm:t>
        <a:bodyPr/>
        <a:lstStyle/>
        <a:p>
          <a:endParaRPr lang="en-US"/>
        </a:p>
      </dgm:t>
    </dgm:pt>
    <dgm:pt modelId="{A6CA8AA6-0F9F-4326-97C0-7EE441732D9B}">
      <dgm:prSe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 Modeling </a:t>
          </a:r>
        </a:p>
      </dgm:t>
    </dgm:pt>
    <dgm:pt modelId="{AA543DA7-566E-4AC2-AF84-858C73588B8D}" type="parTrans" cxnId="{26CB801D-AAD8-42C9-87D5-02CEE449EEF3}">
      <dgm:prSet/>
      <dgm:spPr/>
      <dgm:t>
        <a:bodyPr/>
        <a:lstStyle/>
        <a:p>
          <a:endParaRPr lang="en-US"/>
        </a:p>
      </dgm:t>
    </dgm:pt>
    <dgm:pt modelId="{7E43E654-A8A7-4220-8127-A3402DC2C52E}" type="sibTrans" cxnId="{26CB801D-AAD8-42C9-87D5-02CEE449EEF3}">
      <dgm:prSet/>
      <dgm:spPr/>
      <dgm:t>
        <a:bodyPr/>
        <a:lstStyle/>
        <a:p>
          <a:endParaRPr lang="en-US"/>
        </a:p>
      </dgm:t>
    </dgm:pt>
    <dgm:pt modelId="{5133FEA4-B66D-46EF-B97B-D0F7E8818952}">
      <dgm:prSe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 Comparing the results</a:t>
          </a:r>
        </a:p>
      </dgm:t>
    </dgm:pt>
    <dgm:pt modelId="{4E6D527F-2C48-4F69-88D4-69E111E41EA0}" type="parTrans" cxnId="{2A36C92D-A583-493B-9578-A948ADF0F20D}">
      <dgm:prSet/>
      <dgm:spPr/>
      <dgm:t>
        <a:bodyPr/>
        <a:lstStyle/>
        <a:p>
          <a:endParaRPr lang="en-US"/>
        </a:p>
      </dgm:t>
    </dgm:pt>
    <dgm:pt modelId="{D69E36D9-BD94-4C0F-B81F-44A400DC0F85}" type="sibTrans" cxnId="{2A36C92D-A583-493B-9578-A948ADF0F20D}">
      <dgm:prSet/>
      <dgm:spPr/>
      <dgm:t>
        <a:bodyPr/>
        <a:lstStyle/>
        <a:p>
          <a:endParaRPr lang="en-US"/>
        </a:p>
      </dgm:t>
    </dgm:pt>
    <dgm:pt modelId="{954D91E6-38EB-4A35-886B-BECFECBB1828}">
      <dgm:prSe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Time-to-Market: Accelerate the experimental process, enabling quicker decision-making and implementation.</a:t>
          </a:r>
        </a:p>
      </dgm:t>
    </dgm:pt>
    <dgm:pt modelId="{99653FE1-2C93-42B1-ABEE-C4662BF5C712}" type="parTrans" cxnId="{6ADCFFF9-B661-4C34-AD11-E510147561EA}">
      <dgm:prSet/>
      <dgm:spPr/>
      <dgm:t>
        <a:bodyPr/>
        <a:lstStyle/>
        <a:p>
          <a:endParaRPr lang="en-US"/>
        </a:p>
      </dgm:t>
    </dgm:pt>
    <dgm:pt modelId="{E623AA60-D849-4B53-8861-6976621880FA}" type="sibTrans" cxnId="{6ADCFFF9-B661-4C34-AD11-E510147561EA}">
      <dgm:prSet/>
      <dgm:spPr/>
      <dgm:t>
        <a:bodyPr/>
        <a:lstStyle/>
        <a:p>
          <a:endParaRPr lang="en-US"/>
        </a:p>
      </dgm:t>
    </dgm:pt>
    <dgm:pt modelId="{89CD5E1B-1FCC-4340-9185-DEE8759DFB11}">
      <dgm:prSe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Process Improvement: Enhance throughput and decrease learning time</a:t>
          </a:r>
        </a:p>
      </dgm:t>
    </dgm:pt>
    <dgm:pt modelId="{41948230-0B54-416B-AC12-3EE0218349CC}" type="parTrans" cxnId="{372B141D-B5DD-4D08-A3B7-D38225F7E13A}">
      <dgm:prSet/>
      <dgm:spPr/>
      <dgm:t>
        <a:bodyPr/>
        <a:lstStyle/>
        <a:p>
          <a:endParaRPr lang="en-US"/>
        </a:p>
      </dgm:t>
    </dgm:pt>
    <dgm:pt modelId="{20833419-2FCA-43C8-8969-3846BD13AB95}" type="sibTrans" cxnId="{372B141D-B5DD-4D08-A3B7-D38225F7E13A}">
      <dgm:prSet/>
      <dgm:spPr/>
      <dgm:t>
        <a:bodyPr/>
        <a:lstStyle/>
        <a:p>
          <a:endParaRPr lang="en-US"/>
        </a:p>
      </dgm:t>
    </dgm:pt>
    <dgm:pt modelId="{21D7634F-5979-4881-BB19-9112458D5FBE}">
      <dgm:prSet phldrT="[Text]" custT="1"/>
      <dgm:spPr/>
      <dgm:t>
        <a:bodyPr/>
        <a:lstStyle/>
        <a:p>
          <a:pPr algn="l">
            <a:buFont typeface="Arial" panose="020B0604020202020204" pitchFamily="34" charset="0"/>
            <a:buChar char="•"/>
          </a:pPr>
          <a:r>
            <a:rPr lang="en-US" sz="1200" kern="1200" dirty="0">
              <a:solidFill>
                <a:schemeClr val="tx1">
                  <a:lumMod val="65000"/>
                  <a:lumOff val="35000"/>
                </a:schemeClr>
              </a:solidFill>
              <a:latin typeface="+mj-lt"/>
              <a:ea typeface="+mn-ea"/>
              <a:cs typeface="+mn-cs"/>
            </a:rPr>
            <a:t>Engineers currently face the challenge of discerning the critical signals from the non-essential ones, leading to inefficiencies in the process</a:t>
          </a:r>
        </a:p>
      </dgm:t>
    </dgm:pt>
    <dgm:pt modelId="{385B937E-9DCC-467A-8B83-7CCA68C1898D}" type="parTrans" cxnId="{AFCF299C-5CA1-45BD-A09C-D982E46821FE}">
      <dgm:prSet/>
      <dgm:spPr/>
      <dgm:t>
        <a:bodyPr/>
        <a:lstStyle/>
        <a:p>
          <a:endParaRPr lang="en-US"/>
        </a:p>
      </dgm:t>
    </dgm:pt>
    <dgm:pt modelId="{12DE0BEA-91BB-400E-A6FB-C3D1675121F8}" type="sibTrans" cxnId="{AFCF299C-5CA1-45BD-A09C-D982E46821FE}">
      <dgm:prSet/>
      <dgm:spPr/>
      <dgm:t>
        <a:bodyPr/>
        <a:lstStyle/>
        <a:p>
          <a:endParaRPr lang="en-US"/>
        </a:p>
      </dgm:t>
    </dgm:pt>
    <dgm:pt modelId="{A9766AB2-BA4F-4207-BA3B-B7FBFC4B987C}">
      <dgm:prSet phldrT="[Text]" custT="1"/>
      <dgm:spPr/>
      <dgm:t>
        <a:bodyPr/>
        <a:lstStyle/>
        <a:p>
          <a:pPr algn="l">
            <a:buFont typeface="Arial" panose="020B0604020202020204" pitchFamily="34" charset="0"/>
            <a:buNone/>
          </a:pPr>
          <a:endParaRPr lang="en-US" sz="1200" kern="1200" dirty="0">
            <a:solidFill>
              <a:schemeClr val="tx1">
                <a:lumMod val="65000"/>
                <a:lumOff val="35000"/>
              </a:schemeClr>
            </a:solidFill>
            <a:latin typeface="+mj-lt"/>
            <a:ea typeface="+mn-ea"/>
            <a:cs typeface="+mn-cs"/>
          </a:endParaRPr>
        </a:p>
      </dgm:t>
    </dgm:pt>
    <dgm:pt modelId="{E9270587-6F9A-4F34-84C1-FE371CDE8507}" type="sibTrans" cxnId="{32596C2D-F5B8-4C9D-89CB-0AC244F7DAAE}">
      <dgm:prSet/>
      <dgm:spPr/>
      <dgm:t>
        <a:bodyPr/>
        <a:lstStyle/>
        <a:p>
          <a:endParaRPr lang="en-US"/>
        </a:p>
      </dgm:t>
    </dgm:pt>
    <dgm:pt modelId="{B26E438D-9D07-45B0-9258-9B1ED7783F59}" type="parTrans" cxnId="{32596C2D-F5B8-4C9D-89CB-0AC244F7DAAE}">
      <dgm:prSet/>
      <dgm:spPr/>
      <dgm:t>
        <a:bodyPr/>
        <a:lstStyle/>
        <a:p>
          <a:endParaRPr lang="en-US"/>
        </a:p>
      </dgm:t>
    </dgm:pt>
    <dgm:pt modelId="{E35A7E42-91CF-4C7B-9E0F-C77189EC8BBA}">
      <dgm:prSet phldrT="[Text]" custT="1"/>
      <dgm:spPr/>
      <dgm: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Feature selection  </a:t>
          </a:r>
        </a:p>
      </dgm:t>
    </dgm:pt>
    <dgm:pt modelId="{E0F4DB5A-AD2F-47B4-A55B-C6451A8649BE}" type="parTrans" cxnId="{135B8C92-79ED-4C8C-AF57-F226FE764E10}">
      <dgm:prSet/>
      <dgm:spPr/>
      <dgm:t>
        <a:bodyPr/>
        <a:lstStyle/>
        <a:p>
          <a:endParaRPr lang="en-US"/>
        </a:p>
      </dgm:t>
    </dgm:pt>
    <dgm:pt modelId="{D5582443-DA48-4E5C-89C1-85D0D9B4F05D}" type="sibTrans" cxnId="{135B8C92-79ED-4C8C-AF57-F226FE764E10}">
      <dgm:prSet/>
      <dgm:spPr/>
      <dgm:t>
        <a:bodyPr/>
        <a:lstStyle/>
        <a:p>
          <a:endParaRPr lang="en-US"/>
        </a:p>
      </dgm:t>
    </dgm:pt>
    <dgm:pt modelId="{96C87589-C1B5-4E9A-A97E-95BC1C8D83D7}" type="pres">
      <dgm:prSet presAssocID="{71D025B2-E532-4334-A737-9478738E2FBC}" presName="Name0" presStyleCnt="0">
        <dgm:presLayoutVars>
          <dgm:dir/>
          <dgm:animOne val="branch"/>
          <dgm:animLvl val="lvl"/>
        </dgm:presLayoutVars>
      </dgm:prSet>
      <dgm:spPr/>
    </dgm:pt>
    <dgm:pt modelId="{E0C95DDB-30C3-432C-BE2F-5F5308A03464}" type="pres">
      <dgm:prSet presAssocID="{DA7EEB6B-BF15-4178-9B69-A9BB3F6D8406}" presName="chaos" presStyleCnt="0"/>
      <dgm:spPr/>
    </dgm:pt>
    <dgm:pt modelId="{3D2DD526-64E4-41A0-B8EE-DF5E35A96F0F}" type="pres">
      <dgm:prSet presAssocID="{DA7EEB6B-BF15-4178-9B69-A9BB3F6D8406}" presName="parTx1" presStyleLbl="revTx" presStyleIdx="0" presStyleCnt="5"/>
      <dgm:spPr/>
    </dgm:pt>
    <dgm:pt modelId="{F26BA782-5726-4AD1-865F-02374EF28EC1}" type="pres">
      <dgm:prSet presAssocID="{DA7EEB6B-BF15-4178-9B69-A9BB3F6D8406}" presName="desTx1" presStyleLbl="revTx" presStyleIdx="1" presStyleCnt="5" custScaleX="162255" custLinFactNeighborX="20671" custLinFactNeighborY="7352">
        <dgm:presLayoutVars>
          <dgm:bulletEnabled val="1"/>
        </dgm:presLayoutVars>
      </dgm:prSet>
      <dgm:spPr/>
    </dgm:pt>
    <dgm:pt modelId="{EE5BFF1A-7576-4F68-B559-3F97356A65B4}" type="pres">
      <dgm:prSet presAssocID="{DA7EEB6B-BF15-4178-9B69-A9BB3F6D8406}" presName="c1" presStyleLbl="node1" presStyleIdx="0" presStyleCnt="19"/>
      <dgm:spPr/>
    </dgm:pt>
    <dgm:pt modelId="{10D84B3C-4DB1-4B9F-8C77-78E139688D34}" type="pres">
      <dgm:prSet presAssocID="{DA7EEB6B-BF15-4178-9B69-A9BB3F6D8406}" presName="c2" presStyleLbl="node1" presStyleIdx="1" presStyleCnt="19"/>
      <dgm:spPr/>
    </dgm:pt>
    <dgm:pt modelId="{65F2D2A1-4AB3-442E-AE42-1B2C8D405589}" type="pres">
      <dgm:prSet presAssocID="{DA7EEB6B-BF15-4178-9B69-A9BB3F6D8406}" presName="c3" presStyleLbl="node1" presStyleIdx="2" presStyleCnt="19"/>
      <dgm:spPr/>
    </dgm:pt>
    <dgm:pt modelId="{99814B99-9B31-4D10-8A8F-5E15EF5BBF97}" type="pres">
      <dgm:prSet presAssocID="{DA7EEB6B-BF15-4178-9B69-A9BB3F6D8406}" presName="c4" presStyleLbl="node1" presStyleIdx="3" presStyleCnt="19"/>
      <dgm:spPr/>
    </dgm:pt>
    <dgm:pt modelId="{DA87C197-C995-4595-97C8-FFE0F83492D4}" type="pres">
      <dgm:prSet presAssocID="{DA7EEB6B-BF15-4178-9B69-A9BB3F6D8406}" presName="c5" presStyleLbl="node1" presStyleIdx="4" presStyleCnt="19"/>
      <dgm:spPr/>
    </dgm:pt>
    <dgm:pt modelId="{ED741A76-474D-4FC9-9263-DF0054C0F747}" type="pres">
      <dgm:prSet presAssocID="{DA7EEB6B-BF15-4178-9B69-A9BB3F6D8406}" presName="c6" presStyleLbl="node1" presStyleIdx="5" presStyleCnt="19"/>
      <dgm:spPr/>
    </dgm:pt>
    <dgm:pt modelId="{6C5E90CD-2CE5-4BB6-8906-9C0EC90CD5EC}" type="pres">
      <dgm:prSet presAssocID="{DA7EEB6B-BF15-4178-9B69-A9BB3F6D8406}" presName="c7" presStyleLbl="node1" presStyleIdx="6" presStyleCnt="19"/>
      <dgm:spPr/>
    </dgm:pt>
    <dgm:pt modelId="{D7E12A17-E240-4B14-A6C8-A47F0ABC65AF}" type="pres">
      <dgm:prSet presAssocID="{DA7EEB6B-BF15-4178-9B69-A9BB3F6D8406}" presName="c8" presStyleLbl="node1" presStyleIdx="7" presStyleCnt="19"/>
      <dgm:spPr/>
    </dgm:pt>
    <dgm:pt modelId="{A60629D7-C3AD-475E-BA4E-C1C33CCFA58A}" type="pres">
      <dgm:prSet presAssocID="{DA7EEB6B-BF15-4178-9B69-A9BB3F6D8406}" presName="c9" presStyleLbl="node1" presStyleIdx="8" presStyleCnt="19"/>
      <dgm:spPr/>
    </dgm:pt>
    <dgm:pt modelId="{38DA11C8-3C6B-4BCC-8822-9F78989F1B38}" type="pres">
      <dgm:prSet presAssocID="{DA7EEB6B-BF15-4178-9B69-A9BB3F6D8406}" presName="c10" presStyleLbl="node1" presStyleIdx="9" presStyleCnt="19"/>
      <dgm:spPr/>
    </dgm:pt>
    <dgm:pt modelId="{D21E2AAF-2EB5-4044-A528-E1EB6A9ADBE5}" type="pres">
      <dgm:prSet presAssocID="{DA7EEB6B-BF15-4178-9B69-A9BB3F6D8406}" presName="c11" presStyleLbl="node1" presStyleIdx="10" presStyleCnt="19"/>
      <dgm:spPr/>
    </dgm:pt>
    <dgm:pt modelId="{B01D282C-A230-4EFB-B382-24EEF5050E12}" type="pres">
      <dgm:prSet presAssocID="{DA7EEB6B-BF15-4178-9B69-A9BB3F6D8406}" presName="c12" presStyleLbl="node1" presStyleIdx="11" presStyleCnt="19"/>
      <dgm:spPr/>
    </dgm:pt>
    <dgm:pt modelId="{54C4D03A-96C8-4685-8EF3-669DCD5B2035}" type="pres">
      <dgm:prSet presAssocID="{DA7EEB6B-BF15-4178-9B69-A9BB3F6D8406}" presName="c13" presStyleLbl="node1" presStyleIdx="12" presStyleCnt="19"/>
      <dgm:spPr/>
    </dgm:pt>
    <dgm:pt modelId="{9AD53151-47A0-4A3F-8782-52AEBF33BF34}" type="pres">
      <dgm:prSet presAssocID="{DA7EEB6B-BF15-4178-9B69-A9BB3F6D8406}" presName="c14" presStyleLbl="node1" presStyleIdx="13" presStyleCnt="19"/>
      <dgm:spPr/>
    </dgm:pt>
    <dgm:pt modelId="{9C5352BE-24BF-4B5D-9EF4-CDA830461B93}" type="pres">
      <dgm:prSet presAssocID="{DA7EEB6B-BF15-4178-9B69-A9BB3F6D8406}" presName="c15" presStyleLbl="node1" presStyleIdx="14" presStyleCnt="19"/>
      <dgm:spPr/>
    </dgm:pt>
    <dgm:pt modelId="{95AB1EEF-3240-4E4E-BDA9-F1A66AC5E2D1}" type="pres">
      <dgm:prSet presAssocID="{DA7EEB6B-BF15-4178-9B69-A9BB3F6D8406}" presName="c16" presStyleLbl="node1" presStyleIdx="15" presStyleCnt="19"/>
      <dgm:spPr/>
    </dgm:pt>
    <dgm:pt modelId="{C142B396-4E17-444E-A33A-229EC5E81438}" type="pres">
      <dgm:prSet presAssocID="{DA7EEB6B-BF15-4178-9B69-A9BB3F6D8406}" presName="c17" presStyleLbl="node1" presStyleIdx="16" presStyleCnt="19"/>
      <dgm:spPr/>
    </dgm:pt>
    <dgm:pt modelId="{5A7BD061-DEF4-40F9-B12D-49B4C581EC42}" type="pres">
      <dgm:prSet presAssocID="{DA7EEB6B-BF15-4178-9B69-A9BB3F6D8406}" presName="c18" presStyleLbl="node1" presStyleIdx="17" presStyleCnt="19"/>
      <dgm:spPr/>
    </dgm:pt>
    <dgm:pt modelId="{0E1C3C0D-281D-4642-AE3D-53FA30FF3F76}" type="pres">
      <dgm:prSet presAssocID="{492DC243-894F-4F68-9779-A8BA032499C8}" presName="chevronComposite1" presStyleCnt="0"/>
      <dgm:spPr/>
    </dgm:pt>
    <dgm:pt modelId="{7D2FA0B6-D5EC-4D41-9165-CB6159F22B2E}" type="pres">
      <dgm:prSet presAssocID="{492DC243-894F-4F68-9779-A8BA032499C8}" presName="chevron1" presStyleLbl="sibTrans2D1" presStyleIdx="0" presStyleCnt="2" custLinFactNeighborX="-51512" custLinFactNeighborY="1420"/>
      <dgm:spPr/>
    </dgm:pt>
    <dgm:pt modelId="{2C19E5B8-68A5-469F-B6FF-3800E233CAC8}" type="pres">
      <dgm:prSet presAssocID="{492DC243-894F-4F68-9779-A8BA032499C8}" presName="spChevron1" presStyleCnt="0"/>
      <dgm:spPr/>
    </dgm:pt>
    <dgm:pt modelId="{75678C53-A1B6-4112-A7E6-26B264A77BFA}" type="pres">
      <dgm:prSet presAssocID="{6790CE86-B493-4D83-8FBD-7E0523059D07}" presName="middle" presStyleCnt="0"/>
      <dgm:spPr/>
    </dgm:pt>
    <dgm:pt modelId="{07620C7F-ABF6-4223-A78A-1C65DBA0AC59}" type="pres">
      <dgm:prSet presAssocID="{6790CE86-B493-4D83-8FBD-7E0523059D07}" presName="parTxMid" presStyleLbl="revTx" presStyleIdx="2" presStyleCnt="5" custLinFactNeighborX="-15662" custLinFactNeighborY="3987"/>
      <dgm:spPr/>
    </dgm:pt>
    <dgm:pt modelId="{D6CA9C4F-14FD-4383-8D76-C22C12E79475}" type="pres">
      <dgm:prSet presAssocID="{6790CE86-B493-4D83-8FBD-7E0523059D07}" presName="desTxMid" presStyleLbl="revTx" presStyleIdx="3" presStyleCnt="5" custScaleX="106080" custScaleY="152536" custLinFactNeighborX="-3100" custLinFactNeighborY="31659">
        <dgm:presLayoutVars>
          <dgm:bulletEnabled val="1"/>
        </dgm:presLayoutVars>
      </dgm:prSet>
      <dgm:spPr/>
    </dgm:pt>
    <dgm:pt modelId="{CC5A042A-8FB0-43AA-B7FB-AAAB2EF4BEFB}" type="pres">
      <dgm:prSet presAssocID="{6790CE86-B493-4D83-8FBD-7E0523059D07}" presName="spMid" presStyleCnt="0"/>
      <dgm:spPr/>
    </dgm:pt>
    <dgm:pt modelId="{D2674AA7-1867-41D0-84FA-0807FD1E7C93}" type="pres">
      <dgm:prSet presAssocID="{49D2565C-05FF-4C14-B7DE-B4D923653597}" presName="chevronComposite1" presStyleCnt="0"/>
      <dgm:spPr/>
    </dgm:pt>
    <dgm:pt modelId="{B1602C18-168E-4F23-A1A8-35CDC0E84A70}" type="pres">
      <dgm:prSet presAssocID="{49D2565C-05FF-4C14-B7DE-B4D923653597}" presName="chevron1" presStyleLbl="sibTrans2D1" presStyleIdx="1" presStyleCnt="2" custLinFactNeighborX="-10044" custLinFactNeighborY="2130"/>
      <dgm:spPr/>
    </dgm:pt>
    <dgm:pt modelId="{7F6C7C42-278B-48E8-AA43-4A008DD4C2AE}" type="pres">
      <dgm:prSet presAssocID="{49D2565C-05FF-4C14-B7DE-B4D923653597}" presName="spChevron1" presStyleCnt="0"/>
      <dgm:spPr/>
    </dgm:pt>
    <dgm:pt modelId="{630FE2BC-B8F7-46BB-87AB-EF67E7B7DE17}" type="pres">
      <dgm:prSet presAssocID="{EA4D820E-505F-4703-9C3B-7CDBFD936B61}" presName="last" presStyleCnt="0"/>
      <dgm:spPr/>
    </dgm:pt>
    <dgm:pt modelId="{B2E8A054-03AB-4704-9EDC-D20B650AB208}" type="pres">
      <dgm:prSet presAssocID="{EA4D820E-505F-4703-9C3B-7CDBFD936B61}" presName="circleTx" presStyleLbl="node1" presStyleIdx="18" presStyleCnt="19" custScaleX="89149" custScaleY="84775" custLinFactNeighborX="-42607" custLinFactNeighborY="666"/>
      <dgm:spPr/>
    </dgm:pt>
    <dgm:pt modelId="{E42FC634-D8DD-4DA4-833D-0717CA087B18}" type="pres">
      <dgm:prSet presAssocID="{EA4D820E-505F-4703-9C3B-7CDBFD936B61}" presName="desTxN" presStyleLbl="revTx" presStyleIdx="4" presStyleCnt="5" custScaleX="191845" custScaleY="134007" custLinFactNeighborX="-13809" custLinFactNeighborY="24373">
        <dgm:presLayoutVars>
          <dgm:bulletEnabled val="1"/>
        </dgm:presLayoutVars>
      </dgm:prSet>
      <dgm:spPr/>
    </dgm:pt>
    <dgm:pt modelId="{07D12F0D-247C-41BD-B5FF-2FBD2C60197C}" type="pres">
      <dgm:prSet presAssocID="{EA4D820E-505F-4703-9C3B-7CDBFD936B61}" presName="spN" presStyleCnt="0"/>
      <dgm:spPr/>
    </dgm:pt>
  </dgm:ptLst>
  <dgm:cxnLst>
    <dgm:cxn modelId="{3503AC16-D69E-4954-A3B0-AE8CD84FE1ED}" type="presOf" srcId="{BE0E86CD-5D55-4A2B-92CF-E1661D10E41E}" destId="{D6CA9C4F-14FD-4383-8D76-C22C12E79475}" srcOrd="0" destOrd="2" presId="urn:microsoft.com/office/officeart/2009/3/layout/RandomtoResultProcess"/>
    <dgm:cxn modelId="{87BD281B-0E52-4DCC-9821-24EA26861D0D}" type="presOf" srcId="{89CD5E1B-1FCC-4340-9185-DEE8759DFB11}" destId="{E42FC634-D8DD-4DA4-833D-0717CA087B18}" srcOrd="0" destOrd="2" presId="urn:microsoft.com/office/officeart/2009/3/layout/RandomtoResultProcess"/>
    <dgm:cxn modelId="{372B141D-B5DD-4D08-A3B7-D38225F7E13A}" srcId="{EA4D820E-505F-4703-9C3B-7CDBFD936B61}" destId="{89CD5E1B-1FCC-4340-9185-DEE8759DFB11}" srcOrd="2" destOrd="0" parTransId="{41948230-0B54-416B-AC12-3EE0218349CC}" sibTransId="{20833419-2FCA-43C8-8969-3846BD13AB95}"/>
    <dgm:cxn modelId="{26CB801D-AAD8-42C9-87D5-02CEE449EEF3}" srcId="{6790CE86-B493-4D83-8FBD-7E0523059D07}" destId="{A6CA8AA6-0F9F-4326-97C0-7EE441732D9B}" srcOrd="3" destOrd="0" parTransId="{AA543DA7-566E-4AC2-AF84-858C73588B8D}" sibTransId="{7E43E654-A8A7-4220-8127-A3402DC2C52E}"/>
    <dgm:cxn modelId="{5D3D3A1E-3AD8-4C6F-9E8F-440402C63178}" srcId="{71D025B2-E532-4334-A737-9478738E2FBC}" destId="{DA7EEB6B-BF15-4178-9B69-A9BB3F6D8406}" srcOrd="0" destOrd="0" parTransId="{4D34007A-B924-4EBE-9FBE-E4C5A5E3827D}" sibTransId="{492DC243-894F-4F68-9779-A8BA032499C8}"/>
    <dgm:cxn modelId="{50B3D722-25C2-4852-9593-620099641A65}" type="presOf" srcId="{A9766AB2-BA4F-4207-BA3B-B7FBFC4B987C}" destId="{F26BA782-5726-4AD1-865F-02374EF28EC1}" srcOrd="0" destOrd="2" presId="urn:microsoft.com/office/officeart/2009/3/layout/RandomtoResultProcess"/>
    <dgm:cxn modelId="{AA9BFD29-C14C-4D87-8914-FD70DE6B5459}" type="presOf" srcId="{71D025B2-E532-4334-A737-9478738E2FBC}" destId="{96C87589-C1B5-4E9A-A97E-95BC1C8D83D7}" srcOrd="0" destOrd="0" presId="urn:microsoft.com/office/officeart/2009/3/layout/RandomtoResultProcess"/>
    <dgm:cxn modelId="{57040C2C-577D-415E-848F-095D6EDDA557}" type="presOf" srcId="{954D91E6-38EB-4A35-886B-BECFECBB1828}" destId="{E42FC634-D8DD-4DA4-833D-0717CA087B18}" srcOrd="0" destOrd="1" presId="urn:microsoft.com/office/officeart/2009/3/layout/RandomtoResultProcess"/>
    <dgm:cxn modelId="{32596C2D-F5B8-4C9D-89CB-0AC244F7DAAE}" srcId="{DA7EEB6B-BF15-4178-9B69-A9BB3F6D8406}" destId="{A9766AB2-BA4F-4207-BA3B-B7FBFC4B987C}" srcOrd="2" destOrd="0" parTransId="{B26E438D-9D07-45B0-9258-9B1ED7783F59}" sibTransId="{E9270587-6F9A-4F34-84C1-FE371CDE8507}"/>
    <dgm:cxn modelId="{2A36C92D-A583-493B-9578-A948ADF0F20D}" srcId="{6790CE86-B493-4D83-8FBD-7E0523059D07}" destId="{5133FEA4-B66D-46EF-B97B-D0F7E8818952}" srcOrd="4" destOrd="0" parTransId="{4E6D527F-2C48-4F69-88D4-69E111E41EA0}" sibTransId="{D69E36D9-BD94-4C0F-B81F-44A400DC0F85}"/>
    <dgm:cxn modelId="{E08DEB3D-424D-4623-AA30-46B4E6918C8E}" srcId="{DA7EEB6B-BF15-4178-9B69-A9BB3F6D8406}" destId="{3822B340-208D-4E12-B304-3FE55A5E611A}" srcOrd="0" destOrd="0" parTransId="{DBCEBB48-C466-458B-AC6F-2F578782FA66}" sibTransId="{4EC43052-FBBF-49A6-8FF6-2C1DD52D16CC}"/>
    <dgm:cxn modelId="{C0B30161-FD0A-48AC-B7D1-B478970F236F}" type="presOf" srcId="{EA4D820E-505F-4703-9C3B-7CDBFD936B61}" destId="{B2E8A054-03AB-4704-9EDC-D20B650AB208}" srcOrd="0" destOrd="0" presId="urn:microsoft.com/office/officeart/2009/3/layout/RandomtoResultProcess"/>
    <dgm:cxn modelId="{ADBE5563-92E1-4474-ADDD-C8FAFFE41E30}" type="presOf" srcId="{6816EB7D-873A-4F50-894A-55ED842DAF9D}" destId="{E42FC634-D8DD-4DA4-833D-0717CA087B18}" srcOrd="0" destOrd="0" presId="urn:microsoft.com/office/officeart/2009/3/layout/RandomtoResultProcess"/>
    <dgm:cxn modelId="{7AE13344-171B-4176-BEE9-7DB614983862}" srcId="{6790CE86-B493-4D83-8FBD-7E0523059D07}" destId="{BE0E86CD-5D55-4A2B-92CF-E1661D10E41E}" srcOrd="2" destOrd="0" parTransId="{658C0E7E-7671-44CE-A285-F16CB374B937}" sibTransId="{939C26B4-3E91-4DDD-9D0A-ABEED780A9D9}"/>
    <dgm:cxn modelId="{A52CEE47-5FF5-4748-BF4F-D99C1B504421}" type="presOf" srcId="{A6CA8AA6-0F9F-4326-97C0-7EE441732D9B}" destId="{D6CA9C4F-14FD-4383-8D76-C22C12E79475}" srcOrd="0" destOrd="3" presId="urn:microsoft.com/office/officeart/2009/3/layout/RandomtoResultProcess"/>
    <dgm:cxn modelId="{9684D44A-44C9-4F38-B5DB-3FB732613085}" type="presOf" srcId="{5133FEA4-B66D-46EF-B97B-D0F7E8818952}" destId="{D6CA9C4F-14FD-4383-8D76-C22C12E79475}" srcOrd="0" destOrd="4" presId="urn:microsoft.com/office/officeart/2009/3/layout/RandomtoResultProcess"/>
    <dgm:cxn modelId="{00176D54-CF3E-4430-A903-E25F5409650D}" type="presOf" srcId="{76E7F81D-3CE6-4A97-BB05-D7F40CB102B6}" destId="{D6CA9C4F-14FD-4383-8D76-C22C12E79475}" srcOrd="0" destOrd="0" presId="urn:microsoft.com/office/officeart/2009/3/layout/RandomtoResultProcess"/>
    <dgm:cxn modelId="{0A4A2781-BBAE-4A40-8AA5-0F76A2A94B7F}" type="presOf" srcId="{E35A7E42-91CF-4C7B-9E0F-C77189EC8BBA}" destId="{D6CA9C4F-14FD-4383-8D76-C22C12E79475}" srcOrd="0" destOrd="1" presId="urn:microsoft.com/office/officeart/2009/3/layout/RandomtoResultProcess"/>
    <dgm:cxn modelId="{E4BC1E84-80C4-4948-AFFA-CD0C40B53D90}" type="presOf" srcId="{21D7634F-5979-4881-BB19-9112458D5FBE}" destId="{F26BA782-5726-4AD1-865F-02374EF28EC1}" srcOrd="0" destOrd="1" presId="urn:microsoft.com/office/officeart/2009/3/layout/RandomtoResultProcess"/>
    <dgm:cxn modelId="{135B8C92-79ED-4C8C-AF57-F226FE764E10}" srcId="{6790CE86-B493-4D83-8FBD-7E0523059D07}" destId="{E35A7E42-91CF-4C7B-9E0F-C77189EC8BBA}" srcOrd="1" destOrd="0" parTransId="{E0F4DB5A-AD2F-47B4-A55B-C6451A8649BE}" sibTransId="{D5582443-DA48-4E5C-89C1-85D0D9B4F05D}"/>
    <dgm:cxn modelId="{AFCF299C-5CA1-45BD-A09C-D982E46821FE}" srcId="{DA7EEB6B-BF15-4178-9B69-A9BB3F6D8406}" destId="{21D7634F-5979-4881-BB19-9112458D5FBE}" srcOrd="1" destOrd="0" parTransId="{385B937E-9DCC-467A-8B83-7CCA68C1898D}" sibTransId="{12DE0BEA-91BB-400E-A6FB-C3D1675121F8}"/>
    <dgm:cxn modelId="{97C7AFA9-497D-4109-92C9-A848AE737C5A}" srcId="{71D025B2-E532-4334-A737-9478738E2FBC}" destId="{EA4D820E-505F-4703-9C3B-7CDBFD936B61}" srcOrd="2" destOrd="0" parTransId="{2E549F57-5D9A-4B09-ABA9-C14CA1EC7AC5}" sibTransId="{701AC146-BB0A-4003-947C-8ADB7AEF1DA5}"/>
    <dgm:cxn modelId="{9672BCAF-194D-46DD-890B-DC26E23AD2CF}" srcId="{6790CE86-B493-4D83-8FBD-7E0523059D07}" destId="{76E7F81D-3CE6-4A97-BB05-D7F40CB102B6}" srcOrd="0" destOrd="0" parTransId="{B5C8F45E-ACFD-4E77-A190-CC8EEBA1E075}" sibTransId="{ADF28024-ED93-4769-88C3-824D08546D12}"/>
    <dgm:cxn modelId="{C5CD99B8-3A86-495E-BF85-A96295862774}" srcId="{EA4D820E-505F-4703-9C3B-7CDBFD936B61}" destId="{6816EB7D-873A-4F50-894A-55ED842DAF9D}" srcOrd="0" destOrd="0" parTransId="{F612150C-29DA-46F6-AE2E-E08DC76AA855}" sibTransId="{49BE2F88-0FB3-4F69-A865-5D8CC96354AB}"/>
    <dgm:cxn modelId="{C2C84BC0-6BF1-4595-BC69-CAD07069C099}" type="presOf" srcId="{6790CE86-B493-4D83-8FBD-7E0523059D07}" destId="{07620C7F-ABF6-4223-A78A-1C65DBA0AC59}" srcOrd="0" destOrd="0" presId="urn:microsoft.com/office/officeart/2009/3/layout/RandomtoResultProcess"/>
    <dgm:cxn modelId="{1C0986DE-79A9-4DE8-B6F7-67D121284926}" type="presOf" srcId="{3822B340-208D-4E12-B304-3FE55A5E611A}" destId="{F26BA782-5726-4AD1-865F-02374EF28EC1}" srcOrd="0" destOrd="0" presId="urn:microsoft.com/office/officeart/2009/3/layout/RandomtoResultProcess"/>
    <dgm:cxn modelId="{65E23CE8-D857-460D-AF6D-6AFC85B732EE}" type="presOf" srcId="{DA7EEB6B-BF15-4178-9B69-A9BB3F6D8406}" destId="{3D2DD526-64E4-41A0-B8EE-DF5E35A96F0F}" srcOrd="0" destOrd="0" presId="urn:microsoft.com/office/officeart/2009/3/layout/RandomtoResultProcess"/>
    <dgm:cxn modelId="{6B5C42F2-6A89-4EA3-883C-D2E50A3E366B}" srcId="{71D025B2-E532-4334-A737-9478738E2FBC}" destId="{6790CE86-B493-4D83-8FBD-7E0523059D07}" srcOrd="1" destOrd="0" parTransId="{95F9648B-9659-4DF6-91DA-E6F0072A5C95}" sibTransId="{49D2565C-05FF-4C14-B7DE-B4D923653597}"/>
    <dgm:cxn modelId="{6ADCFFF9-B661-4C34-AD11-E510147561EA}" srcId="{EA4D820E-505F-4703-9C3B-7CDBFD936B61}" destId="{954D91E6-38EB-4A35-886B-BECFECBB1828}" srcOrd="1" destOrd="0" parTransId="{99653FE1-2C93-42B1-ABEE-C4662BF5C712}" sibTransId="{E623AA60-D849-4B53-8861-6976621880FA}"/>
    <dgm:cxn modelId="{FF3E158E-85F9-4FB6-9E48-B4AE44ECDC24}" type="presParOf" srcId="{96C87589-C1B5-4E9A-A97E-95BC1C8D83D7}" destId="{E0C95DDB-30C3-432C-BE2F-5F5308A03464}" srcOrd="0" destOrd="0" presId="urn:microsoft.com/office/officeart/2009/3/layout/RandomtoResultProcess"/>
    <dgm:cxn modelId="{C668E7CF-688A-4AC2-8CF4-F767B624519B}" type="presParOf" srcId="{E0C95DDB-30C3-432C-BE2F-5F5308A03464}" destId="{3D2DD526-64E4-41A0-B8EE-DF5E35A96F0F}" srcOrd="0" destOrd="0" presId="urn:microsoft.com/office/officeart/2009/3/layout/RandomtoResultProcess"/>
    <dgm:cxn modelId="{69A4650D-20BA-48B6-8445-A69A0718CCE3}" type="presParOf" srcId="{E0C95DDB-30C3-432C-BE2F-5F5308A03464}" destId="{F26BA782-5726-4AD1-865F-02374EF28EC1}" srcOrd="1" destOrd="0" presId="urn:microsoft.com/office/officeart/2009/3/layout/RandomtoResultProcess"/>
    <dgm:cxn modelId="{5BD19BEE-E3A5-40C1-A86A-E7D9E034183E}" type="presParOf" srcId="{E0C95DDB-30C3-432C-BE2F-5F5308A03464}" destId="{EE5BFF1A-7576-4F68-B559-3F97356A65B4}" srcOrd="2" destOrd="0" presId="urn:microsoft.com/office/officeart/2009/3/layout/RandomtoResultProcess"/>
    <dgm:cxn modelId="{970FD4FD-CF77-4D7E-8EB5-38053930E624}" type="presParOf" srcId="{E0C95DDB-30C3-432C-BE2F-5F5308A03464}" destId="{10D84B3C-4DB1-4B9F-8C77-78E139688D34}" srcOrd="3" destOrd="0" presId="urn:microsoft.com/office/officeart/2009/3/layout/RandomtoResultProcess"/>
    <dgm:cxn modelId="{866AA7CA-6AD1-49B7-A86F-D6C33AB611BB}" type="presParOf" srcId="{E0C95DDB-30C3-432C-BE2F-5F5308A03464}" destId="{65F2D2A1-4AB3-442E-AE42-1B2C8D405589}" srcOrd="4" destOrd="0" presId="urn:microsoft.com/office/officeart/2009/3/layout/RandomtoResultProcess"/>
    <dgm:cxn modelId="{16874162-CC76-4119-9485-E99904CD95F5}" type="presParOf" srcId="{E0C95DDB-30C3-432C-BE2F-5F5308A03464}" destId="{99814B99-9B31-4D10-8A8F-5E15EF5BBF97}" srcOrd="5" destOrd="0" presId="urn:microsoft.com/office/officeart/2009/3/layout/RandomtoResultProcess"/>
    <dgm:cxn modelId="{76EF4604-1B79-4E2C-A601-EB3D9FF16999}" type="presParOf" srcId="{E0C95DDB-30C3-432C-BE2F-5F5308A03464}" destId="{DA87C197-C995-4595-97C8-FFE0F83492D4}" srcOrd="6" destOrd="0" presId="urn:microsoft.com/office/officeart/2009/3/layout/RandomtoResultProcess"/>
    <dgm:cxn modelId="{1EB8CB78-42AC-40F9-B7AB-CCB3499CDE9F}" type="presParOf" srcId="{E0C95DDB-30C3-432C-BE2F-5F5308A03464}" destId="{ED741A76-474D-4FC9-9263-DF0054C0F747}" srcOrd="7" destOrd="0" presId="urn:microsoft.com/office/officeart/2009/3/layout/RandomtoResultProcess"/>
    <dgm:cxn modelId="{F22E0C06-0032-4208-9051-E86D9B85B69D}" type="presParOf" srcId="{E0C95DDB-30C3-432C-BE2F-5F5308A03464}" destId="{6C5E90CD-2CE5-4BB6-8906-9C0EC90CD5EC}" srcOrd="8" destOrd="0" presId="urn:microsoft.com/office/officeart/2009/3/layout/RandomtoResultProcess"/>
    <dgm:cxn modelId="{E1AF4FB7-B4FB-40ED-A846-1048C5DD3253}" type="presParOf" srcId="{E0C95DDB-30C3-432C-BE2F-5F5308A03464}" destId="{D7E12A17-E240-4B14-A6C8-A47F0ABC65AF}" srcOrd="9" destOrd="0" presId="urn:microsoft.com/office/officeart/2009/3/layout/RandomtoResultProcess"/>
    <dgm:cxn modelId="{B17D630E-8CB3-47B4-A2DF-4ECEA1EF7E0F}" type="presParOf" srcId="{E0C95DDB-30C3-432C-BE2F-5F5308A03464}" destId="{A60629D7-C3AD-475E-BA4E-C1C33CCFA58A}" srcOrd="10" destOrd="0" presId="urn:microsoft.com/office/officeart/2009/3/layout/RandomtoResultProcess"/>
    <dgm:cxn modelId="{238C6299-B653-4DB2-BA91-0A5098541FBE}" type="presParOf" srcId="{E0C95DDB-30C3-432C-BE2F-5F5308A03464}" destId="{38DA11C8-3C6B-4BCC-8822-9F78989F1B38}" srcOrd="11" destOrd="0" presId="urn:microsoft.com/office/officeart/2009/3/layout/RandomtoResultProcess"/>
    <dgm:cxn modelId="{B78C0E87-03B5-4AC4-AF3A-ABFDE29BE962}" type="presParOf" srcId="{E0C95DDB-30C3-432C-BE2F-5F5308A03464}" destId="{D21E2AAF-2EB5-4044-A528-E1EB6A9ADBE5}" srcOrd="12" destOrd="0" presId="urn:microsoft.com/office/officeart/2009/3/layout/RandomtoResultProcess"/>
    <dgm:cxn modelId="{ADA69A44-3F71-4F35-8302-698FDE47466E}" type="presParOf" srcId="{E0C95DDB-30C3-432C-BE2F-5F5308A03464}" destId="{B01D282C-A230-4EFB-B382-24EEF5050E12}" srcOrd="13" destOrd="0" presId="urn:microsoft.com/office/officeart/2009/3/layout/RandomtoResultProcess"/>
    <dgm:cxn modelId="{91411A12-447E-4204-85D4-07BA341251F5}" type="presParOf" srcId="{E0C95DDB-30C3-432C-BE2F-5F5308A03464}" destId="{54C4D03A-96C8-4685-8EF3-669DCD5B2035}" srcOrd="14" destOrd="0" presId="urn:microsoft.com/office/officeart/2009/3/layout/RandomtoResultProcess"/>
    <dgm:cxn modelId="{FC72B538-E0EE-4B43-AF9C-624B7605CBEE}" type="presParOf" srcId="{E0C95DDB-30C3-432C-BE2F-5F5308A03464}" destId="{9AD53151-47A0-4A3F-8782-52AEBF33BF34}" srcOrd="15" destOrd="0" presId="urn:microsoft.com/office/officeart/2009/3/layout/RandomtoResultProcess"/>
    <dgm:cxn modelId="{2405F131-DC1E-41DC-A226-ED5D156CFAAA}" type="presParOf" srcId="{E0C95DDB-30C3-432C-BE2F-5F5308A03464}" destId="{9C5352BE-24BF-4B5D-9EF4-CDA830461B93}" srcOrd="16" destOrd="0" presId="urn:microsoft.com/office/officeart/2009/3/layout/RandomtoResultProcess"/>
    <dgm:cxn modelId="{418B2F71-40E4-413C-BC5B-211F35E96F7E}" type="presParOf" srcId="{E0C95DDB-30C3-432C-BE2F-5F5308A03464}" destId="{95AB1EEF-3240-4E4E-BDA9-F1A66AC5E2D1}" srcOrd="17" destOrd="0" presId="urn:microsoft.com/office/officeart/2009/3/layout/RandomtoResultProcess"/>
    <dgm:cxn modelId="{4310F57D-ACF1-4521-93F0-AF1D437C795D}" type="presParOf" srcId="{E0C95DDB-30C3-432C-BE2F-5F5308A03464}" destId="{C142B396-4E17-444E-A33A-229EC5E81438}" srcOrd="18" destOrd="0" presId="urn:microsoft.com/office/officeart/2009/3/layout/RandomtoResultProcess"/>
    <dgm:cxn modelId="{04C792C1-CDB9-41DD-ADF5-0F1F36A524E7}" type="presParOf" srcId="{E0C95DDB-30C3-432C-BE2F-5F5308A03464}" destId="{5A7BD061-DEF4-40F9-B12D-49B4C581EC42}" srcOrd="19" destOrd="0" presId="urn:microsoft.com/office/officeart/2009/3/layout/RandomtoResultProcess"/>
    <dgm:cxn modelId="{BD54358D-51CF-4D64-8D6C-34FDF29A8C79}" type="presParOf" srcId="{96C87589-C1B5-4E9A-A97E-95BC1C8D83D7}" destId="{0E1C3C0D-281D-4642-AE3D-53FA30FF3F76}" srcOrd="1" destOrd="0" presId="urn:microsoft.com/office/officeart/2009/3/layout/RandomtoResultProcess"/>
    <dgm:cxn modelId="{C0CB7766-511C-4DB6-B7A8-9C3843DE5546}" type="presParOf" srcId="{0E1C3C0D-281D-4642-AE3D-53FA30FF3F76}" destId="{7D2FA0B6-D5EC-4D41-9165-CB6159F22B2E}" srcOrd="0" destOrd="0" presId="urn:microsoft.com/office/officeart/2009/3/layout/RandomtoResultProcess"/>
    <dgm:cxn modelId="{0DD79C0A-86B3-40ED-BF21-C908E38AB7C7}" type="presParOf" srcId="{0E1C3C0D-281D-4642-AE3D-53FA30FF3F76}" destId="{2C19E5B8-68A5-469F-B6FF-3800E233CAC8}" srcOrd="1" destOrd="0" presId="urn:microsoft.com/office/officeart/2009/3/layout/RandomtoResultProcess"/>
    <dgm:cxn modelId="{F4ADACB1-6BF1-4F42-8D56-EEBEF35C4E03}" type="presParOf" srcId="{96C87589-C1B5-4E9A-A97E-95BC1C8D83D7}" destId="{75678C53-A1B6-4112-A7E6-26B264A77BFA}" srcOrd="2" destOrd="0" presId="urn:microsoft.com/office/officeart/2009/3/layout/RandomtoResultProcess"/>
    <dgm:cxn modelId="{E0988020-A4E6-4BB0-BE94-C2E4D118C1AF}" type="presParOf" srcId="{75678C53-A1B6-4112-A7E6-26B264A77BFA}" destId="{07620C7F-ABF6-4223-A78A-1C65DBA0AC59}" srcOrd="0" destOrd="0" presId="urn:microsoft.com/office/officeart/2009/3/layout/RandomtoResultProcess"/>
    <dgm:cxn modelId="{B83BEDD3-00A4-4086-88AE-D6E815C574DF}" type="presParOf" srcId="{75678C53-A1B6-4112-A7E6-26B264A77BFA}" destId="{D6CA9C4F-14FD-4383-8D76-C22C12E79475}" srcOrd="1" destOrd="0" presId="urn:microsoft.com/office/officeart/2009/3/layout/RandomtoResultProcess"/>
    <dgm:cxn modelId="{E5BD778E-7BEE-4664-9344-D8DB700B23E6}" type="presParOf" srcId="{75678C53-A1B6-4112-A7E6-26B264A77BFA}" destId="{CC5A042A-8FB0-43AA-B7FB-AAAB2EF4BEFB}" srcOrd="2" destOrd="0" presId="urn:microsoft.com/office/officeart/2009/3/layout/RandomtoResultProcess"/>
    <dgm:cxn modelId="{897A990B-CA78-4CE7-99A5-94F34DD83DE0}" type="presParOf" srcId="{96C87589-C1B5-4E9A-A97E-95BC1C8D83D7}" destId="{D2674AA7-1867-41D0-84FA-0807FD1E7C93}" srcOrd="3" destOrd="0" presId="urn:microsoft.com/office/officeart/2009/3/layout/RandomtoResultProcess"/>
    <dgm:cxn modelId="{B4B0D809-0EE5-49FD-8E44-80D79E63949F}" type="presParOf" srcId="{D2674AA7-1867-41D0-84FA-0807FD1E7C93}" destId="{B1602C18-168E-4F23-A1A8-35CDC0E84A70}" srcOrd="0" destOrd="0" presId="urn:microsoft.com/office/officeart/2009/3/layout/RandomtoResultProcess"/>
    <dgm:cxn modelId="{1211717A-8E10-45C1-BB61-DBDB34D87969}" type="presParOf" srcId="{D2674AA7-1867-41D0-84FA-0807FD1E7C93}" destId="{7F6C7C42-278B-48E8-AA43-4A008DD4C2AE}" srcOrd="1" destOrd="0" presId="urn:microsoft.com/office/officeart/2009/3/layout/RandomtoResultProcess"/>
    <dgm:cxn modelId="{D41D0A46-1BE1-46BA-ABBB-79541ED71E60}" type="presParOf" srcId="{96C87589-C1B5-4E9A-A97E-95BC1C8D83D7}" destId="{630FE2BC-B8F7-46BB-87AB-EF67E7B7DE17}" srcOrd="4" destOrd="0" presId="urn:microsoft.com/office/officeart/2009/3/layout/RandomtoResultProcess"/>
    <dgm:cxn modelId="{860605A7-829A-4E12-B034-1CEC12C969FA}" type="presParOf" srcId="{630FE2BC-B8F7-46BB-87AB-EF67E7B7DE17}" destId="{B2E8A054-03AB-4704-9EDC-D20B650AB208}" srcOrd="0" destOrd="0" presId="urn:microsoft.com/office/officeart/2009/3/layout/RandomtoResultProcess"/>
    <dgm:cxn modelId="{3FCFE04B-5B15-485F-9E0D-7C37EF849524}" type="presParOf" srcId="{630FE2BC-B8F7-46BB-87AB-EF67E7B7DE17}" destId="{E42FC634-D8DD-4DA4-833D-0717CA087B18}" srcOrd="1" destOrd="0" presId="urn:microsoft.com/office/officeart/2009/3/layout/RandomtoResultProcess"/>
    <dgm:cxn modelId="{2FFAEF38-E53F-4D1C-BDDC-82071DE6ED6D}" type="presParOf" srcId="{630FE2BC-B8F7-46BB-87AB-EF67E7B7DE17}" destId="{07D12F0D-247C-41BD-B5FF-2FBD2C60197C}"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DD526-64E4-41A0-B8EE-DF5E35A96F0F}">
      <dsp:nvSpPr>
        <dsp:cNvPr id="0" name=""/>
        <dsp:cNvSpPr/>
      </dsp:nvSpPr>
      <dsp:spPr>
        <a:xfrm>
          <a:off x="583727" y="1672193"/>
          <a:ext cx="1855146" cy="61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2">
                  <a:lumMod val="25000"/>
                </a:schemeClr>
              </a:solidFill>
              <a:effectLst>
                <a:outerShdw blurRad="38100" dist="38100" dir="2700000" algn="tl">
                  <a:srgbClr val="000000">
                    <a:alpha val="43137"/>
                  </a:srgbClr>
                </a:outerShdw>
              </a:effectLst>
            </a:rPr>
            <a:t>Problem statement</a:t>
          </a:r>
        </a:p>
      </dsp:txBody>
      <dsp:txXfrm>
        <a:off x="583727" y="1672193"/>
        <a:ext cx="1855146" cy="611355"/>
      </dsp:txXfrm>
    </dsp:sp>
    <dsp:sp modelId="{F26BA782-5726-4AD1-865F-02374EF28EC1}">
      <dsp:nvSpPr>
        <dsp:cNvPr id="0" name=""/>
        <dsp:cNvSpPr/>
      </dsp:nvSpPr>
      <dsp:spPr>
        <a:xfrm>
          <a:off x="389744" y="3045538"/>
          <a:ext cx="3010067" cy="1145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Select the most important signals to improve yield for chips manufacturing</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Engineers currently face the challenge of discerning the critical signals from the non-essential ones, leading to inefficiencies in the process</a:t>
          </a:r>
        </a:p>
        <a:p>
          <a:pPr marL="114300" lvl="1" indent="-114300" algn="l" defTabSz="533400">
            <a:lnSpc>
              <a:spcPct val="90000"/>
            </a:lnSpc>
            <a:spcBef>
              <a:spcPct val="0"/>
            </a:spcBef>
            <a:spcAft>
              <a:spcPct val="15000"/>
            </a:spcAft>
            <a:buFont typeface="Arial" panose="020B0604020202020204" pitchFamily="34" charset="0"/>
            <a:buNone/>
          </a:pPr>
          <a:endParaRPr lang="en-US" sz="1200" kern="1200" dirty="0">
            <a:solidFill>
              <a:schemeClr val="tx1">
                <a:lumMod val="65000"/>
                <a:lumOff val="35000"/>
              </a:schemeClr>
            </a:solidFill>
            <a:latin typeface="+mj-lt"/>
            <a:ea typeface="+mn-ea"/>
            <a:cs typeface="+mn-cs"/>
          </a:endParaRPr>
        </a:p>
      </dsp:txBody>
      <dsp:txXfrm>
        <a:off x="389744" y="3045538"/>
        <a:ext cx="3010067" cy="1145381"/>
      </dsp:txXfrm>
    </dsp:sp>
    <dsp:sp modelId="{EE5BFF1A-7576-4F68-B559-3F97356A65B4}">
      <dsp:nvSpPr>
        <dsp:cNvPr id="0" name=""/>
        <dsp:cNvSpPr/>
      </dsp:nvSpPr>
      <dsp:spPr>
        <a:xfrm>
          <a:off x="581619" y="1486256"/>
          <a:ext cx="147568" cy="147568"/>
        </a:xfrm>
        <a:prstGeom prst="ellips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0D84B3C-4DB1-4B9F-8C77-78E139688D34}">
      <dsp:nvSpPr>
        <dsp:cNvPr id="0" name=""/>
        <dsp:cNvSpPr/>
      </dsp:nvSpPr>
      <dsp:spPr>
        <a:xfrm>
          <a:off x="684917" y="1279661"/>
          <a:ext cx="147568" cy="147568"/>
        </a:xfrm>
        <a:prstGeom prst="ellipse">
          <a:avLst/>
        </a:prstGeom>
        <a:gradFill rotWithShape="0">
          <a:gsLst>
            <a:gs pos="0">
              <a:schemeClr val="accent3">
                <a:hueOff val="256973"/>
                <a:satOff val="-1378"/>
                <a:lumOff val="-185"/>
                <a:alphaOff val="0"/>
                <a:tint val="96000"/>
                <a:lumMod val="100000"/>
              </a:schemeClr>
            </a:gs>
            <a:gs pos="78000">
              <a:schemeClr val="accent3">
                <a:hueOff val="256973"/>
                <a:satOff val="-1378"/>
                <a:lumOff val="-18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5F2D2A1-4AB3-442E-AE42-1B2C8D405589}">
      <dsp:nvSpPr>
        <dsp:cNvPr id="0" name=""/>
        <dsp:cNvSpPr/>
      </dsp:nvSpPr>
      <dsp:spPr>
        <a:xfrm>
          <a:off x="932832" y="1320980"/>
          <a:ext cx="231893" cy="231893"/>
        </a:xfrm>
        <a:prstGeom prst="ellipse">
          <a:avLst/>
        </a:prstGeom>
        <a:gradFill rotWithShape="0">
          <a:gsLst>
            <a:gs pos="0">
              <a:schemeClr val="accent3">
                <a:hueOff val="513946"/>
                <a:satOff val="-2755"/>
                <a:lumOff val="-370"/>
                <a:alphaOff val="0"/>
                <a:tint val="96000"/>
                <a:lumMod val="100000"/>
              </a:schemeClr>
            </a:gs>
            <a:gs pos="78000">
              <a:schemeClr val="accent3">
                <a:hueOff val="513946"/>
                <a:satOff val="-2755"/>
                <a:lumOff val="-37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9814B99-9B31-4D10-8A8F-5E15EF5BBF97}">
      <dsp:nvSpPr>
        <dsp:cNvPr id="0" name=""/>
        <dsp:cNvSpPr/>
      </dsp:nvSpPr>
      <dsp:spPr>
        <a:xfrm>
          <a:off x="1139428" y="1093724"/>
          <a:ext cx="147568" cy="147568"/>
        </a:xfrm>
        <a:prstGeom prst="ellipse">
          <a:avLst/>
        </a:prstGeom>
        <a:gradFill rotWithShape="0">
          <a:gsLst>
            <a:gs pos="0">
              <a:schemeClr val="accent3">
                <a:hueOff val="770919"/>
                <a:satOff val="-4133"/>
                <a:lumOff val="-556"/>
                <a:alphaOff val="0"/>
                <a:tint val="96000"/>
                <a:lumMod val="100000"/>
              </a:schemeClr>
            </a:gs>
            <a:gs pos="78000">
              <a:schemeClr val="accent3">
                <a:hueOff val="770919"/>
                <a:satOff val="-4133"/>
                <a:lumOff val="-55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A87C197-C995-4595-97C8-FFE0F83492D4}">
      <dsp:nvSpPr>
        <dsp:cNvPr id="0" name=""/>
        <dsp:cNvSpPr/>
      </dsp:nvSpPr>
      <dsp:spPr>
        <a:xfrm>
          <a:off x="1408002" y="1011086"/>
          <a:ext cx="147568" cy="147568"/>
        </a:xfrm>
        <a:prstGeom prst="ellipse">
          <a:avLst/>
        </a:prstGeom>
        <a:gradFill rotWithShape="0">
          <a:gsLst>
            <a:gs pos="0">
              <a:schemeClr val="accent3">
                <a:hueOff val="1027892"/>
                <a:satOff val="-5510"/>
                <a:lumOff val="-741"/>
                <a:alphaOff val="0"/>
                <a:tint val="96000"/>
                <a:lumMod val="100000"/>
              </a:schemeClr>
            </a:gs>
            <a:gs pos="78000">
              <a:schemeClr val="accent3">
                <a:hueOff val="1027892"/>
                <a:satOff val="-5510"/>
                <a:lumOff val="-741"/>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D741A76-474D-4FC9-9263-DF0054C0F747}">
      <dsp:nvSpPr>
        <dsp:cNvPr id="0" name=""/>
        <dsp:cNvSpPr/>
      </dsp:nvSpPr>
      <dsp:spPr>
        <a:xfrm>
          <a:off x="1738555" y="1155703"/>
          <a:ext cx="147568" cy="147568"/>
        </a:xfrm>
        <a:prstGeom prst="ellipse">
          <a:avLst/>
        </a:prstGeom>
        <a:gradFill rotWithShape="0">
          <a:gsLst>
            <a:gs pos="0">
              <a:schemeClr val="accent3">
                <a:hueOff val="1284865"/>
                <a:satOff val="-6888"/>
                <a:lumOff val="-926"/>
                <a:alphaOff val="0"/>
                <a:tint val="96000"/>
                <a:lumMod val="100000"/>
              </a:schemeClr>
            </a:gs>
            <a:gs pos="78000">
              <a:schemeClr val="accent3">
                <a:hueOff val="1284865"/>
                <a:satOff val="-6888"/>
                <a:lumOff val="-9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5E90CD-2CE5-4BB6-8906-9C0EC90CD5EC}">
      <dsp:nvSpPr>
        <dsp:cNvPr id="0" name=""/>
        <dsp:cNvSpPr/>
      </dsp:nvSpPr>
      <dsp:spPr>
        <a:xfrm>
          <a:off x="1945151" y="1259001"/>
          <a:ext cx="231893" cy="231893"/>
        </a:xfrm>
        <a:prstGeom prst="ellipse">
          <a:avLst/>
        </a:prstGeom>
        <a:gradFill rotWithShape="0">
          <a:gsLst>
            <a:gs pos="0">
              <a:schemeClr val="accent3">
                <a:hueOff val="1541839"/>
                <a:satOff val="-8265"/>
                <a:lumOff val="-1111"/>
                <a:alphaOff val="0"/>
                <a:tint val="96000"/>
                <a:lumMod val="100000"/>
              </a:schemeClr>
            </a:gs>
            <a:gs pos="78000">
              <a:schemeClr val="accent3">
                <a:hueOff val="1541839"/>
                <a:satOff val="-8265"/>
                <a:lumOff val="-1111"/>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7E12A17-E240-4B14-A6C8-A47F0ABC65AF}">
      <dsp:nvSpPr>
        <dsp:cNvPr id="0" name=""/>
        <dsp:cNvSpPr/>
      </dsp:nvSpPr>
      <dsp:spPr>
        <a:xfrm>
          <a:off x="2234385" y="1486256"/>
          <a:ext cx="147568" cy="147568"/>
        </a:xfrm>
        <a:prstGeom prst="ellipse">
          <a:avLst/>
        </a:prstGeom>
        <a:gradFill rotWithShape="0">
          <a:gsLst>
            <a:gs pos="0">
              <a:schemeClr val="accent3">
                <a:hueOff val="1798812"/>
                <a:satOff val="-9643"/>
                <a:lumOff val="-1297"/>
                <a:alphaOff val="0"/>
                <a:tint val="96000"/>
                <a:lumMod val="100000"/>
              </a:schemeClr>
            </a:gs>
            <a:gs pos="78000">
              <a:schemeClr val="accent3">
                <a:hueOff val="1798812"/>
                <a:satOff val="-9643"/>
                <a:lumOff val="-129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60629D7-C3AD-475E-BA4E-C1C33CCFA58A}">
      <dsp:nvSpPr>
        <dsp:cNvPr id="0" name=""/>
        <dsp:cNvSpPr/>
      </dsp:nvSpPr>
      <dsp:spPr>
        <a:xfrm>
          <a:off x="2358343" y="1713512"/>
          <a:ext cx="147568" cy="147568"/>
        </a:xfrm>
        <a:prstGeom prst="ellipse">
          <a:avLst/>
        </a:prstGeom>
        <a:gradFill rotWithShape="0">
          <a:gsLst>
            <a:gs pos="0">
              <a:schemeClr val="accent3">
                <a:hueOff val="2055785"/>
                <a:satOff val="-11020"/>
                <a:lumOff val="-1482"/>
                <a:alphaOff val="0"/>
                <a:tint val="96000"/>
                <a:lumMod val="100000"/>
              </a:schemeClr>
            </a:gs>
            <a:gs pos="78000">
              <a:schemeClr val="accent3">
                <a:hueOff val="2055785"/>
                <a:satOff val="-11020"/>
                <a:lumOff val="-14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DA11C8-3C6B-4BCC-8822-9F78989F1B38}">
      <dsp:nvSpPr>
        <dsp:cNvPr id="0" name=""/>
        <dsp:cNvSpPr/>
      </dsp:nvSpPr>
      <dsp:spPr>
        <a:xfrm>
          <a:off x="1284045" y="1279661"/>
          <a:ext cx="379461" cy="379461"/>
        </a:xfrm>
        <a:prstGeom prst="ellipse">
          <a:avLst/>
        </a:prstGeom>
        <a:gradFill rotWithShape="0">
          <a:gsLst>
            <a:gs pos="0">
              <a:schemeClr val="accent3">
                <a:hueOff val="2312758"/>
                <a:satOff val="-12398"/>
                <a:lumOff val="-1667"/>
                <a:alphaOff val="0"/>
                <a:tint val="96000"/>
                <a:lumMod val="100000"/>
              </a:schemeClr>
            </a:gs>
            <a:gs pos="78000">
              <a:schemeClr val="accent3">
                <a:hueOff val="2312758"/>
                <a:satOff val="-12398"/>
                <a:lumOff val="-166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1E2AAF-2EB5-4044-A528-E1EB6A9ADBE5}">
      <dsp:nvSpPr>
        <dsp:cNvPr id="0" name=""/>
        <dsp:cNvSpPr/>
      </dsp:nvSpPr>
      <dsp:spPr>
        <a:xfrm>
          <a:off x="478321" y="2064725"/>
          <a:ext cx="147568" cy="147568"/>
        </a:xfrm>
        <a:prstGeom prst="ellipse">
          <a:avLst/>
        </a:prstGeom>
        <a:gradFill rotWithShape="0">
          <a:gsLst>
            <a:gs pos="0">
              <a:schemeClr val="accent3">
                <a:hueOff val="2569731"/>
                <a:satOff val="-13776"/>
                <a:lumOff val="-1852"/>
                <a:alphaOff val="0"/>
                <a:tint val="96000"/>
                <a:lumMod val="100000"/>
              </a:schemeClr>
            </a:gs>
            <a:gs pos="78000">
              <a:schemeClr val="accent3">
                <a:hueOff val="2569731"/>
                <a:satOff val="-13776"/>
                <a:lumOff val="-185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01D282C-A230-4EFB-B382-24EEF5050E12}">
      <dsp:nvSpPr>
        <dsp:cNvPr id="0" name=""/>
        <dsp:cNvSpPr/>
      </dsp:nvSpPr>
      <dsp:spPr>
        <a:xfrm>
          <a:off x="602278" y="2250661"/>
          <a:ext cx="231893" cy="231893"/>
        </a:xfrm>
        <a:prstGeom prst="ellipse">
          <a:avLst/>
        </a:prstGeom>
        <a:gradFill rotWithShape="0">
          <a:gsLst>
            <a:gs pos="0">
              <a:schemeClr val="accent3">
                <a:hueOff val="2826704"/>
                <a:satOff val="-15153"/>
                <a:lumOff val="-2037"/>
                <a:alphaOff val="0"/>
                <a:tint val="96000"/>
                <a:lumMod val="100000"/>
              </a:schemeClr>
            </a:gs>
            <a:gs pos="78000">
              <a:schemeClr val="accent3">
                <a:hueOff val="2826704"/>
                <a:satOff val="-15153"/>
                <a:lumOff val="-20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4C4D03A-96C8-4685-8EF3-669DCD5B2035}">
      <dsp:nvSpPr>
        <dsp:cNvPr id="0" name=""/>
        <dsp:cNvSpPr/>
      </dsp:nvSpPr>
      <dsp:spPr>
        <a:xfrm>
          <a:off x="912172" y="2415938"/>
          <a:ext cx="337299" cy="337299"/>
        </a:xfrm>
        <a:prstGeom prst="ellipse">
          <a:avLst/>
        </a:prstGeom>
        <a:gradFill rotWithShape="0">
          <a:gsLst>
            <a:gs pos="0">
              <a:schemeClr val="accent3">
                <a:hueOff val="3083677"/>
                <a:satOff val="-16531"/>
                <a:lumOff val="-2223"/>
                <a:alphaOff val="0"/>
                <a:tint val="96000"/>
                <a:lumMod val="100000"/>
              </a:schemeClr>
            </a:gs>
            <a:gs pos="78000">
              <a:schemeClr val="accent3">
                <a:hueOff val="3083677"/>
                <a:satOff val="-16531"/>
                <a:lumOff val="-222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AD53151-47A0-4A3F-8782-52AEBF33BF34}">
      <dsp:nvSpPr>
        <dsp:cNvPr id="0" name=""/>
        <dsp:cNvSpPr/>
      </dsp:nvSpPr>
      <dsp:spPr>
        <a:xfrm>
          <a:off x="1346023" y="2684512"/>
          <a:ext cx="147568" cy="147568"/>
        </a:xfrm>
        <a:prstGeom prst="ellipse">
          <a:avLst/>
        </a:prstGeom>
        <a:gradFill rotWithShape="0">
          <a:gsLst>
            <a:gs pos="0">
              <a:schemeClr val="accent3">
                <a:hueOff val="3340650"/>
                <a:satOff val="-17908"/>
                <a:lumOff val="-2408"/>
                <a:alphaOff val="0"/>
                <a:tint val="96000"/>
                <a:lumMod val="100000"/>
              </a:schemeClr>
            </a:gs>
            <a:gs pos="78000">
              <a:schemeClr val="accent3">
                <a:hueOff val="3340650"/>
                <a:satOff val="-17908"/>
                <a:lumOff val="-2408"/>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C5352BE-24BF-4B5D-9EF4-CDA830461B93}">
      <dsp:nvSpPr>
        <dsp:cNvPr id="0" name=""/>
        <dsp:cNvSpPr/>
      </dsp:nvSpPr>
      <dsp:spPr>
        <a:xfrm>
          <a:off x="1428662" y="2415938"/>
          <a:ext cx="231893" cy="231893"/>
        </a:xfrm>
        <a:prstGeom prst="ellipse">
          <a:avLst/>
        </a:prstGeom>
        <a:gradFill rotWithShape="0">
          <a:gsLst>
            <a:gs pos="0">
              <a:schemeClr val="accent3">
                <a:hueOff val="3597623"/>
                <a:satOff val="-19286"/>
                <a:lumOff val="-2593"/>
                <a:alphaOff val="0"/>
                <a:tint val="96000"/>
                <a:lumMod val="100000"/>
              </a:schemeClr>
            </a:gs>
            <a:gs pos="78000">
              <a:schemeClr val="accent3">
                <a:hueOff val="3597623"/>
                <a:satOff val="-19286"/>
                <a:lumOff val="-259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5AB1EEF-3240-4E4E-BDA9-F1A66AC5E2D1}">
      <dsp:nvSpPr>
        <dsp:cNvPr id="0" name=""/>
        <dsp:cNvSpPr/>
      </dsp:nvSpPr>
      <dsp:spPr>
        <a:xfrm>
          <a:off x="1635258" y="2705172"/>
          <a:ext cx="147568" cy="147568"/>
        </a:xfrm>
        <a:prstGeom prst="ellipse">
          <a:avLst/>
        </a:prstGeom>
        <a:gradFill rotWithShape="0">
          <a:gsLst>
            <a:gs pos="0">
              <a:schemeClr val="accent3">
                <a:hueOff val="3854596"/>
                <a:satOff val="-20663"/>
                <a:lumOff val="-2778"/>
                <a:alphaOff val="0"/>
                <a:tint val="96000"/>
                <a:lumMod val="100000"/>
              </a:schemeClr>
            </a:gs>
            <a:gs pos="78000">
              <a:schemeClr val="accent3">
                <a:hueOff val="3854596"/>
                <a:satOff val="-20663"/>
                <a:lumOff val="-2778"/>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142B396-4E17-444E-A33A-229EC5E81438}">
      <dsp:nvSpPr>
        <dsp:cNvPr id="0" name=""/>
        <dsp:cNvSpPr/>
      </dsp:nvSpPr>
      <dsp:spPr>
        <a:xfrm>
          <a:off x="1821194" y="2374619"/>
          <a:ext cx="337299" cy="337299"/>
        </a:xfrm>
        <a:prstGeom prst="ellipse">
          <a:avLst/>
        </a:prstGeom>
        <a:gradFill rotWithShape="0">
          <a:gsLst>
            <a:gs pos="0">
              <a:schemeClr val="accent3">
                <a:hueOff val="4111570"/>
                <a:satOff val="-22041"/>
                <a:lumOff val="-2964"/>
                <a:alphaOff val="0"/>
                <a:tint val="96000"/>
                <a:lumMod val="100000"/>
              </a:schemeClr>
            </a:gs>
            <a:gs pos="78000">
              <a:schemeClr val="accent3">
                <a:hueOff val="4111570"/>
                <a:satOff val="-22041"/>
                <a:lumOff val="-296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A7BD061-DEF4-40F9-B12D-49B4C581EC42}">
      <dsp:nvSpPr>
        <dsp:cNvPr id="0" name=""/>
        <dsp:cNvSpPr/>
      </dsp:nvSpPr>
      <dsp:spPr>
        <a:xfrm>
          <a:off x="2275705" y="2291980"/>
          <a:ext cx="231893" cy="231893"/>
        </a:xfrm>
        <a:prstGeom prst="ellipse">
          <a:avLst/>
        </a:prstGeom>
        <a:gradFill rotWithShape="0">
          <a:gsLst>
            <a:gs pos="0">
              <a:schemeClr val="accent3">
                <a:hueOff val="4368542"/>
                <a:satOff val="-23418"/>
                <a:lumOff val="-3149"/>
                <a:alphaOff val="0"/>
                <a:tint val="96000"/>
                <a:lumMod val="100000"/>
              </a:schemeClr>
            </a:gs>
            <a:gs pos="78000">
              <a:schemeClr val="accent3">
                <a:hueOff val="4368542"/>
                <a:satOff val="-23418"/>
                <a:lumOff val="-314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D2FA0B6-D5EC-4D41-9165-CB6159F22B2E}">
      <dsp:nvSpPr>
        <dsp:cNvPr id="0" name=""/>
        <dsp:cNvSpPr/>
      </dsp:nvSpPr>
      <dsp:spPr>
        <a:xfrm>
          <a:off x="2665518" y="1339099"/>
          <a:ext cx="681037" cy="1300174"/>
        </a:xfrm>
        <a:prstGeom prst="chevron">
          <a:avLst>
            <a:gd name="adj" fmla="val 6231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7620C7F-ABF6-4223-A78A-1C65DBA0AC59}">
      <dsp:nvSpPr>
        <dsp:cNvPr id="0" name=""/>
        <dsp:cNvSpPr/>
      </dsp:nvSpPr>
      <dsp:spPr>
        <a:xfrm>
          <a:off x="3462933" y="1373105"/>
          <a:ext cx="1857375" cy="130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2">
                  <a:lumMod val="25000"/>
                </a:schemeClr>
              </a:solidFill>
              <a:effectLst>
                <a:outerShdw blurRad="38100" dist="38100" dir="2700000" algn="tl">
                  <a:srgbClr val="000000">
                    <a:alpha val="43137"/>
                  </a:srgbClr>
                </a:outerShdw>
              </a:effectLst>
            </a:rPr>
            <a:t>Modeling Process</a:t>
          </a:r>
        </a:p>
      </dsp:txBody>
      <dsp:txXfrm>
        <a:off x="3462933" y="1373105"/>
        <a:ext cx="1857375" cy="1300162"/>
      </dsp:txXfrm>
    </dsp:sp>
    <dsp:sp modelId="{D6CA9C4F-14FD-4383-8D76-C22C12E79475}">
      <dsp:nvSpPr>
        <dsp:cNvPr id="0" name=""/>
        <dsp:cNvSpPr/>
      </dsp:nvSpPr>
      <dsp:spPr>
        <a:xfrm>
          <a:off x="3639793" y="3023077"/>
          <a:ext cx="1970303" cy="1747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rPr>
            <a:t>Feature engineering </a:t>
          </a:r>
          <a:endParaRPr lang="en-US" sz="1200" kern="1200" dirty="0">
            <a:solidFill>
              <a:schemeClr val="tx1">
                <a:lumMod val="65000"/>
                <a:lumOff val="35000"/>
              </a:schemeClr>
            </a:solidFill>
            <a:latin typeface="+mj-lt"/>
            <a:ea typeface="+mn-ea"/>
            <a:cs typeface="+mn-cs"/>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Feature selection  </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 Hyper parameter tuning </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 Modeling </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 Comparing the results</a:t>
          </a:r>
        </a:p>
      </dsp:txBody>
      <dsp:txXfrm>
        <a:off x="3639793" y="3023077"/>
        <a:ext cx="1970303" cy="1747118"/>
      </dsp:txXfrm>
    </dsp:sp>
    <dsp:sp modelId="{B1602C18-168E-4F23-A1A8-35CDC0E84A70}">
      <dsp:nvSpPr>
        <dsp:cNvPr id="0" name=""/>
        <dsp:cNvSpPr/>
      </dsp:nvSpPr>
      <dsp:spPr>
        <a:xfrm>
          <a:off x="5599271" y="1348330"/>
          <a:ext cx="681037" cy="1300174"/>
        </a:xfrm>
        <a:prstGeom prst="chevron">
          <a:avLst>
            <a:gd name="adj" fmla="val 62310"/>
          </a:avLst>
        </a:prstGeom>
        <a:gradFill rotWithShape="0">
          <a:gsLst>
            <a:gs pos="0">
              <a:schemeClr val="accent3">
                <a:hueOff val="4625516"/>
                <a:satOff val="-24796"/>
                <a:lumOff val="-3334"/>
                <a:alphaOff val="0"/>
                <a:tint val="96000"/>
                <a:lumMod val="100000"/>
              </a:schemeClr>
            </a:gs>
            <a:gs pos="78000">
              <a:schemeClr val="accent3">
                <a:hueOff val="4625516"/>
                <a:satOff val="-24796"/>
                <a:lumOff val="-33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2E8A054-03AB-4704-9EDC-D20B650AB208}">
      <dsp:nvSpPr>
        <dsp:cNvPr id="0" name=""/>
        <dsp:cNvSpPr/>
      </dsp:nvSpPr>
      <dsp:spPr>
        <a:xfrm>
          <a:off x="6753959" y="1359097"/>
          <a:ext cx="1407456" cy="1338401"/>
        </a:xfrm>
        <a:prstGeom prst="ellipse">
          <a:avLst/>
        </a:prstGeom>
        <a:gradFill rotWithShape="0">
          <a:gsLst>
            <a:gs pos="0">
              <a:schemeClr val="accent3">
                <a:hueOff val="4625516"/>
                <a:satOff val="-24796"/>
                <a:lumOff val="-3334"/>
                <a:alphaOff val="0"/>
                <a:tint val="96000"/>
                <a:lumMod val="100000"/>
              </a:schemeClr>
            </a:gs>
            <a:gs pos="78000">
              <a:schemeClr val="accent3">
                <a:hueOff val="4625516"/>
                <a:satOff val="-24796"/>
                <a:lumOff val="-33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Benefits</a:t>
          </a:r>
        </a:p>
      </dsp:txBody>
      <dsp:txXfrm>
        <a:off x="6960076" y="1555101"/>
        <a:ext cx="995222" cy="946393"/>
      </dsp:txXfrm>
    </dsp:sp>
    <dsp:sp modelId="{E42FC634-D8DD-4DA4-833D-0717CA087B18}">
      <dsp:nvSpPr>
        <dsp:cNvPr id="0" name=""/>
        <dsp:cNvSpPr/>
      </dsp:nvSpPr>
      <dsp:spPr>
        <a:xfrm>
          <a:off x="6092228" y="3045739"/>
          <a:ext cx="3563281" cy="153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Cost Optimization: Reduce costs by focusing on the key features</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Time-to-Market: Accelerate the experimental process, enabling quicker decision-making and implementation.</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tx1">
                  <a:lumMod val="65000"/>
                  <a:lumOff val="35000"/>
                </a:schemeClr>
              </a:solidFill>
              <a:latin typeface="+mj-lt"/>
              <a:ea typeface="+mn-ea"/>
              <a:cs typeface="+mn-cs"/>
            </a:rPr>
            <a:t>Process Improvement: Enhance throughput and decrease learning time</a:t>
          </a:r>
        </a:p>
      </dsp:txBody>
      <dsp:txXfrm>
        <a:off x="6092228" y="3045739"/>
        <a:ext cx="3563281" cy="1534891"/>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3D47A-9A4F-4838-8169-12ECBF398136}"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B753F-B67B-4246-A3AB-0CB2B657C8BE}" type="slidenum">
              <a:rPr lang="en-US" smtClean="0"/>
              <a:t>‹#›</a:t>
            </a:fld>
            <a:endParaRPr lang="en-US"/>
          </a:p>
        </p:txBody>
      </p:sp>
    </p:spTree>
    <p:extLst>
      <p:ext uri="{BB962C8B-B14F-4D97-AF65-F5344CB8AC3E}">
        <p14:creationId xmlns:p14="http://schemas.microsoft.com/office/powerpoint/2010/main" val="3057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365125"/>
            <a:ext cx="6172200" cy="3473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4591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E80306-4AEF-40BA-8E4B-6E19CDA139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Date Placeholder 1"/>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37C987-4CA9-4320-A296-34114B074444}"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12/11/2024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Image Placeholder 5"/>
          <p:cNvSpPr>
            <a:spLocks noGrp="1" noRot="1" noChangeAspect="1"/>
          </p:cNvSpPr>
          <p:nvPr>
            <p:ph type="sldImg"/>
          </p:nvPr>
        </p:nvSpPr>
        <p:spPr>
          <a:xfrm>
            <a:off x="342900" y="365125"/>
            <a:ext cx="6172200" cy="347345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19956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DE80306-4AEF-40BA-8E4B-6E19CDA139F1}" type="slidenum">
              <a:rPr lang="en-US" smtClean="0"/>
              <a:pPr/>
              <a:t>3</a:t>
            </a:fld>
            <a:endParaRPr lang="en-US"/>
          </a:p>
        </p:txBody>
      </p:sp>
      <p:sp>
        <p:nvSpPr>
          <p:cNvPr id="2" name="Date Placeholder 1"/>
          <p:cNvSpPr>
            <a:spLocks noGrp="1"/>
          </p:cNvSpPr>
          <p:nvPr>
            <p:ph type="dt" idx="11"/>
          </p:nvPr>
        </p:nvSpPr>
        <p:spPr/>
        <p:txBody>
          <a:bodyPr/>
          <a:lstStyle/>
          <a:p>
            <a:fld id="{4837C987-4CA9-4320-A296-34114B074444}" type="datetime1">
              <a:rPr lang="en-US" smtClean="0"/>
              <a:pPr/>
              <a:t>12/12/2024</a:t>
            </a:fld>
            <a:endParaRPr lang="en-US"/>
          </a:p>
        </p:txBody>
      </p:sp>
      <p:sp>
        <p:nvSpPr>
          <p:cNvPr id="6" name="Slide Image Placeholder 5"/>
          <p:cNvSpPr>
            <a:spLocks noGrp="1" noRot="1" noChangeAspect="1"/>
          </p:cNvSpPr>
          <p:nvPr>
            <p:ph type="sldImg"/>
          </p:nvPr>
        </p:nvSpPr>
        <p:spPr>
          <a:xfrm>
            <a:off x="342900" y="365125"/>
            <a:ext cx="6172200" cy="3473450"/>
          </a:xfrm>
        </p:spPr>
      </p:sp>
      <p:sp>
        <p:nvSpPr>
          <p:cNvPr id="7" name="Notes Placeholder 6"/>
          <p:cNvSpPr>
            <a:spLocks noGrp="1"/>
          </p:cNvSpPr>
          <p:nvPr>
            <p:ph type="body" idx="1"/>
          </p:nvPr>
        </p:nvSpPr>
        <p:spPr/>
        <p:txBody>
          <a:bodyPr/>
          <a:lstStyle/>
          <a:p>
            <a:pPr marL="228600" indent="-228600">
              <a:buAutoNum type="arabicPeriod"/>
            </a:pPr>
            <a:endParaRPr lang="en-US" dirty="0"/>
          </a:p>
        </p:txBody>
      </p:sp>
    </p:spTree>
    <p:extLst>
      <p:ext uri="{BB962C8B-B14F-4D97-AF65-F5344CB8AC3E}">
        <p14:creationId xmlns:p14="http://schemas.microsoft.com/office/powerpoint/2010/main" val="138086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0C4B753F-B67B-4246-A3AB-0CB2B657C8BE}" type="slidenum">
              <a:rPr lang="en-US" smtClean="0"/>
              <a:t>4</a:t>
            </a:fld>
            <a:endParaRPr lang="en-US"/>
          </a:p>
        </p:txBody>
      </p:sp>
    </p:spTree>
    <p:extLst>
      <p:ext uri="{BB962C8B-B14F-4D97-AF65-F5344CB8AC3E}">
        <p14:creationId xmlns:p14="http://schemas.microsoft.com/office/powerpoint/2010/main" val="2612904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0C4B753F-B67B-4246-A3AB-0CB2B657C8BE}" type="slidenum">
              <a:rPr lang="en-US" smtClean="0"/>
              <a:t>5</a:t>
            </a:fld>
            <a:endParaRPr lang="en-US"/>
          </a:p>
        </p:txBody>
      </p:sp>
    </p:spTree>
    <p:extLst>
      <p:ext uri="{BB962C8B-B14F-4D97-AF65-F5344CB8AC3E}">
        <p14:creationId xmlns:p14="http://schemas.microsoft.com/office/powerpoint/2010/main" val="174928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0C4B753F-B67B-4246-A3AB-0CB2B657C8BE}" type="slidenum">
              <a:rPr lang="en-US" smtClean="0"/>
              <a:t>6</a:t>
            </a:fld>
            <a:endParaRPr lang="en-US"/>
          </a:p>
        </p:txBody>
      </p:sp>
    </p:spTree>
    <p:extLst>
      <p:ext uri="{BB962C8B-B14F-4D97-AF65-F5344CB8AC3E}">
        <p14:creationId xmlns:p14="http://schemas.microsoft.com/office/powerpoint/2010/main" val="205974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0C4B753F-B67B-4246-A3AB-0CB2B657C8BE}" type="slidenum">
              <a:rPr lang="en-US" smtClean="0"/>
              <a:t>7</a:t>
            </a:fld>
            <a:endParaRPr lang="en-US"/>
          </a:p>
        </p:txBody>
      </p:sp>
    </p:spTree>
    <p:extLst>
      <p:ext uri="{BB962C8B-B14F-4D97-AF65-F5344CB8AC3E}">
        <p14:creationId xmlns:p14="http://schemas.microsoft.com/office/powerpoint/2010/main" val="2588812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0C4B753F-B67B-4246-A3AB-0CB2B657C8BE}" type="slidenum">
              <a:rPr lang="en-US" smtClean="0"/>
              <a:t>8</a:t>
            </a:fld>
            <a:endParaRPr lang="en-US"/>
          </a:p>
        </p:txBody>
      </p:sp>
    </p:spTree>
    <p:extLst>
      <p:ext uri="{BB962C8B-B14F-4D97-AF65-F5344CB8AC3E}">
        <p14:creationId xmlns:p14="http://schemas.microsoft.com/office/powerpoint/2010/main" val="147281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9802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97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1779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672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140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1217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2012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9330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B425-BFBA-9048-B98A-1722DAA66F8A}"/>
              </a:ext>
            </a:extLst>
          </p:cNvPr>
          <p:cNvSpPr>
            <a:spLocks noGrp="1"/>
          </p:cNvSpPr>
          <p:nvPr>
            <p:ph type="title" hasCustomPrompt="1"/>
          </p:nvPr>
        </p:nvSpPr>
        <p:spPr>
          <a:xfrm>
            <a:off x="470061" y="959114"/>
            <a:ext cx="2616039" cy="1898386"/>
          </a:xfrm>
        </p:spPr>
        <p:txBody>
          <a:bodyPr/>
          <a:lstStyle/>
          <a:p>
            <a:r>
              <a:rPr lang="en-US"/>
              <a:t>Agenda</a:t>
            </a:r>
          </a:p>
        </p:txBody>
      </p:sp>
      <p:sp>
        <p:nvSpPr>
          <p:cNvPr id="65" name="Text Placeholder 64">
            <a:extLst>
              <a:ext uri="{FF2B5EF4-FFF2-40B4-BE49-F238E27FC236}">
                <a16:creationId xmlns:a16="http://schemas.microsoft.com/office/drawing/2014/main" id="{75805CC5-8A18-3B4F-82AD-7C7E5A9B9A16}"/>
              </a:ext>
            </a:extLst>
          </p:cNvPr>
          <p:cNvSpPr>
            <a:spLocks noGrp="1"/>
          </p:cNvSpPr>
          <p:nvPr>
            <p:ph type="body" sz="quarter" idx="10" hasCustomPrompt="1"/>
          </p:nvPr>
        </p:nvSpPr>
        <p:spPr>
          <a:xfrm>
            <a:off x="5088067" y="1069848"/>
            <a:ext cx="502648" cy="301752"/>
          </a:xfrm>
        </p:spPr>
        <p:txBody>
          <a:bodyPr wrap="none" rIns="91440" anchor="ctr"/>
          <a:lstStyle>
            <a:lvl1pPr marL="0" indent="0" algn="r">
              <a:buNone/>
              <a:defRPr sz="2700">
                <a:solidFill>
                  <a:schemeClr val="accent2"/>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xx</a:t>
            </a:r>
          </a:p>
        </p:txBody>
      </p:sp>
      <p:sp>
        <p:nvSpPr>
          <p:cNvPr id="66" name="Text Placeholder 64">
            <a:extLst>
              <a:ext uri="{FF2B5EF4-FFF2-40B4-BE49-F238E27FC236}">
                <a16:creationId xmlns:a16="http://schemas.microsoft.com/office/drawing/2014/main" id="{E08F8BFD-52B2-0A45-BFFA-B1076F80CA10}"/>
              </a:ext>
            </a:extLst>
          </p:cNvPr>
          <p:cNvSpPr>
            <a:spLocks noGrp="1"/>
          </p:cNvSpPr>
          <p:nvPr>
            <p:ph type="body" sz="quarter" idx="11" hasCustomPrompt="1"/>
          </p:nvPr>
        </p:nvSpPr>
        <p:spPr>
          <a:xfrm>
            <a:off x="6198960" y="1069848"/>
            <a:ext cx="5394960" cy="301752"/>
          </a:xfrm>
        </p:spPr>
        <p:txBody>
          <a:bodyPr anchor="ctr"/>
          <a:lstStyle>
            <a:lvl1pPr marL="0" indent="0" algn="l">
              <a:buNone/>
              <a:defRPr sz="2700" i="0">
                <a:solidFill>
                  <a:schemeClr val="tx1"/>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Section Name</a:t>
            </a:r>
          </a:p>
        </p:txBody>
      </p:sp>
      <p:sp>
        <p:nvSpPr>
          <p:cNvPr id="71" name="Text Placeholder 64">
            <a:extLst>
              <a:ext uri="{FF2B5EF4-FFF2-40B4-BE49-F238E27FC236}">
                <a16:creationId xmlns:a16="http://schemas.microsoft.com/office/drawing/2014/main" id="{7B490C42-41F9-5B44-BFAF-0E588E0C81B6}"/>
              </a:ext>
            </a:extLst>
          </p:cNvPr>
          <p:cNvSpPr>
            <a:spLocks noGrp="1"/>
          </p:cNvSpPr>
          <p:nvPr>
            <p:ph type="body" sz="quarter" idx="13" hasCustomPrompt="1"/>
          </p:nvPr>
        </p:nvSpPr>
        <p:spPr>
          <a:xfrm>
            <a:off x="5088067" y="1961025"/>
            <a:ext cx="502648" cy="301752"/>
          </a:xfrm>
        </p:spPr>
        <p:txBody>
          <a:bodyPr wrap="none" rIns="91440" anchor="ctr"/>
          <a:lstStyle>
            <a:lvl1pPr marL="0" indent="0" algn="r">
              <a:buNone/>
              <a:defRPr sz="2700">
                <a:solidFill>
                  <a:schemeClr val="accent2"/>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xx</a:t>
            </a:r>
          </a:p>
        </p:txBody>
      </p:sp>
      <p:sp>
        <p:nvSpPr>
          <p:cNvPr id="72" name="Text Placeholder 64">
            <a:extLst>
              <a:ext uri="{FF2B5EF4-FFF2-40B4-BE49-F238E27FC236}">
                <a16:creationId xmlns:a16="http://schemas.microsoft.com/office/drawing/2014/main" id="{E0ECA722-60CC-7E40-B343-42F76C03811A}"/>
              </a:ext>
            </a:extLst>
          </p:cNvPr>
          <p:cNvSpPr>
            <a:spLocks noGrp="1"/>
          </p:cNvSpPr>
          <p:nvPr>
            <p:ph type="body" sz="quarter" idx="14" hasCustomPrompt="1"/>
          </p:nvPr>
        </p:nvSpPr>
        <p:spPr>
          <a:xfrm>
            <a:off x="6198960" y="1961025"/>
            <a:ext cx="5394960" cy="301752"/>
          </a:xfrm>
        </p:spPr>
        <p:txBody>
          <a:bodyPr anchor="ctr"/>
          <a:lstStyle>
            <a:lvl1pPr marL="0" indent="0" algn="l">
              <a:buNone/>
              <a:defRPr sz="2700" i="0">
                <a:solidFill>
                  <a:schemeClr val="tx1"/>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Section Name</a:t>
            </a:r>
          </a:p>
        </p:txBody>
      </p:sp>
      <p:sp>
        <p:nvSpPr>
          <p:cNvPr id="74" name="Text Placeholder 64">
            <a:extLst>
              <a:ext uri="{FF2B5EF4-FFF2-40B4-BE49-F238E27FC236}">
                <a16:creationId xmlns:a16="http://schemas.microsoft.com/office/drawing/2014/main" id="{068D80BF-656F-D442-B607-C3B6CB435DD1}"/>
              </a:ext>
            </a:extLst>
          </p:cNvPr>
          <p:cNvSpPr>
            <a:spLocks noGrp="1"/>
          </p:cNvSpPr>
          <p:nvPr>
            <p:ph type="body" sz="quarter" idx="16" hasCustomPrompt="1"/>
          </p:nvPr>
        </p:nvSpPr>
        <p:spPr>
          <a:xfrm>
            <a:off x="5088067" y="2852202"/>
            <a:ext cx="502648" cy="301752"/>
          </a:xfrm>
        </p:spPr>
        <p:txBody>
          <a:bodyPr wrap="none" rIns="91440" anchor="ctr"/>
          <a:lstStyle>
            <a:lvl1pPr marL="0" indent="0" algn="r">
              <a:buNone/>
              <a:defRPr sz="2700">
                <a:solidFill>
                  <a:schemeClr val="accent2"/>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xx</a:t>
            </a:r>
          </a:p>
        </p:txBody>
      </p:sp>
      <p:sp>
        <p:nvSpPr>
          <p:cNvPr id="75" name="Text Placeholder 64">
            <a:extLst>
              <a:ext uri="{FF2B5EF4-FFF2-40B4-BE49-F238E27FC236}">
                <a16:creationId xmlns:a16="http://schemas.microsoft.com/office/drawing/2014/main" id="{569A918B-BA72-334C-85EB-3C7A4B7051FC}"/>
              </a:ext>
            </a:extLst>
          </p:cNvPr>
          <p:cNvSpPr>
            <a:spLocks noGrp="1"/>
          </p:cNvSpPr>
          <p:nvPr>
            <p:ph type="body" sz="quarter" idx="17" hasCustomPrompt="1"/>
          </p:nvPr>
        </p:nvSpPr>
        <p:spPr>
          <a:xfrm>
            <a:off x="6198960" y="2852202"/>
            <a:ext cx="5394960" cy="301752"/>
          </a:xfrm>
        </p:spPr>
        <p:txBody>
          <a:bodyPr anchor="ctr"/>
          <a:lstStyle>
            <a:lvl1pPr marL="0" indent="0" algn="l">
              <a:buNone/>
              <a:defRPr sz="2700" i="0">
                <a:solidFill>
                  <a:schemeClr val="tx1"/>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Section Name</a:t>
            </a:r>
          </a:p>
        </p:txBody>
      </p:sp>
      <p:sp>
        <p:nvSpPr>
          <p:cNvPr id="77" name="Text Placeholder 64">
            <a:extLst>
              <a:ext uri="{FF2B5EF4-FFF2-40B4-BE49-F238E27FC236}">
                <a16:creationId xmlns:a16="http://schemas.microsoft.com/office/drawing/2014/main" id="{F4C2A7CB-57CE-F241-B3AB-12C10D55C2E9}"/>
              </a:ext>
            </a:extLst>
          </p:cNvPr>
          <p:cNvSpPr>
            <a:spLocks noGrp="1"/>
          </p:cNvSpPr>
          <p:nvPr>
            <p:ph type="body" sz="quarter" idx="19" hasCustomPrompt="1"/>
          </p:nvPr>
        </p:nvSpPr>
        <p:spPr>
          <a:xfrm>
            <a:off x="5088067" y="3743379"/>
            <a:ext cx="502648" cy="301752"/>
          </a:xfrm>
        </p:spPr>
        <p:txBody>
          <a:bodyPr wrap="none" rIns="91440" anchor="ctr"/>
          <a:lstStyle>
            <a:lvl1pPr marL="0" indent="0" algn="r">
              <a:buNone/>
              <a:defRPr sz="2700">
                <a:solidFill>
                  <a:schemeClr val="accent2"/>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xx</a:t>
            </a:r>
          </a:p>
        </p:txBody>
      </p:sp>
      <p:sp>
        <p:nvSpPr>
          <p:cNvPr id="78" name="Text Placeholder 64">
            <a:extLst>
              <a:ext uri="{FF2B5EF4-FFF2-40B4-BE49-F238E27FC236}">
                <a16:creationId xmlns:a16="http://schemas.microsoft.com/office/drawing/2014/main" id="{C7732BE6-0C87-0D46-AD63-172DCDCC15E9}"/>
              </a:ext>
            </a:extLst>
          </p:cNvPr>
          <p:cNvSpPr>
            <a:spLocks noGrp="1"/>
          </p:cNvSpPr>
          <p:nvPr>
            <p:ph type="body" sz="quarter" idx="20" hasCustomPrompt="1"/>
          </p:nvPr>
        </p:nvSpPr>
        <p:spPr>
          <a:xfrm>
            <a:off x="6198960" y="3743379"/>
            <a:ext cx="5394960" cy="301752"/>
          </a:xfrm>
        </p:spPr>
        <p:txBody>
          <a:bodyPr anchor="ctr"/>
          <a:lstStyle>
            <a:lvl1pPr marL="0" indent="0" algn="l">
              <a:buNone/>
              <a:defRPr sz="2700" i="0">
                <a:solidFill>
                  <a:schemeClr val="tx1"/>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Section Name</a:t>
            </a:r>
          </a:p>
        </p:txBody>
      </p:sp>
      <p:sp>
        <p:nvSpPr>
          <p:cNvPr id="83" name="Text Placeholder 64">
            <a:extLst>
              <a:ext uri="{FF2B5EF4-FFF2-40B4-BE49-F238E27FC236}">
                <a16:creationId xmlns:a16="http://schemas.microsoft.com/office/drawing/2014/main" id="{19D7929C-2F2B-6E43-8FA2-31FBDDB6E9A1}"/>
              </a:ext>
            </a:extLst>
          </p:cNvPr>
          <p:cNvSpPr>
            <a:spLocks noGrp="1"/>
          </p:cNvSpPr>
          <p:nvPr>
            <p:ph type="body" sz="quarter" idx="22" hasCustomPrompt="1"/>
          </p:nvPr>
        </p:nvSpPr>
        <p:spPr>
          <a:xfrm>
            <a:off x="5088067" y="4634556"/>
            <a:ext cx="502648" cy="301752"/>
          </a:xfrm>
        </p:spPr>
        <p:txBody>
          <a:bodyPr wrap="none" rIns="91440" anchor="ctr"/>
          <a:lstStyle>
            <a:lvl1pPr marL="0" indent="0" algn="r">
              <a:buNone/>
              <a:defRPr sz="2700">
                <a:solidFill>
                  <a:schemeClr val="accent2"/>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xx</a:t>
            </a:r>
          </a:p>
        </p:txBody>
      </p:sp>
      <p:sp>
        <p:nvSpPr>
          <p:cNvPr id="84" name="Text Placeholder 64">
            <a:extLst>
              <a:ext uri="{FF2B5EF4-FFF2-40B4-BE49-F238E27FC236}">
                <a16:creationId xmlns:a16="http://schemas.microsoft.com/office/drawing/2014/main" id="{30DA7D0C-1529-CA49-85CA-7566FC1DAAFE}"/>
              </a:ext>
            </a:extLst>
          </p:cNvPr>
          <p:cNvSpPr>
            <a:spLocks noGrp="1"/>
          </p:cNvSpPr>
          <p:nvPr>
            <p:ph type="body" sz="quarter" idx="23" hasCustomPrompt="1"/>
          </p:nvPr>
        </p:nvSpPr>
        <p:spPr>
          <a:xfrm>
            <a:off x="6198960" y="4634556"/>
            <a:ext cx="5394960" cy="301752"/>
          </a:xfrm>
        </p:spPr>
        <p:txBody>
          <a:bodyPr anchor="ctr"/>
          <a:lstStyle>
            <a:lvl1pPr marL="0" indent="0" algn="l">
              <a:buNone/>
              <a:defRPr sz="2700" i="0">
                <a:solidFill>
                  <a:schemeClr val="tx1"/>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Section Name</a:t>
            </a:r>
          </a:p>
        </p:txBody>
      </p:sp>
      <p:sp>
        <p:nvSpPr>
          <p:cNvPr id="58" name="Text Placeholder 64">
            <a:extLst>
              <a:ext uri="{FF2B5EF4-FFF2-40B4-BE49-F238E27FC236}">
                <a16:creationId xmlns:a16="http://schemas.microsoft.com/office/drawing/2014/main" id="{754D030B-CDF0-B940-90CF-217DAD575F49}"/>
              </a:ext>
            </a:extLst>
          </p:cNvPr>
          <p:cNvSpPr>
            <a:spLocks noGrp="1"/>
          </p:cNvSpPr>
          <p:nvPr>
            <p:ph type="body" sz="quarter" idx="12" hasCustomPrompt="1"/>
          </p:nvPr>
        </p:nvSpPr>
        <p:spPr>
          <a:xfrm>
            <a:off x="12610993" y="1278036"/>
            <a:ext cx="2616307" cy="969863"/>
          </a:xfrm>
        </p:spPr>
        <p:txBody>
          <a:bodyPr anchor="t"/>
          <a:lstStyle>
            <a:lvl1pPr marL="0" indent="0" algn="l">
              <a:lnSpc>
                <a:spcPct val="103000"/>
              </a:lnSpc>
              <a:spcBef>
                <a:spcPts val="600"/>
              </a:spcBef>
              <a:buNone/>
              <a:defRPr sz="1200" i="0">
                <a:solidFill>
                  <a:schemeClr val="tx2"/>
                </a:solidFill>
                <a:latin typeface="+mn-lt"/>
              </a:defRPr>
            </a:lvl1pPr>
            <a:lvl2pPr marL="155448" indent="0">
              <a:buNone/>
              <a:defRPr/>
            </a:lvl2pPr>
            <a:lvl3pPr marL="347472" indent="0">
              <a:buNone/>
              <a:defRPr/>
            </a:lvl3pPr>
            <a:lvl4pPr marL="0" indent="0">
              <a:buNone/>
              <a:defRPr/>
            </a:lvl4pPr>
            <a:lvl5pPr marL="0" indent="0">
              <a:buNone/>
              <a:defRPr/>
            </a:lvl5pPr>
          </a:lstStyle>
          <a:p>
            <a:pPr lvl="0"/>
            <a:r>
              <a:rPr lang="en-US"/>
              <a:t>Topic summary</a:t>
            </a:r>
          </a:p>
        </p:txBody>
      </p:sp>
      <p:sp>
        <p:nvSpPr>
          <p:cNvPr id="59" name="Text Placeholder 64">
            <a:extLst>
              <a:ext uri="{FF2B5EF4-FFF2-40B4-BE49-F238E27FC236}">
                <a16:creationId xmlns:a16="http://schemas.microsoft.com/office/drawing/2014/main" id="{812A7FD4-445C-AD4A-BFFB-B580456AB915}"/>
              </a:ext>
            </a:extLst>
          </p:cNvPr>
          <p:cNvSpPr>
            <a:spLocks noGrp="1"/>
          </p:cNvSpPr>
          <p:nvPr>
            <p:ph type="body" sz="quarter" idx="15" hasCustomPrompt="1"/>
          </p:nvPr>
        </p:nvSpPr>
        <p:spPr>
          <a:xfrm>
            <a:off x="12610993" y="3064955"/>
            <a:ext cx="2616307" cy="969863"/>
          </a:xfrm>
        </p:spPr>
        <p:txBody>
          <a:bodyPr anchor="t"/>
          <a:lstStyle>
            <a:lvl1pPr marL="0" indent="0" algn="l">
              <a:lnSpc>
                <a:spcPct val="103000"/>
              </a:lnSpc>
              <a:spcBef>
                <a:spcPts val="600"/>
              </a:spcBef>
              <a:buNone/>
              <a:defRPr sz="1200" i="0">
                <a:solidFill>
                  <a:schemeClr val="tx2"/>
                </a:solidFill>
                <a:latin typeface="+mn-lt"/>
              </a:defRPr>
            </a:lvl1pPr>
            <a:lvl2pPr marL="155448" indent="0">
              <a:buNone/>
              <a:defRPr/>
            </a:lvl2pPr>
            <a:lvl3pPr marL="347472" indent="0">
              <a:buNone/>
              <a:defRPr/>
            </a:lvl3pPr>
            <a:lvl4pPr marL="0" indent="0">
              <a:buNone/>
              <a:defRPr/>
            </a:lvl4pPr>
            <a:lvl5pPr marL="0" indent="0">
              <a:buNone/>
              <a:defRPr/>
            </a:lvl5pPr>
          </a:lstStyle>
          <a:p>
            <a:pPr lvl="0"/>
            <a:r>
              <a:rPr lang="en-US"/>
              <a:t>Topic summary</a:t>
            </a:r>
          </a:p>
        </p:txBody>
      </p:sp>
      <p:sp>
        <p:nvSpPr>
          <p:cNvPr id="60" name="Text Placeholder 64">
            <a:extLst>
              <a:ext uri="{FF2B5EF4-FFF2-40B4-BE49-F238E27FC236}">
                <a16:creationId xmlns:a16="http://schemas.microsoft.com/office/drawing/2014/main" id="{2044F1C2-D785-2D45-ABFB-6D10FFAA6BC7}"/>
              </a:ext>
            </a:extLst>
          </p:cNvPr>
          <p:cNvSpPr>
            <a:spLocks noGrp="1"/>
          </p:cNvSpPr>
          <p:nvPr>
            <p:ph type="body" sz="quarter" idx="18" hasCustomPrompt="1"/>
          </p:nvPr>
        </p:nvSpPr>
        <p:spPr>
          <a:xfrm>
            <a:off x="12610993" y="4858855"/>
            <a:ext cx="2616307" cy="969863"/>
          </a:xfrm>
        </p:spPr>
        <p:txBody>
          <a:bodyPr anchor="t"/>
          <a:lstStyle>
            <a:lvl1pPr marL="0" indent="0" algn="l">
              <a:lnSpc>
                <a:spcPct val="103000"/>
              </a:lnSpc>
              <a:spcBef>
                <a:spcPts val="600"/>
              </a:spcBef>
              <a:buNone/>
              <a:defRPr sz="1200" i="0">
                <a:solidFill>
                  <a:schemeClr val="tx2"/>
                </a:solidFill>
                <a:latin typeface="+mn-lt"/>
              </a:defRPr>
            </a:lvl1pPr>
            <a:lvl2pPr marL="155448" indent="0">
              <a:buNone/>
              <a:defRPr/>
            </a:lvl2pPr>
            <a:lvl3pPr marL="347472" indent="0">
              <a:buNone/>
              <a:defRPr/>
            </a:lvl3pPr>
            <a:lvl4pPr marL="0" indent="0">
              <a:buNone/>
              <a:defRPr/>
            </a:lvl4pPr>
            <a:lvl5pPr marL="0" indent="0">
              <a:buNone/>
              <a:defRPr/>
            </a:lvl5pPr>
          </a:lstStyle>
          <a:p>
            <a:pPr lvl="0"/>
            <a:r>
              <a:rPr lang="en-US"/>
              <a:t>Topic summary</a:t>
            </a:r>
          </a:p>
        </p:txBody>
      </p:sp>
      <p:sp>
        <p:nvSpPr>
          <p:cNvPr id="61" name="Text Placeholder 64">
            <a:extLst>
              <a:ext uri="{FF2B5EF4-FFF2-40B4-BE49-F238E27FC236}">
                <a16:creationId xmlns:a16="http://schemas.microsoft.com/office/drawing/2014/main" id="{6919A147-27F9-E743-A78C-B74D5946203F}"/>
              </a:ext>
            </a:extLst>
          </p:cNvPr>
          <p:cNvSpPr>
            <a:spLocks noGrp="1"/>
          </p:cNvSpPr>
          <p:nvPr>
            <p:ph type="body" sz="quarter" idx="21" hasCustomPrompt="1"/>
          </p:nvPr>
        </p:nvSpPr>
        <p:spPr>
          <a:xfrm>
            <a:off x="16408400" y="1278036"/>
            <a:ext cx="2666907" cy="969863"/>
          </a:xfrm>
        </p:spPr>
        <p:txBody>
          <a:bodyPr anchor="t"/>
          <a:lstStyle>
            <a:lvl1pPr marL="0" indent="0" algn="l">
              <a:lnSpc>
                <a:spcPct val="103000"/>
              </a:lnSpc>
              <a:spcBef>
                <a:spcPts val="600"/>
              </a:spcBef>
              <a:buNone/>
              <a:defRPr sz="1200" i="0">
                <a:solidFill>
                  <a:schemeClr val="tx2"/>
                </a:solidFill>
                <a:latin typeface="+mn-lt"/>
              </a:defRPr>
            </a:lvl1pPr>
            <a:lvl2pPr marL="155448" indent="0">
              <a:buNone/>
              <a:defRPr/>
            </a:lvl2pPr>
            <a:lvl3pPr marL="347472" indent="0">
              <a:buNone/>
              <a:defRPr/>
            </a:lvl3pPr>
            <a:lvl4pPr marL="0" indent="0">
              <a:buNone/>
              <a:defRPr/>
            </a:lvl4pPr>
            <a:lvl5pPr marL="0" indent="0">
              <a:buNone/>
              <a:defRPr/>
            </a:lvl5pPr>
          </a:lstStyle>
          <a:p>
            <a:pPr lvl="0"/>
            <a:r>
              <a:rPr lang="en-US"/>
              <a:t>Topic summary</a:t>
            </a:r>
          </a:p>
        </p:txBody>
      </p:sp>
      <p:sp>
        <p:nvSpPr>
          <p:cNvPr id="62" name="Text Placeholder 64">
            <a:extLst>
              <a:ext uri="{FF2B5EF4-FFF2-40B4-BE49-F238E27FC236}">
                <a16:creationId xmlns:a16="http://schemas.microsoft.com/office/drawing/2014/main" id="{8A592CD4-C6A5-E846-8677-B1C111B67433}"/>
              </a:ext>
            </a:extLst>
          </p:cNvPr>
          <p:cNvSpPr>
            <a:spLocks noGrp="1"/>
          </p:cNvSpPr>
          <p:nvPr>
            <p:ph type="body" sz="quarter" idx="24" hasCustomPrompt="1"/>
          </p:nvPr>
        </p:nvSpPr>
        <p:spPr>
          <a:xfrm>
            <a:off x="16408400" y="3064955"/>
            <a:ext cx="2666907" cy="969863"/>
          </a:xfrm>
        </p:spPr>
        <p:txBody>
          <a:bodyPr anchor="t"/>
          <a:lstStyle>
            <a:lvl1pPr marL="0" indent="0" algn="l">
              <a:lnSpc>
                <a:spcPct val="103000"/>
              </a:lnSpc>
              <a:spcBef>
                <a:spcPts val="600"/>
              </a:spcBef>
              <a:buNone/>
              <a:defRPr sz="1200" i="0">
                <a:solidFill>
                  <a:schemeClr val="tx2"/>
                </a:solidFill>
                <a:latin typeface="+mn-lt"/>
              </a:defRPr>
            </a:lvl1pPr>
            <a:lvl2pPr marL="155448" indent="0">
              <a:buNone/>
              <a:defRPr/>
            </a:lvl2pPr>
            <a:lvl3pPr marL="347472" indent="0">
              <a:buNone/>
              <a:defRPr/>
            </a:lvl3pPr>
            <a:lvl4pPr marL="0" indent="0">
              <a:buNone/>
              <a:defRPr/>
            </a:lvl4pPr>
            <a:lvl5pPr marL="0" indent="0">
              <a:buNone/>
              <a:defRPr/>
            </a:lvl5pPr>
          </a:lstStyle>
          <a:p>
            <a:pPr lvl="0"/>
            <a:r>
              <a:rPr lang="en-US"/>
              <a:t>Topic summary</a:t>
            </a:r>
          </a:p>
        </p:txBody>
      </p:sp>
      <p:sp>
        <p:nvSpPr>
          <p:cNvPr id="63" name="Text Placeholder 64">
            <a:extLst>
              <a:ext uri="{FF2B5EF4-FFF2-40B4-BE49-F238E27FC236}">
                <a16:creationId xmlns:a16="http://schemas.microsoft.com/office/drawing/2014/main" id="{3907FD71-ACFE-1D48-B9CE-9679D4C28571}"/>
              </a:ext>
            </a:extLst>
          </p:cNvPr>
          <p:cNvSpPr>
            <a:spLocks noGrp="1"/>
          </p:cNvSpPr>
          <p:nvPr>
            <p:ph type="body" sz="quarter" idx="27" hasCustomPrompt="1"/>
          </p:nvPr>
        </p:nvSpPr>
        <p:spPr>
          <a:xfrm>
            <a:off x="16408400" y="4858855"/>
            <a:ext cx="2666907" cy="969863"/>
          </a:xfrm>
        </p:spPr>
        <p:txBody>
          <a:bodyPr anchor="t"/>
          <a:lstStyle>
            <a:lvl1pPr marL="0" indent="0" algn="l">
              <a:lnSpc>
                <a:spcPct val="103000"/>
              </a:lnSpc>
              <a:spcBef>
                <a:spcPts val="600"/>
              </a:spcBef>
              <a:buNone/>
              <a:defRPr sz="1200" i="0">
                <a:solidFill>
                  <a:schemeClr val="tx2"/>
                </a:solidFill>
                <a:latin typeface="+mn-lt"/>
              </a:defRPr>
            </a:lvl1pPr>
            <a:lvl2pPr marL="155448" indent="0">
              <a:buNone/>
              <a:defRPr/>
            </a:lvl2pPr>
            <a:lvl3pPr marL="347472" indent="0">
              <a:buNone/>
              <a:defRPr/>
            </a:lvl3pPr>
            <a:lvl4pPr marL="0" indent="0">
              <a:buNone/>
              <a:defRPr/>
            </a:lvl4pPr>
            <a:lvl5pPr marL="0" indent="0">
              <a:buNone/>
              <a:defRPr/>
            </a:lvl5pPr>
          </a:lstStyle>
          <a:p>
            <a:pPr lvl="0"/>
            <a:r>
              <a:rPr lang="en-US"/>
              <a:t>Topic summary</a:t>
            </a:r>
          </a:p>
        </p:txBody>
      </p:sp>
      <p:sp>
        <p:nvSpPr>
          <p:cNvPr id="64" name="Text Placeholder 64">
            <a:extLst>
              <a:ext uri="{FF2B5EF4-FFF2-40B4-BE49-F238E27FC236}">
                <a16:creationId xmlns:a16="http://schemas.microsoft.com/office/drawing/2014/main" id="{74D309A4-F854-0A40-A0A7-F3FA2F018CB3}"/>
              </a:ext>
            </a:extLst>
          </p:cNvPr>
          <p:cNvSpPr>
            <a:spLocks noGrp="1"/>
          </p:cNvSpPr>
          <p:nvPr>
            <p:ph type="body" sz="quarter" idx="25" hasCustomPrompt="1"/>
          </p:nvPr>
        </p:nvSpPr>
        <p:spPr>
          <a:xfrm>
            <a:off x="5088067" y="5525733"/>
            <a:ext cx="502648" cy="304800"/>
          </a:xfrm>
        </p:spPr>
        <p:txBody>
          <a:bodyPr wrap="none" rIns="91440" anchor="ctr"/>
          <a:lstStyle>
            <a:lvl1pPr marL="0" indent="0" algn="r">
              <a:buNone/>
              <a:defRPr sz="2700">
                <a:solidFill>
                  <a:schemeClr val="accent2"/>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xx</a:t>
            </a:r>
          </a:p>
        </p:txBody>
      </p:sp>
      <p:sp>
        <p:nvSpPr>
          <p:cNvPr id="68" name="Text Placeholder 64">
            <a:extLst>
              <a:ext uri="{FF2B5EF4-FFF2-40B4-BE49-F238E27FC236}">
                <a16:creationId xmlns:a16="http://schemas.microsoft.com/office/drawing/2014/main" id="{94B16C14-14AD-5140-B283-6EC3F9C5602D}"/>
              </a:ext>
            </a:extLst>
          </p:cNvPr>
          <p:cNvSpPr>
            <a:spLocks noGrp="1"/>
          </p:cNvSpPr>
          <p:nvPr>
            <p:ph type="body" sz="quarter" idx="26" hasCustomPrompt="1"/>
          </p:nvPr>
        </p:nvSpPr>
        <p:spPr>
          <a:xfrm>
            <a:off x="6198960" y="5527257"/>
            <a:ext cx="5394960" cy="301752"/>
          </a:xfrm>
        </p:spPr>
        <p:txBody>
          <a:bodyPr anchor="ctr"/>
          <a:lstStyle>
            <a:lvl1pPr marL="0" indent="0" algn="l">
              <a:buNone/>
              <a:defRPr sz="2700" i="0">
                <a:solidFill>
                  <a:schemeClr val="tx1"/>
                </a:solidFill>
                <a:latin typeface="+mj-lt"/>
              </a:defRPr>
            </a:lvl1pPr>
            <a:lvl2pPr marL="155448" indent="0">
              <a:buNone/>
              <a:defRPr/>
            </a:lvl2pPr>
            <a:lvl3pPr marL="347472" indent="0">
              <a:buNone/>
              <a:defRPr/>
            </a:lvl3pPr>
            <a:lvl4pPr marL="0" indent="0">
              <a:buNone/>
              <a:defRPr/>
            </a:lvl4pPr>
            <a:lvl5pPr marL="0" indent="0">
              <a:buNone/>
              <a:defRPr/>
            </a:lvl5pPr>
          </a:lstStyle>
          <a:p>
            <a:pPr lvl="0"/>
            <a:r>
              <a:rPr lang="en-US"/>
              <a:t>Section Name</a:t>
            </a:r>
          </a:p>
        </p:txBody>
      </p:sp>
      <p:sp>
        <p:nvSpPr>
          <p:cNvPr id="3" name="Rectangle 2">
            <a:extLst>
              <a:ext uri="{FF2B5EF4-FFF2-40B4-BE49-F238E27FC236}">
                <a16:creationId xmlns:a16="http://schemas.microsoft.com/office/drawing/2014/main" id="{C1845688-86CA-C552-377E-F6A95C0752C7}"/>
              </a:ext>
            </a:extLst>
          </p:cNvPr>
          <p:cNvSpPr/>
          <p:nvPr userDrawn="1"/>
        </p:nvSpPr>
        <p:spPr bwMode="auto">
          <a:xfrm>
            <a:off x="4305299" y="0"/>
            <a:ext cx="7886701" cy="6858000"/>
          </a:xfrm>
          <a:prstGeom prst="rect">
            <a:avLst/>
          </a:prstGeom>
          <a:solidFill>
            <a:schemeClr val="bg2"/>
          </a:solidFill>
          <a:ln w="285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a:ln>
                <a:noFill/>
              </a:ln>
              <a:effectLst/>
            </a:endParaRPr>
          </a:p>
        </p:txBody>
      </p:sp>
    </p:spTree>
    <p:extLst>
      <p:ext uri="{BB962C8B-B14F-4D97-AF65-F5344CB8AC3E}">
        <p14:creationId xmlns:p14="http://schemas.microsoft.com/office/powerpoint/2010/main" val="10795393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0" name="Text Placeholder 2"/>
          <p:cNvSpPr>
            <a:spLocks noGrp="1"/>
          </p:cNvSpPr>
          <p:nvPr>
            <p:ph idx="1" hasCustomPrompt="1"/>
          </p:nvPr>
        </p:nvSpPr>
        <p:spPr>
          <a:xfrm>
            <a:off x="312420" y="960120"/>
            <a:ext cx="11567160" cy="5669280"/>
          </a:xfrm>
          <a:prstGeom prst="rect">
            <a:avLst/>
          </a:prstGeom>
        </p:spPr>
        <p:txBody>
          <a:bodyPr vert="horz" lIns="0" tIns="45720" rIns="0" bIns="45720" rtlCol="0">
            <a:noAutofit/>
          </a:bodyPr>
          <a:lstStyle>
            <a:lvl1pPr>
              <a:buClrTx/>
              <a:buSzPct val="80000"/>
              <a:defRPr>
                <a:solidFill>
                  <a:schemeClr val="tx2"/>
                </a:solidFill>
              </a:defRPr>
            </a:lvl1pPr>
            <a:lvl2pPr>
              <a:buClrTx/>
              <a:defRPr/>
            </a:lvl2pPr>
            <a:lvl3pPr>
              <a:buClr>
                <a:schemeClr val="accent6">
                  <a:lumMod val="75000"/>
                </a:schemeClr>
              </a:buClr>
              <a:defRPr/>
            </a:lvl3pPr>
          </a:lstStyle>
          <a:p>
            <a:pPr lvl="0"/>
            <a:r>
              <a:rPr lang="en-US"/>
              <a:t>Click to enter content</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hasCustomPrompt="1"/>
          </p:nvPr>
        </p:nvSpPr>
        <p:spPr>
          <a:xfrm>
            <a:off x="312420" y="0"/>
            <a:ext cx="11567160" cy="822960"/>
          </a:xfrm>
          <a:prstGeom prst="rect">
            <a:avLst/>
          </a:prstGeom>
        </p:spPr>
        <p:txBody>
          <a:bodyPr vert="horz" lIns="0" tIns="91440" rIns="0" bIns="45720" rtlCol="0" anchor="ctr">
            <a:noAutofit/>
          </a:bodyPr>
          <a:lstStyle/>
          <a:p>
            <a:r>
              <a:rPr lang="en-US"/>
              <a:t>Click to Enter Slide Title</a:t>
            </a:r>
          </a:p>
        </p:txBody>
      </p:sp>
    </p:spTree>
    <p:extLst>
      <p:ext uri="{BB962C8B-B14F-4D97-AF65-F5344CB8AC3E}">
        <p14:creationId xmlns:p14="http://schemas.microsoft.com/office/powerpoint/2010/main" val="5917355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 White">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76254DC-0E7B-4225-B938-379FB6758819}"/>
              </a:ext>
            </a:extLst>
          </p:cNvPr>
          <p:cNvPicPr>
            <a:picLocks noChangeAspect="1"/>
          </p:cNvPicPr>
          <p:nvPr userDrawn="1"/>
        </p:nvPicPr>
        <p:blipFill>
          <a:blip r:embed="rId2"/>
          <a:stretch>
            <a:fillRect/>
          </a:stretch>
        </p:blipFill>
        <p:spPr>
          <a:xfrm>
            <a:off x="10021072" y="5466374"/>
            <a:ext cx="1736608" cy="763313"/>
          </a:xfrm>
          <a:prstGeom prst="rect">
            <a:avLst/>
          </a:prstGeom>
        </p:spPr>
      </p:pic>
      <p:sp>
        <p:nvSpPr>
          <p:cNvPr id="2" name="Title 1"/>
          <p:cNvSpPr>
            <a:spLocks noGrp="1"/>
          </p:cNvSpPr>
          <p:nvPr userDrawn="1">
            <p:ph type="ctrTitle" hasCustomPrompt="1"/>
          </p:nvPr>
        </p:nvSpPr>
        <p:spPr>
          <a:xfrm>
            <a:off x="457805" y="457200"/>
            <a:ext cx="8382000" cy="2597572"/>
          </a:xfrm>
        </p:spPr>
        <p:txBody>
          <a:bodyPr tIns="45720" anchor="b">
            <a:normAutofit/>
          </a:bodyPr>
          <a:lstStyle>
            <a:lvl1pPr algn="l">
              <a:lnSpc>
                <a:spcPct val="85000"/>
              </a:lnSpc>
              <a:defRPr sz="6800" baseline="0">
                <a:solidFill>
                  <a:schemeClr val="tx1"/>
                </a:solidFill>
              </a:defRPr>
            </a:lvl1pPr>
          </a:lstStyle>
          <a:p>
            <a:r>
              <a:rPr lang="en-US"/>
              <a:t>Click to Enter </a:t>
            </a:r>
            <a:br>
              <a:rPr lang="en-US"/>
            </a:br>
            <a:r>
              <a:rPr lang="en-US"/>
              <a:t>Title of Presentation</a:t>
            </a:r>
          </a:p>
        </p:txBody>
      </p:sp>
      <p:sp>
        <p:nvSpPr>
          <p:cNvPr id="23" name="Subtitle 2">
            <a:extLst>
              <a:ext uri="{FF2B5EF4-FFF2-40B4-BE49-F238E27FC236}">
                <a16:creationId xmlns:a16="http://schemas.microsoft.com/office/drawing/2014/main" id="{00C02258-720E-D24C-860F-48E7B5585891}"/>
              </a:ext>
            </a:extLst>
          </p:cNvPr>
          <p:cNvSpPr>
            <a:spLocks noGrp="1"/>
          </p:cNvSpPr>
          <p:nvPr>
            <p:ph type="subTitle" idx="1"/>
          </p:nvPr>
        </p:nvSpPr>
        <p:spPr>
          <a:xfrm>
            <a:off x="457805" y="3350257"/>
            <a:ext cx="8382000" cy="497059"/>
          </a:xfrm>
        </p:spPr>
        <p:txBody>
          <a:bodyPr wrap="square" lIns="0" tIns="0" rIns="0" bIns="0">
            <a:spAutoFit/>
          </a:bodyPr>
          <a:lstStyle>
            <a:lvl1pPr marL="0" indent="0" algn="l">
              <a:lnSpc>
                <a:spcPct val="95000"/>
              </a:lnSpc>
              <a:spcBef>
                <a:spcPts val="900"/>
              </a:spcBef>
              <a:buNone/>
              <a:defRPr sz="3400" i="1">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6" name="Text Placeholder 7">
            <a:extLst>
              <a:ext uri="{FF2B5EF4-FFF2-40B4-BE49-F238E27FC236}">
                <a16:creationId xmlns:a16="http://schemas.microsoft.com/office/drawing/2014/main" id="{9F5EA4FA-029A-094C-A0B0-01A16AE32ED9}"/>
              </a:ext>
            </a:extLst>
          </p:cNvPr>
          <p:cNvSpPr>
            <a:spLocks noGrp="1"/>
          </p:cNvSpPr>
          <p:nvPr>
            <p:ph type="body" sz="quarter" idx="14" hasCustomPrompt="1"/>
          </p:nvPr>
        </p:nvSpPr>
        <p:spPr>
          <a:xfrm>
            <a:off x="457805" y="5532057"/>
            <a:ext cx="8382000" cy="316882"/>
          </a:xfrm>
        </p:spPr>
        <p:txBody>
          <a:bodyPr wrap="square" anchor="b">
            <a:spAutoFit/>
          </a:bodyPr>
          <a:lstStyle>
            <a:lvl1pPr marL="0" indent="0" algn="l">
              <a:lnSpc>
                <a:spcPct val="103000"/>
              </a:lnSpc>
              <a:spcBef>
                <a:spcPts val="0"/>
              </a:spcBef>
              <a:spcAft>
                <a:spcPts val="1500"/>
              </a:spcAft>
              <a:buNone/>
              <a:defRPr sz="2100" b="0" baseline="0">
                <a:solidFill>
                  <a:schemeClr val="tx2"/>
                </a:solidFill>
                <a:latin typeface="+mj-lt"/>
              </a:defRPr>
            </a:lvl1pPr>
            <a:lvl2pPr algn="r">
              <a:defRPr/>
            </a:lvl2pPr>
            <a:lvl3pPr algn="r">
              <a:defRPr/>
            </a:lvl3pPr>
            <a:lvl4pPr algn="r">
              <a:defRPr/>
            </a:lvl4pPr>
            <a:lvl5pPr algn="r">
              <a:defRPr/>
            </a:lvl5pPr>
          </a:lstStyle>
          <a:p>
            <a:pPr lvl="0"/>
            <a:r>
              <a:rPr lang="en-US"/>
              <a:t>Firstname Lastname</a:t>
            </a:r>
          </a:p>
        </p:txBody>
      </p:sp>
      <p:sp>
        <p:nvSpPr>
          <p:cNvPr id="27" name="Text Placeholder 7">
            <a:extLst>
              <a:ext uri="{FF2B5EF4-FFF2-40B4-BE49-F238E27FC236}">
                <a16:creationId xmlns:a16="http://schemas.microsoft.com/office/drawing/2014/main" id="{87FBCF71-6AB2-3344-9EFB-BB9A84956A2D}"/>
              </a:ext>
            </a:extLst>
          </p:cNvPr>
          <p:cNvSpPr>
            <a:spLocks noGrp="1"/>
          </p:cNvSpPr>
          <p:nvPr>
            <p:ph type="body" sz="quarter" idx="13" hasCustomPrompt="1"/>
          </p:nvPr>
        </p:nvSpPr>
        <p:spPr>
          <a:xfrm>
            <a:off x="457805" y="5965979"/>
            <a:ext cx="8382000" cy="180434"/>
          </a:xfrm>
        </p:spPr>
        <p:txBody>
          <a:bodyPr wrap="square">
            <a:spAutoFit/>
          </a:bodyPr>
          <a:lstStyle>
            <a:lvl1pPr marL="0" indent="0" algn="l">
              <a:lnSpc>
                <a:spcPct val="105000"/>
              </a:lnSpc>
              <a:spcBef>
                <a:spcPts val="0"/>
              </a:spcBef>
              <a:spcAft>
                <a:spcPts val="1500"/>
              </a:spcAft>
              <a:buNone/>
              <a:defRPr sz="1200" b="0" baseline="0">
                <a:solidFill>
                  <a:schemeClr val="tx2"/>
                </a:solidFill>
              </a:defRPr>
            </a:lvl1pPr>
            <a:lvl2pPr algn="r">
              <a:defRPr/>
            </a:lvl2pPr>
            <a:lvl3pPr algn="r">
              <a:defRPr/>
            </a:lvl3pPr>
            <a:lvl4pPr algn="r">
              <a:defRPr/>
            </a:lvl4pPr>
            <a:lvl5pPr algn="r">
              <a:defRPr/>
            </a:lvl5pPr>
          </a:lstStyle>
          <a:p>
            <a:pPr lvl="0"/>
            <a:r>
              <a:rPr lang="en-US"/>
              <a:t>Click to Enter Job Title and/or Date</a:t>
            </a:r>
          </a:p>
        </p:txBody>
      </p:sp>
      <p:sp>
        <p:nvSpPr>
          <p:cNvPr id="3" name="TextBox 2">
            <a:extLst>
              <a:ext uri="{FF2B5EF4-FFF2-40B4-BE49-F238E27FC236}">
                <a16:creationId xmlns:a16="http://schemas.microsoft.com/office/drawing/2014/main" id="{D312BC0E-0151-C143-A83B-1E1CE80E2600}"/>
              </a:ext>
            </a:extLst>
          </p:cNvPr>
          <p:cNvSpPr txBox="1"/>
          <p:nvPr userDrawn="1"/>
        </p:nvSpPr>
        <p:spPr>
          <a:xfrm>
            <a:off x="10870306" y="1850764"/>
            <a:ext cx="65" cy="246221"/>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Aft>
                <a:spcPts val="0"/>
              </a:spcAft>
              <a:buClrTx/>
              <a:buSzTx/>
              <a:buFont typeface="Arial" panose="020B0604020202020204" pitchFamily="34" charset="0"/>
              <a:buNone/>
              <a:tabLst/>
            </a:pPr>
            <a:endParaRPr lang="en-US" sz="1600" kern="1200" spc="-30"/>
          </a:p>
        </p:txBody>
      </p:sp>
      <p:sp>
        <p:nvSpPr>
          <p:cNvPr id="12" name="Overlay Box">
            <a:extLst>
              <a:ext uri="{FF2B5EF4-FFF2-40B4-BE49-F238E27FC236}">
                <a16:creationId xmlns:a16="http://schemas.microsoft.com/office/drawing/2014/main" id="{1C0D6675-CF7C-46A9-A1F7-81709E79B07E}"/>
              </a:ext>
            </a:extLst>
          </p:cNvPr>
          <p:cNvSpPr txBox="1"/>
          <p:nvPr userDrawn="1"/>
        </p:nvSpPr>
        <p:spPr>
          <a:xfrm>
            <a:off x="8839804" y="6400801"/>
            <a:ext cx="3352196" cy="457200"/>
          </a:xfrm>
          <a:prstGeom prst="rect">
            <a:avLst/>
          </a:prstGeom>
          <a:solidFill>
            <a:schemeClr val="bg1"/>
          </a:solidFill>
        </p:spPr>
        <p:txBody>
          <a:bodyPr vert="horz" wrap="square" lIns="0" tIns="0" rIns="0" bIns="0" rtlCol="0" anchor="ctr" anchorCtr="0">
            <a:spAutoFit/>
          </a:bodyPr>
          <a:lstStyle/>
          <a:p>
            <a:pPr marL="0" marR="0" indent="0" algn="r" defTabSz="914400" rtl="0" eaLnBrk="1" fontAlgn="auto" latinLnBrk="0" hangingPunct="1">
              <a:lnSpc>
                <a:spcPct val="100000"/>
              </a:lnSpc>
              <a:spcBef>
                <a:spcPts val="0"/>
              </a:spcBef>
              <a:spcAft>
                <a:spcPts val="0"/>
              </a:spcAft>
              <a:buClrTx/>
              <a:buSzTx/>
              <a:buFontTx/>
              <a:buNone/>
              <a:tabLst/>
            </a:pPr>
            <a:endParaRPr kumimoji="0" lang="en-US" sz="800" b="0" i="0" u="none" strike="noStrike" kern="1200" cap="none" normalizeH="0">
              <a:ln>
                <a:noFill/>
              </a:ln>
              <a:solidFill>
                <a:schemeClr val="tx2"/>
              </a:solidFill>
              <a:effectLst/>
              <a:latin typeface="+mn-lt"/>
              <a:ea typeface="+mn-ea"/>
              <a:cs typeface="+mn-cs"/>
            </a:endParaRPr>
          </a:p>
        </p:txBody>
      </p:sp>
      <p:pic>
        <p:nvPicPr>
          <p:cNvPr id="13" name="Picture 12" descr="Background pattern&#10;&#10;Description automatically generated">
            <a:extLst>
              <a:ext uri="{FF2B5EF4-FFF2-40B4-BE49-F238E27FC236}">
                <a16:creationId xmlns:a16="http://schemas.microsoft.com/office/drawing/2014/main" id="{7FBE6049-05BA-425C-98F2-ABC7AFBE1562}"/>
              </a:ext>
            </a:extLst>
          </p:cNvPr>
          <p:cNvPicPr>
            <a:picLocks noChangeAspect="1"/>
          </p:cNvPicPr>
          <p:nvPr userDrawn="1"/>
        </p:nvPicPr>
        <p:blipFill>
          <a:blip r:embed="rId3"/>
          <a:stretch>
            <a:fillRect/>
          </a:stretch>
        </p:blipFill>
        <p:spPr>
          <a:xfrm>
            <a:off x="10044556" y="491402"/>
            <a:ext cx="1713124" cy="4730906"/>
          </a:xfrm>
          <a:prstGeom prst="rect">
            <a:avLst/>
          </a:prstGeom>
        </p:spPr>
      </p:pic>
    </p:spTree>
    <p:extLst>
      <p:ext uri="{BB962C8B-B14F-4D97-AF65-F5344CB8AC3E}">
        <p14:creationId xmlns:p14="http://schemas.microsoft.com/office/powerpoint/2010/main" val="12528720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45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036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233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67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070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617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821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623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12/11/2024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06668534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72"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www.linkedin.com/in/sohailghousuddin"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925312B-3616-43FC-89F9-FB51761BADE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931880" y="1240045"/>
            <a:ext cx="7522139" cy="4751262"/>
          </a:xfrm>
          <a:prstGeom prst="rect">
            <a:avLst/>
          </a:prstGeom>
        </p:spPr>
      </p:pic>
      <p:sp>
        <p:nvSpPr>
          <p:cNvPr id="2" name="Title 1">
            <a:extLst>
              <a:ext uri="{FF2B5EF4-FFF2-40B4-BE49-F238E27FC236}">
                <a16:creationId xmlns:a16="http://schemas.microsoft.com/office/drawing/2014/main" id="{B1CD92CF-A4D1-B044-9637-B54705370D3E}"/>
              </a:ext>
            </a:extLst>
          </p:cNvPr>
          <p:cNvSpPr>
            <a:spLocks noGrp="1"/>
          </p:cNvSpPr>
          <p:nvPr>
            <p:ph type="ctrTitle" idx="4294967295"/>
          </p:nvPr>
        </p:nvSpPr>
        <p:spPr>
          <a:xfrm>
            <a:off x="1197163" y="2332965"/>
            <a:ext cx="3826777" cy="793750"/>
          </a:xfrm>
        </p:spPr>
        <p:txBody>
          <a:bodyPr>
            <a:normAutofit/>
          </a:bodyPr>
          <a:lstStyle/>
          <a:p>
            <a:r>
              <a:rPr lang="en-US" sz="1400" dirty="0">
                <a:solidFill>
                  <a:srgbClr val="002060"/>
                </a:solidFill>
                <a:effectLst>
                  <a:outerShdw blurRad="38100" dist="38100" dir="2700000" algn="tl">
                    <a:srgbClr val="000000">
                      <a:alpha val="43137"/>
                    </a:srgbClr>
                  </a:outerShdw>
                </a:effectLst>
              </a:rPr>
              <a:t>-- Capstone Project</a:t>
            </a:r>
          </a:p>
        </p:txBody>
      </p:sp>
      <p:sp>
        <p:nvSpPr>
          <p:cNvPr id="3" name="Subtitle 2">
            <a:extLst>
              <a:ext uri="{FF2B5EF4-FFF2-40B4-BE49-F238E27FC236}">
                <a16:creationId xmlns:a16="http://schemas.microsoft.com/office/drawing/2014/main" id="{86D891A5-E45B-234B-9786-A4F69A379A3B}"/>
              </a:ext>
            </a:extLst>
          </p:cNvPr>
          <p:cNvSpPr>
            <a:spLocks noGrp="1"/>
          </p:cNvSpPr>
          <p:nvPr>
            <p:ph type="subTitle" idx="4294967295"/>
          </p:nvPr>
        </p:nvSpPr>
        <p:spPr>
          <a:xfrm>
            <a:off x="930763" y="1672779"/>
            <a:ext cx="5375439" cy="642233"/>
          </a:xfrm>
        </p:spPr>
        <p:txBody>
          <a:bodyPr>
            <a:normAutofit lnSpcReduction="10000"/>
          </a:bodyPr>
          <a:lstStyle/>
          <a:p>
            <a:pPr marL="0" indent="0">
              <a:buNone/>
            </a:pPr>
            <a:r>
              <a:rPr lang="en-US" sz="2000" b="1" i="0" dirty="0">
                <a:solidFill>
                  <a:schemeClr val="bg2">
                    <a:lumMod val="25000"/>
                  </a:schemeClr>
                </a:solidFill>
                <a:effectLst>
                  <a:outerShdw blurRad="38100" dist="38100" dir="2700000" algn="tl">
                    <a:srgbClr val="000000">
                      <a:alpha val="43137"/>
                    </a:srgbClr>
                  </a:outerShdw>
                </a:effectLst>
                <a:latin typeface="+mj-lt"/>
              </a:rPr>
              <a:t>Optimizing Semiconductor manufacturing process through AI and ML</a:t>
            </a:r>
            <a:endParaRPr lang="en-US" sz="2000" b="1" i="0" dirty="0">
              <a:solidFill>
                <a:schemeClr val="bg2">
                  <a:lumMod val="25000"/>
                </a:schemeClr>
              </a:solidFill>
              <a:effectLst/>
              <a:latin typeface="+mj-lt"/>
            </a:endParaRPr>
          </a:p>
        </p:txBody>
      </p:sp>
      <p:sp>
        <p:nvSpPr>
          <p:cNvPr id="4" name="Subtitle 2">
            <a:extLst>
              <a:ext uri="{FF2B5EF4-FFF2-40B4-BE49-F238E27FC236}">
                <a16:creationId xmlns:a16="http://schemas.microsoft.com/office/drawing/2014/main" id="{B23B59AA-646D-999C-286F-16B77971C21B}"/>
              </a:ext>
            </a:extLst>
          </p:cNvPr>
          <p:cNvSpPr txBox="1">
            <a:spLocks/>
          </p:cNvSpPr>
          <p:nvPr/>
        </p:nvSpPr>
        <p:spPr>
          <a:xfrm>
            <a:off x="710051" y="5560324"/>
            <a:ext cx="8382000" cy="562846"/>
          </a:xfrm>
          <a:prstGeom prst="rect">
            <a:avLst/>
          </a:prstGeom>
        </p:spPr>
        <p:txBody>
          <a:bodyPr vert="horz" wrap="square" lIns="0" tIns="0" rIns="0" bIns="0" rtlCol="0">
            <a:spAutoFit/>
          </a:bodyPr>
          <a:lstStyle>
            <a:lvl1pPr marL="0" indent="0" algn="l" defTabSz="914400" rtl="0" eaLnBrk="1" latinLnBrk="0" hangingPunct="1">
              <a:lnSpc>
                <a:spcPct val="95000"/>
              </a:lnSpc>
              <a:spcBef>
                <a:spcPts val="900"/>
              </a:spcBef>
              <a:buFont typeface="Arial" panose="020B0604020202020204" pitchFamily="34" charset="0"/>
              <a:buNone/>
              <a:defRPr sz="3400" i="1" kern="1200">
                <a:solidFill>
                  <a:schemeClr val="accent2"/>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2800" dirty="0">
                <a:latin typeface="Brush Script MT" panose="03060802040406070304" pitchFamily="66" charset="0"/>
              </a:rPr>
              <a:t>Sohail Mohammed</a:t>
            </a:r>
          </a:p>
          <a:p>
            <a:pPr>
              <a:spcBef>
                <a:spcPts val="0"/>
              </a:spcBef>
            </a:pPr>
            <a:r>
              <a:rPr lang="en-US" sz="1050" b="0" i="0" u="sng" dirty="0">
                <a:effectLst/>
                <a:latin typeface="-apple-system"/>
                <a:hlinkClick r:id="rId5"/>
              </a:rPr>
              <a:t>www.linkedin.com/in/sohailghousuddin</a:t>
            </a:r>
            <a:endParaRPr lang="en-US" sz="1800" dirty="0">
              <a:latin typeface="-apple-system"/>
            </a:endParaRPr>
          </a:p>
        </p:txBody>
      </p:sp>
      <p:pic>
        <p:nvPicPr>
          <p:cNvPr id="6" name="Picture 5">
            <a:extLst>
              <a:ext uri="{FF2B5EF4-FFF2-40B4-BE49-F238E27FC236}">
                <a16:creationId xmlns:a16="http://schemas.microsoft.com/office/drawing/2014/main" id="{D827E819-BA21-BFB0-09B7-F8F808918893}"/>
              </a:ext>
            </a:extLst>
          </p:cNvPr>
          <p:cNvPicPr>
            <a:picLocks noChangeAspect="1"/>
          </p:cNvPicPr>
          <p:nvPr/>
        </p:nvPicPr>
        <p:blipFill>
          <a:blip r:embed="rId6"/>
          <a:stretch>
            <a:fillRect/>
          </a:stretch>
        </p:blipFill>
        <p:spPr>
          <a:xfrm>
            <a:off x="573416" y="6468885"/>
            <a:ext cx="1247504" cy="1828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CD8FA9CA-7086-472D-5CC6-36401C096CA2}"/>
              </a:ext>
            </a:extLst>
          </p:cNvPr>
          <p:cNvPicPr>
            <a:picLocks noChangeAspect="1"/>
          </p:cNvPicPr>
          <p:nvPr/>
        </p:nvPicPr>
        <p:blipFill>
          <a:blip r:embed="rId7"/>
          <a:stretch>
            <a:fillRect/>
          </a:stretch>
        </p:blipFill>
        <p:spPr>
          <a:xfrm>
            <a:off x="10864283" y="6468884"/>
            <a:ext cx="888216" cy="1828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648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07CC4A-207B-9C0F-7EE4-5C810C44CAAA}"/>
              </a:ext>
            </a:extLst>
          </p:cNvPr>
          <p:cNvSpPr>
            <a:spLocks noGrp="1"/>
          </p:cNvSpPr>
          <p:nvPr>
            <p:ph type="title"/>
          </p:nvPr>
        </p:nvSpPr>
        <p:spPr>
          <a:xfrm>
            <a:off x="427912" y="2087716"/>
            <a:ext cx="2714681" cy="1898386"/>
          </a:xfrm>
        </p:spPr>
        <p:txBody>
          <a:bodyPr>
            <a:normAutofit/>
          </a:bodyPr>
          <a:lstStyle/>
          <a:p>
            <a:r>
              <a:rPr lang="en-US" sz="5400" dirty="0">
                <a:solidFill>
                  <a:schemeClr val="accent1">
                    <a:lumMod val="50000"/>
                  </a:schemeClr>
                </a:solidFill>
                <a:effectLst>
                  <a:outerShdw blurRad="38100" dist="38100" dir="2700000" algn="tl">
                    <a:srgbClr val="000000">
                      <a:alpha val="43137"/>
                    </a:srgbClr>
                  </a:outerShdw>
                </a:effectLst>
              </a:rPr>
              <a:t>Content</a:t>
            </a:r>
          </a:p>
        </p:txBody>
      </p:sp>
      <p:sp>
        <p:nvSpPr>
          <p:cNvPr id="6" name="Text Placeholder 3">
            <a:extLst>
              <a:ext uri="{FF2B5EF4-FFF2-40B4-BE49-F238E27FC236}">
                <a16:creationId xmlns:a16="http://schemas.microsoft.com/office/drawing/2014/main" id="{84521BEB-B3F5-F638-4BFA-29255E5FD615}"/>
              </a:ext>
            </a:extLst>
          </p:cNvPr>
          <p:cNvSpPr>
            <a:spLocks noGrp="1"/>
          </p:cNvSpPr>
          <p:nvPr>
            <p:ph type="body" sz="quarter" idx="10"/>
          </p:nvPr>
        </p:nvSpPr>
        <p:spPr>
          <a:xfrm>
            <a:off x="4479711" y="1393342"/>
            <a:ext cx="370440" cy="304800"/>
          </a:xfrm>
        </p:spPr>
        <p:txBody>
          <a:bodyPr>
            <a:normAutofit fontScale="62500" lnSpcReduction="20000"/>
          </a:bodyPr>
          <a:lstStyle/>
          <a:p>
            <a:r>
              <a:rPr lang="en-US" dirty="0">
                <a:solidFill>
                  <a:schemeClr val="accent6">
                    <a:lumMod val="75000"/>
                  </a:schemeClr>
                </a:solidFill>
                <a:effectLst>
                  <a:outerShdw blurRad="38100" dist="38100" dir="2700000" algn="tl">
                    <a:srgbClr val="000000">
                      <a:alpha val="43137"/>
                    </a:srgbClr>
                  </a:outerShdw>
                </a:effectLst>
              </a:rPr>
              <a:t>01</a:t>
            </a:r>
          </a:p>
        </p:txBody>
      </p:sp>
      <p:sp>
        <p:nvSpPr>
          <p:cNvPr id="7" name="Text Placeholder 4">
            <a:extLst>
              <a:ext uri="{FF2B5EF4-FFF2-40B4-BE49-F238E27FC236}">
                <a16:creationId xmlns:a16="http://schemas.microsoft.com/office/drawing/2014/main" id="{72AC2057-F51C-9D8F-6ABB-43A6477D03A5}"/>
              </a:ext>
            </a:extLst>
          </p:cNvPr>
          <p:cNvSpPr>
            <a:spLocks noGrp="1"/>
          </p:cNvSpPr>
          <p:nvPr>
            <p:ph type="body" sz="quarter" idx="11"/>
          </p:nvPr>
        </p:nvSpPr>
        <p:spPr>
          <a:xfrm>
            <a:off x="4850151" y="1281728"/>
            <a:ext cx="2995823" cy="474572"/>
          </a:xfrm>
        </p:spPr>
        <p:txBody>
          <a:bodyPr>
            <a:normAutofit/>
          </a:bodyPr>
          <a:lstStyle/>
          <a:p>
            <a:r>
              <a:rPr lang="en-US" sz="1700" dirty="0"/>
              <a:t>Problem statement</a:t>
            </a:r>
          </a:p>
        </p:txBody>
      </p:sp>
      <p:sp>
        <p:nvSpPr>
          <p:cNvPr id="8" name="Text Placeholder 5">
            <a:extLst>
              <a:ext uri="{FF2B5EF4-FFF2-40B4-BE49-F238E27FC236}">
                <a16:creationId xmlns:a16="http://schemas.microsoft.com/office/drawing/2014/main" id="{4A5A468C-047A-C47C-88A2-6D6C66B70D73}"/>
              </a:ext>
            </a:extLst>
          </p:cNvPr>
          <p:cNvSpPr>
            <a:spLocks noGrp="1"/>
          </p:cNvSpPr>
          <p:nvPr>
            <p:ph type="body" sz="quarter" idx="13"/>
          </p:nvPr>
        </p:nvSpPr>
        <p:spPr>
          <a:xfrm>
            <a:off x="4479711" y="3036909"/>
            <a:ext cx="370440" cy="304800"/>
          </a:xfrm>
        </p:spPr>
        <p:txBody>
          <a:bodyPr>
            <a:normAutofit fontScale="62500" lnSpcReduction="20000"/>
          </a:bodyPr>
          <a:lstStyle/>
          <a:p>
            <a:r>
              <a:rPr lang="en-US" dirty="0">
                <a:solidFill>
                  <a:schemeClr val="accent6">
                    <a:lumMod val="75000"/>
                  </a:schemeClr>
                </a:solidFill>
                <a:effectLst>
                  <a:outerShdw blurRad="38100" dist="38100" dir="2700000" algn="tl">
                    <a:srgbClr val="000000">
                      <a:alpha val="43137"/>
                    </a:srgbClr>
                  </a:outerShdw>
                </a:effectLst>
              </a:rPr>
              <a:t>02</a:t>
            </a:r>
          </a:p>
        </p:txBody>
      </p:sp>
      <p:sp>
        <p:nvSpPr>
          <p:cNvPr id="10" name="Text Placeholder 6">
            <a:extLst>
              <a:ext uri="{FF2B5EF4-FFF2-40B4-BE49-F238E27FC236}">
                <a16:creationId xmlns:a16="http://schemas.microsoft.com/office/drawing/2014/main" id="{29681EA5-39B5-64A7-D139-25F20FDB9749}"/>
              </a:ext>
            </a:extLst>
          </p:cNvPr>
          <p:cNvSpPr>
            <a:spLocks noGrp="1"/>
          </p:cNvSpPr>
          <p:nvPr>
            <p:ph type="body" sz="quarter" idx="14"/>
          </p:nvPr>
        </p:nvSpPr>
        <p:spPr>
          <a:xfrm>
            <a:off x="4990413" y="3036909"/>
            <a:ext cx="2625119" cy="304800"/>
          </a:xfrm>
        </p:spPr>
        <p:txBody>
          <a:bodyPr>
            <a:normAutofit fontScale="62500" lnSpcReduction="20000"/>
          </a:bodyPr>
          <a:lstStyle/>
          <a:p>
            <a:r>
              <a:rPr lang="en-US" dirty="0"/>
              <a:t>Exploratory Data Analysis</a:t>
            </a:r>
          </a:p>
        </p:txBody>
      </p:sp>
      <p:sp>
        <p:nvSpPr>
          <p:cNvPr id="11" name="Text Placeholder 7">
            <a:extLst>
              <a:ext uri="{FF2B5EF4-FFF2-40B4-BE49-F238E27FC236}">
                <a16:creationId xmlns:a16="http://schemas.microsoft.com/office/drawing/2014/main" id="{AA184949-5621-4206-2845-976E13516B6A}"/>
              </a:ext>
            </a:extLst>
          </p:cNvPr>
          <p:cNvSpPr>
            <a:spLocks noGrp="1"/>
          </p:cNvSpPr>
          <p:nvPr>
            <p:ph type="body" sz="quarter" idx="16"/>
          </p:nvPr>
        </p:nvSpPr>
        <p:spPr>
          <a:xfrm>
            <a:off x="8121290" y="2342572"/>
            <a:ext cx="370440" cy="304800"/>
          </a:xfrm>
        </p:spPr>
        <p:txBody>
          <a:bodyPr>
            <a:normAutofit fontScale="62500" lnSpcReduction="20000"/>
          </a:bodyPr>
          <a:lstStyle/>
          <a:p>
            <a:r>
              <a:rPr lang="en-US" dirty="0">
                <a:solidFill>
                  <a:schemeClr val="accent6">
                    <a:lumMod val="75000"/>
                  </a:schemeClr>
                </a:solidFill>
                <a:effectLst>
                  <a:outerShdw blurRad="38100" dist="38100" dir="2700000" algn="tl">
                    <a:srgbClr val="000000">
                      <a:alpha val="43137"/>
                    </a:srgbClr>
                  </a:outerShdw>
                </a:effectLst>
              </a:rPr>
              <a:t>04</a:t>
            </a:r>
          </a:p>
        </p:txBody>
      </p:sp>
      <p:sp>
        <p:nvSpPr>
          <p:cNvPr id="12" name="Text Placeholder 8">
            <a:extLst>
              <a:ext uri="{FF2B5EF4-FFF2-40B4-BE49-F238E27FC236}">
                <a16:creationId xmlns:a16="http://schemas.microsoft.com/office/drawing/2014/main" id="{4A9D1514-0832-4715-8C35-E9F9AD685938}"/>
              </a:ext>
            </a:extLst>
          </p:cNvPr>
          <p:cNvSpPr>
            <a:spLocks noGrp="1"/>
          </p:cNvSpPr>
          <p:nvPr>
            <p:ph type="body" sz="quarter" idx="17"/>
          </p:nvPr>
        </p:nvSpPr>
        <p:spPr>
          <a:xfrm>
            <a:off x="8601413" y="2275258"/>
            <a:ext cx="2855561" cy="335368"/>
          </a:xfrm>
        </p:spPr>
        <p:txBody>
          <a:bodyPr>
            <a:noAutofit/>
          </a:bodyPr>
          <a:lstStyle/>
          <a:p>
            <a:r>
              <a:rPr lang="en-US" sz="1700" dirty="0"/>
              <a:t>Modeling</a:t>
            </a:r>
          </a:p>
        </p:txBody>
      </p:sp>
      <p:sp>
        <p:nvSpPr>
          <p:cNvPr id="13" name="Text Placeholder 9">
            <a:extLst>
              <a:ext uri="{FF2B5EF4-FFF2-40B4-BE49-F238E27FC236}">
                <a16:creationId xmlns:a16="http://schemas.microsoft.com/office/drawing/2014/main" id="{FE3691D5-B5AD-7EA1-7423-59FD4F1C44AF}"/>
              </a:ext>
            </a:extLst>
          </p:cNvPr>
          <p:cNvSpPr>
            <a:spLocks noGrp="1"/>
          </p:cNvSpPr>
          <p:nvPr>
            <p:ph type="body" sz="quarter" idx="19"/>
          </p:nvPr>
        </p:nvSpPr>
        <p:spPr>
          <a:xfrm>
            <a:off x="8121290" y="4003085"/>
            <a:ext cx="370440" cy="304800"/>
          </a:xfrm>
        </p:spPr>
        <p:txBody>
          <a:bodyPr>
            <a:normAutofit fontScale="62500" lnSpcReduction="20000"/>
          </a:bodyPr>
          <a:lstStyle/>
          <a:p>
            <a:r>
              <a:rPr lang="en-US" dirty="0">
                <a:solidFill>
                  <a:schemeClr val="accent6">
                    <a:lumMod val="75000"/>
                  </a:schemeClr>
                </a:solidFill>
                <a:effectLst>
                  <a:outerShdw blurRad="38100" dist="38100" dir="2700000" algn="tl">
                    <a:srgbClr val="000000">
                      <a:alpha val="43137"/>
                    </a:srgbClr>
                  </a:outerShdw>
                </a:effectLst>
              </a:rPr>
              <a:t>05</a:t>
            </a:r>
          </a:p>
        </p:txBody>
      </p:sp>
      <p:sp>
        <p:nvSpPr>
          <p:cNvPr id="15" name="Text Placeholder 10">
            <a:extLst>
              <a:ext uri="{FF2B5EF4-FFF2-40B4-BE49-F238E27FC236}">
                <a16:creationId xmlns:a16="http://schemas.microsoft.com/office/drawing/2014/main" id="{24A6888A-BD22-942C-3254-048555408D9C}"/>
              </a:ext>
            </a:extLst>
          </p:cNvPr>
          <p:cNvSpPr>
            <a:spLocks noGrp="1"/>
          </p:cNvSpPr>
          <p:nvPr>
            <p:ph type="body" sz="quarter" idx="20"/>
          </p:nvPr>
        </p:nvSpPr>
        <p:spPr>
          <a:xfrm>
            <a:off x="8627049" y="3820204"/>
            <a:ext cx="3248684" cy="598330"/>
          </a:xfrm>
        </p:spPr>
        <p:txBody>
          <a:bodyPr>
            <a:normAutofit/>
          </a:bodyPr>
          <a:lstStyle/>
          <a:p>
            <a:r>
              <a:rPr lang="en-US" sz="1700" dirty="0"/>
              <a:t>Results</a:t>
            </a:r>
          </a:p>
        </p:txBody>
      </p:sp>
      <p:sp>
        <p:nvSpPr>
          <p:cNvPr id="20" name="Text Placeholder 15">
            <a:extLst>
              <a:ext uri="{FF2B5EF4-FFF2-40B4-BE49-F238E27FC236}">
                <a16:creationId xmlns:a16="http://schemas.microsoft.com/office/drawing/2014/main" id="{083FE466-98A8-8F2B-2C61-E72A56AA54F7}"/>
              </a:ext>
            </a:extLst>
          </p:cNvPr>
          <p:cNvSpPr>
            <a:spLocks noGrp="1"/>
          </p:cNvSpPr>
          <p:nvPr>
            <p:ph type="body" sz="quarter" idx="12"/>
          </p:nvPr>
        </p:nvSpPr>
        <p:spPr>
          <a:xfrm>
            <a:off x="4878686" y="1639984"/>
            <a:ext cx="2434628" cy="304800"/>
          </a:xfrm>
        </p:spPr>
        <p:txBody>
          <a:bodyPr>
            <a:normAutofit/>
          </a:bodyPr>
          <a:lstStyle/>
          <a:p>
            <a:r>
              <a:rPr lang="en-US" sz="1100" dirty="0">
                <a:latin typeface="+mj-lt"/>
              </a:rPr>
              <a:t>The need and why</a:t>
            </a:r>
          </a:p>
          <a:p>
            <a:pPr lvl="0"/>
            <a:endParaRPr lang="en-US" dirty="0">
              <a:latin typeface="+mj-lt"/>
            </a:endParaRPr>
          </a:p>
          <a:p>
            <a:endParaRPr lang="en-US" dirty="0">
              <a:latin typeface="+mj-lt"/>
            </a:endParaRPr>
          </a:p>
        </p:txBody>
      </p:sp>
      <p:sp>
        <p:nvSpPr>
          <p:cNvPr id="21" name="Text Placeholder 16">
            <a:extLst>
              <a:ext uri="{FF2B5EF4-FFF2-40B4-BE49-F238E27FC236}">
                <a16:creationId xmlns:a16="http://schemas.microsoft.com/office/drawing/2014/main" id="{FC14AEAB-09F6-F464-31D3-BC5B6E969989}"/>
              </a:ext>
            </a:extLst>
          </p:cNvPr>
          <p:cNvSpPr>
            <a:spLocks noGrp="1"/>
          </p:cNvSpPr>
          <p:nvPr>
            <p:ph type="body" sz="quarter" idx="15"/>
          </p:nvPr>
        </p:nvSpPr>
        <p:spPr>
          <a:xfrm>
            <a:off x="5015393" y="3258966"/>
            <a:ext cx="2855561" cy="566519"/>
          </a:xfrm>
        </p:spPr>
        <p:txBody>
          <a:bodyPr>
            <a:normAutofit/>
          </a:bodyPr>
          <a:lstStyle/>
          <a:p>
            <a:r>
              <a:rPr lang="en-US" sz="1100" dirty="0">
                <a:latin typeface="+mj-lt"/>
              </a:rPr>
              <a:t>Feature Engineering </a:t>
            </a:r>
          </a:p>
        </p:txBody>
      </p:sp>
      <p:sp>
        <p:nvSpPr>
          <p:cNvPr id="22" name="Text Placeholder 17">
            <a:extLst>
              <a:ext uri="{FF2B5EF4-FFF2-40B4-BE49-F238E27FC236}">
                <a16:creationId xmlns:a16="http://schemas.microsoft.com/office/drawing/2014/main" id="{4C8AF98E-E71F-FFCE-DDF5-A3A493507BAB}"/>
              </a:ext>
            </a:extLst>
          </p:cNvPr>
          <p:cNvSpPr>
            <a:spLocks noGrp="1"/>
          </p:cNvSpPr>
          <p:nvPr>
            <p:ph type="body" sz="quarter" idx="18"/>
          </p:nvPr>
        </p:nvSpPr>
        <p:spPr>
          <a:xfrm>
            <a:off x="8703893" y="2549438"/>
            <a:ext cx="2625119" cy="710811"/>
          </a:xfrm>
        </p:spPr>
        <p:txBody>
          <a:bodyPr/>
          <a:lstStyle/>
          <a:p>
            <a:pPr lvl="0"/>
            <a:r>
              <a:rPr lang="en-US" sz="1100" dirty="0">
                <a:latin typeface="+mj-lt"/>
              </a:rPr>
              <a:t>With identified features, train model and compare the results</a:t>
            </a:r>
          </a:p>
          <a:p>
            <a:endParaRPr lang="en-US" dirty="0">
              <a:latin typeface="+mj-lt"/>
            </a:endParaRPr>
          </a:p>
        </p:txBody>
      </p:sp>
      <p:sp>
        <p:nvSpPr>
          <p:cNvPr id="4" name="Text Placeholder 15">
            <a:extLst>
              <a:ext uri="{FF2B5EF4-FFF2-40B4-BE49-F238E27FC236}">
                <a16:creationId xmlns:a16="http://schemas.microsoft.com/office/drawing/2014/main" id="{8CB87833-2461-E84B-0FD5-18721FE6B467}"/>
              </a:ext>
            </a:extLst>
          </p:cNvPr>
          <p:cNvSpPr txBox="1">
            <a:spLocks/>
          </p:cNvSpPr>
          <p:nvPr/>
        </p:nvSpPr>
        <p:spPr>
          <a:xfrm>
            <a:off x="8665471" y="4223075"/>
            <a:ext cx="3171840" cy="698527"/>
          </a:xfrm>
          <a:prstGeom prst="rect">
            <a:avLst/>
          </a:prstGeom>
        </p:spPr>
        <p:txBody>
          <a:bodyPr vert="horz" lIns="91440" tIns="45720" rIns="91440" bIns="45720" rtlCol="0" anchor="t">
            <a:normAutofit/>
          </a:bodyPr>
          <a:lstStyle>
            <a:lvl1pPr marL="0" indent="0" algn="l" defTabSz="914400" rtl="0" eaLnBrk="1" latinLnBrk="0" hangingPunct="1">
              <a:lnSpc>
                <a:spcPct val="103000"/>
              </a:lnSpc>
              <a:spcBef>
                <a:spcPts val="600"/>
              </a:spcBef>
              <a:buFont typeface="Arial" panose="020B0604020202020204" pitchFamily="34" charset="0"/>
              <a:buNone/>
              <a:defRPr sz="1200" i="0" kern="1200">
                <a:solidFill>
                  <a:schemeClr val="tx2"/>
                </a:solidFill>
                <a:latin typeface="+mn-lt"/>
                <a:ea typeface="+mn-ea"/>
                <a:cs typeface="+mn-cs"/>
              </a:defRPr>
            </a:lvl1pPr>
            <a:lvl2pPr marL="155448"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3474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3000"/>
              </a:lnSpc>
              <a:spcBef>
                <a:spcPts val="6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mj-lt"/>
                <a:ea typeface="+mn-ea"/>
                <a:cs typeface="+mn-cs"/>
              </a:rPr>
              <a:t>Compare results and next step</a:t>
            </a:r>
          </a:p>
        </p:txBody>
      </p:sp>
      <p:sp>
        <p:nvSpPr>
          <p:cNvPr id="2" name="Text Placeholder 8">
            <a:extLst>
              <a:ext uri="{FF2B5EF4-FFF2-40B4-BE49-F238E27FC236}">
                <a16:creationId xmlns:a16="http://schemas.microsoft.com/office/drawing/2014/main" id="{9FC65F6B-89E5-7039-0CA9-75EFE48CCD0F}"/>
              </a:ext>
            </a:extLst>
          </p:cNvPr>
          <p:cNvSpPr txBox="1">
            <a:spLocks/>
          </p:cNvSpPr>
          <p:nvPr/>
        </p:nvSpPr>
        <p:spPr>
          <a:xfrm>
            <a:off x="4990413" y="4586234"/>
            <a:ext cx="3130877" cy="335368"/>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700" i="0" kern="1200">
                <a:solidFill>
                  <a:schemeClr val="tx1"/>
                </a:solidFill>
                <a:latin typeface="+mj-lt"/>
                <a:ea typeface="+mn-ea"/>
                <a:cs typeface="+mn-cs"/>
              </a:defRPr>
            </a:lvl1pPr>
            <a:lvl2pPr marL="155448"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3474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Feature Selection techniques</a:t>
            </a:r>
          </a:p>
        </p:txBody>
      </p:sp>
      <p:sp>
        <p:nvSpPr>
          <p:cNvPr id="3" name="Text Placeholder 17">
            <a:extLst>
              <a:ext uri="{FF2B5EF4-FFF2-40B4-BE49-F238E27FC236}">
                <a16:creationId xmlns:a16="http://schemas.microsoft.com/office/drawing/2014/main" id="{049383D9-AB00-DF45-18C1-88A4A41F462D}"/>
              </a:ext>
            </a:extLst>
          </p:cNvPr>
          <p:cNvSpPr txBox="1">
            <a:spLocks/>
          </p:cNvSpPr>
          <p:nvPr/>
        </p:nvSpPr>
        <p:spPr>
          <a:xfrm>
            <a:off x="5035502" y="4831370"/>
            <a:ext cx="2625119" cy="710811"/>
          </a:xfrm>
          <a:prstGeom prst="rect">
            <a:avLst/>
          </a:prstGeom>
        </p:spPr>
        <p:txBody>
          <a:bodyPr vert="horz" lIns="91440" tIns="45720" rIns="91440" bIns="45720" rtlCol="0" anchor="t">
            <a:normAutofit/>
          </a:bodyPr>
          <a:lstStyle>
            <a:lvl1pPr marL="0" indent="0" algn="l" defTabSz="914400" rtl="0" eaLnBrk="1" latinLnBrk="0" hangingPunct="1">
              <a:lnSpc>
                <a:spcPct val="103000"/>
              </a:lnSpc>
              <a:spcBef>
                <a:spcPts val="600"/>
              </a:spcBef>
              <a:buFont typeface="Arial" panose="020B0604020202020204" pitchFamily="34" charset="0"/>
              <a:buNone/>
              <a:defRPr sz="1200" i="0" kern="1200">
                <a:solidFill>
                  <a:schemeClr val="tx2"/>
                </a:solidFill>
                <a:latin typeface="+mn-lt"/>
                <a:ea typeface="+mn-ea"/>
                <a:cs typeface="+mn-cs"/>
              </a:defRPr>
            </a:lvl1pPr>
            <a:lvl2pPr marL="155448"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3474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mj-lt"/>
              </a:rPr>
              <a:t>Identify important features</a:t>
            </a:r>
          </a:p>
        </p:txBody>
      </p:sp>
      <p:sp>
        <p:nvSpPr>
          <p:cNvPr id="9" name="Text Placeholder 7">
            <a:extLst>
              <a:ext uri="{FF2B5EF4-FFF2-40B4-BE49-F238E27FC236}">
                <a16:creationId xmlns:a16="http://schemas.microsoft.com/office/drawing/2014/main" id="{E7C43424-2B5F-326C-B308-54AABD508B61}"/>
              </a:ext>
            </a:extLst>
          </p:cNvPr>
          <p:cNvSpPr txBox="1">
            <a:spLocks/>
          </p:cNvSpPr>
          <p:nvPr/>
        </p:nvSpPr>
        <p:spPr>
          <a:xfrm>
            <a:off x="4479711" y="4616802"/>
            <a:ext cx="370440" cy="304800"/>
          </a:xfrm>
          <a:prstGeom prst="rect">
            <a:avLst/>
          </a:prstGeom>
        </p:spPr>
        <p:txBody>
          <a:bodyPr vert="horz" wrap="none" lIns="91440" tIns="45720" rIns="91440" bIns="45720" rtlCol="0" anchor="ctr">
            <a:normAutofit fontScale="70000" lnSpcReduction="20000"/>
          </a:bodyPr>
          <a:lstStyle>
            <a:lvl1pPr marL="0" indent="0" algn="r" defTabSz="914400" rtl="0" eaLnBrk="1" latinLnBrk="0" hangingPunct="1">
              <a:lnSpc>
                <a:spcPct val="90000"/>
              </a:lnSpc>
              <a:spcBef>
                <a:spcPts val="1000"/>
              </a:spcBef>
              <a:buFont typeface="Arial" panose="020B0604020202020204" pitchFamily="34" charset="0"/>
              <a:buNone/>
              <a:defRPr sz="2700" kern="1200">
                <a:solidFill>
                  <a:schemeClr val="accent2"/>
                </a:solidFill>
                <a:latin typeface="+mj-lt"/>
                <a:ea typeface="+mn-ea"/>
                <a:cs typeface="+mn-cs"/>
              </a:defRPr>
            </a:lvl1pPr>
            <a:lvl2pPr marL="155448"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3474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6">
                    <a:lumMod val="75000"/>
                  </a:schemeClr>
                </a:solidFill>
                <a:effectLst>
                  <a:outerShdw blurRad="38100" dist="38100" dir="2700000" algn="tl">
                    <a:srgbClr val="000000">
                      <a:alpha val="43137"/>
                    </a:srgbClr>
                  </a:outerShdw>
                </a:effectLst>
              </a:rPr>
              <a:t>03</a:t>
            </a:r>
            <a:endParaRPr lang="en-US"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4763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6FEF98D-758A-4831-B32A-15F9DF9DD380}"/>
              </a:ext>
            </a:extLst>
          </p:cNvPr>
          <p:cNvCxnSpPr>
            <a:cxnSpLocks/>
          </p:cNvCxnSpPr>
          <p:nvPr/>
        </p:nvCxnSpPr>
        <p:spPr>
          <a:xfrm>
            <a:off x="0" y="723581"/>
            <a:ext cx="9595945" cy="0"/>
          </a:xfrm>
          <a:prstGeom prst="line">
            <a:avLst/>
          </a:prstGeom>
          <a:ln w="9525">
            <a:solidFill>
              <a:schemeClr val="bg2">
                <a:lumMod val="90000"/>
              </a:schemeClr>
            </a:soli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itle 2">
            <a:extLst>
              <a:ext uri="{FF2B5EF4-FFF2-40B4-BE49-F238E27FC236}">
                <a16:creationId xmlns:a16="http://schemas.microsoft.com/office/drawing/2014/main" id="{460BBCFB-6A5A-43F5-A351-98FB29542A05}"/>
              </a:ext>
            </a:extLst>
          </p:cNvPr>
          <p:cNvSpPr>
            <a:spLocks noGrp="1"/>
          </p:cNvSpPr>
          <p:nvPr>
            <p:ph type="title"/>
          </p:nvPr>
        </p:nvSpPr>
        <p:spPr>
          <a:xfrm>
            <a:off x="312420" y="0"/>
            <a:ext cx="11879580" cy="822960"/>
          </a:xfrm>
        </p:spPr>
        <p:txBody>
          <a:bodyPr/>
          <a:lstStyle/>
          <a:p>
            <a:r>
              <a:rPr lang="en-US" sz="2400" b="1" dirty="0">
                <a:solidFill>
                  <a:srgbClr val="002060"/>
                </a:solidFill>
                <a:effectLst>
                  <a:outerShdw blurRad="38100" dist="38100" dir="2700000" algn="tl">
                    <a:srgbClr val="000000">
                      <a:alpha val="43137"/>
                    </a:srgbClr>
                  </a:outerShdw>
                </a:effectLst>
              </a:rPr>
              <a:t>Problem Statement</a:t>
            </a:r>
            <a:endParaRPr lang="en-US" sz="4400" b="1" strike="noStrike" kern="1200" dirty="0">
              <a:solidFill>
                <a:srgbClr val="002060"/>
              </a:solidFill>
              <a:effectLst>
                <a:outerShdw blurRad="38100" dist="38100" dir="2700000" algn="tl">
                  <a:srgbClr val="000000">
                    <a:alpha val="43137"/>
                  </a:srgbClr>
                </a:outerShdw>
              </a:effectLst>
              <a:latin typeface="+mn-lt"/>
              <a:ea typeface="+mn-ea"/>
              <a:cs typeface="+mn-cs"/>
            </a:endParaRPr>
          </a:p>
        </p:txBody>
      </p:sp>
      <p:graphicFrame>
        <p:nvGraphicFramePr>
          <p:cNvPr id="7" name="Diagram 6">
            <a:extLst>
              <a:ext uri="{FF2B5EF4-FFF2-40B4-BE49-F238E27FC236}">
                <a16:creationId xmlns:a16="http://schemas.microsoft.com/office/drawing/2014/main" id="{EDEDB44E-D366-52BA-D1C7-59F6934EC500}"/>
              </a:ext>
            </a:extLst>
          </p:cNvPr>
          <p:cNvGraphicFramePr/>
          <p:nvPr>
            <p:extLst>
              <p:ext uri="{D42A27DB-BD31-4B8C-83A1-F6EECF244321}">
                <p14:modId xmlns:p14="http://schemas.microsoft.com/office/powerpoint/2010/main" val="2617759648"/>
              </p:ext>
            </p:extLst>
          </p:nvPr>
        </p:nvGraphicFramePr>
        <p:xfrm>
          <a:off x="312420" y="1045487"/>
          <a:ext cx="991826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83966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B5C6D6-AC97-D01F-7E01-4B6727387E77}"/>
              </a:ext>
            </a:extLst>
          </p:cNvPr>
          <p:cNvCxnSpPr>
            <a:cxnSpLocks/>
          </p:cNvCxnSpPr>
          <p:nvPr/>
        </p:nvCxnSpPr>
        <p:spPr>
          <a:xfrm>
            <a:off x="0" y="872598"/>
            <a:ext cx="9701048" cy="0"/>
          </a:xfrm>
          <a:prstGeom prst="line">
            <a:avLst/>
          </a:prstGeom>
          <a:ln w="9525">
            <a:solidFill>
              <a:schemeClr val="bg2">
                <a:lumMod val="90000"/>
              </a:schemeClr>
            </a:soli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65E3BE53-99E5-B700-7A7E-04B745534AEF}"/>
              </a:ext>
            </a:extLst>
          </p:cNvPr>
          <p:cNvSpPr txBox="1">
            <a:spLocks/>
          </p:cNvSpPr>
          <p:nvPr/>
        </p:nvSpPr>
        <p:spPr>
          <a:xfrm>
            <a:off x="312420" y="149017"/>
            <a:ext cx="11879580" cy="822960"/>
          </a:xfrm>
          <a:prstGeom prst="rect">
            <a:avLst/>
          </a:prstGeom>
        </p:spPr>
        <p:txBody>
          <a:bodyPr vert="horz" lIns="0" tIns="91440" rIns="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effectLst>
                  <a:outerShdw blurRad="38100" dist="38100" dir="2700000" algn="tl">
                    <a:srgbClr val="000000">
                      <a:alpha val="43137"/>
                    </a:srgbClr>
                  </a:outerShdw>
                </a:effectLst>
                <a:latin typeface="+mn-lt"/>
                <a:ea typeface="+mn-ea"/>
                <a:cs typeface="+mn-cs"/>
              </a:rPr>
              <a:t>Dataset</a:t>
            </a:r>
          </a:p>
        </p:txBody>
      </p:sp>
      <p:sp>
        <p:nvSpPr>
          <p:cNvPr id="10" name="TextBox 9">
            <a:extLst>
              <a:ext uri="{FF2B5EF4-FFF2-40B4-BE49-F238E27FC236}">
                <a16:creationId xmlns:a16="http://schemas.microsoft.com/office/drawing/2014/main" id="{FEAD5F8C-7C2B-2805-401C-F11A8BD8365E}"/>
              </a:ext>
            </a:extLst>
          </p:cNvPr>
          <p:cNvSpPr txBox="1"/>
          <p:nvPr/>
        </p:nvSpPr>
        <p:spPr>
          <a:xfrm>
            <a:off x="837937" y="2894451"/>
            <a:ext cx="8173591" cy="2031325"/>
          </a:xfrm>
          <a:prstGeom prst="rect">
            <a:avLst/>
          </a:prstGeom>
          <a:solidFill>
            <a:srgbClr val="F8FCF6"/>
          </a:solidFill>
        </p:spPr>
        <p:txBody>
          <a:bodyPr wrap="square">
            <a:spAutoFit/>
          </a:bodyPr>
          <a:lstStyle/>
          <a:p>
            <a:r>
              <a:rPr lang="en-US" b="0" i="0" dirty="0">
                <a:solidFill>
                  <a:srgbClr val="303030"/>
                </a:solidFill>
                <a:effectLst/>
                <a:latin typeface="+mj-lt"/>
              </a:rPr>
              <a:t>A complex modern semi-conductor manufacturing process is normally under consistent surveillance via the monitoring of signals/variables collected from sensors and or process measurement points. </a:t>
            </a:r>
          </a:p>
          <a:p>
            <a:endParaRPr lang="en-US" b="0" i="0" dirty="0">
              <a:solidFill>
                <a:srgbClr val="303030"/>
              </a:solidFill>
              <a:effectLst/>
              <a:latin typeface="+mj-lt"/>
            </a:endParaRPr>
          </a:p>
          <a:p>
            <a:r>
              <a:rPr lang="en-US" b="0" i="0" dirty="0">
                <a:solidFill>
                  <a:srgbClr val="303030"/>
                </a:solidFill>
                <a:effectLst/>
                <a:latin typeface="+mj-lt"/>
              </a:rPr>
              <a:t>The dataset presented in this case represents a selection of such features where each example represents a single production entity with associated measured features and the labels represent a simple pass/fail yield</a:t>
            </a:r>
            <a:endParaRPr lang="en-US" dirty="0">
              <a:latin typeface="+mj-lt"/>
            </a:endParaRPr>
          </a:p>
        </p:txBody>
      </p:sp>
      <p:pic>
        <p:nvPicPr>
          <p:cNvPr id="12" name="Picture 11">
            <a:extLst>
              <a:ext uri="{FF2B5EF4-FFF2-40B4-BE49-F238E27FC236}">
                <a16:creationId xmlns:a16="http://schemas.microsoft.com/office/drawing/2014/main" id="{9F13FAB0-525B-0C8D-35F9-3F6E9D82DEB1}"/>
              </a:ext>
            </a:extLst>
          </p:cNvPr>
          <p:cNvPicPr>
            <a:picLocks noChangeAspect="1"/>
          </p:cNvPicPr>
          <p:nvPr/>
        </p:nvPicPr>
        <p:blipFill>
          <a:blip r:embed="rId3"/>
          <a:stretch>
            <a:fillRect/>
          </a:stretch>
        </p:blipFill>
        <p:spPr>
          <a:xfrm>
            <a:off x="837937" y="1190792"/>
            <a:ext cx="8173591" cy="1609950"/>
          </a:xfrm>
          <a:prstGeom prst="rect">
            <a:avLst/>
          </a:prstGeom>
        </p:spPr>
      </p:pic>
    </p:spTree>
    <p:extLst>
      <p:ext uri="{BB962C8B-B14F-4D97-AF65-F5344CB8AC3E}">
        <p14:creationId xmlns:p14="http://schemas.microsoft.com/office/powerpoint/2010/main" val="1571127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B5C6D6-AC97-D01F-7E01-4B6727387E77}"/>
              </a:ext>
            </a:extLst>
          </p:cNvPr>
          <p:cNvCxnSpPr>
            <a:cxnSpLocks/>
          </p:cNvCxnSpPr>
          <p:nvPr/>
        </p:nvCxnSpPr>
        <p:spPr>
          <a:xfrm>
            <a:off x="0" y="872598"/>
            <a:ext cx="9711559" cy="0"/>
          </a:xfrm>
          <a:prstGeom prst="line">
            <a:avLst/>
          </a:prstGeom>
          <a:ln w="9525">
            <a:solidFill>
              <a:schemeClr val="bg2">
                <a:lumMod val="90000"/>
              </a:schemeClr>
            </a:soli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65E3BE53-99E5-B700-7A7E-04B745534AEF}"/>
              </a:ext>
            </a:extLst>
          </p:cNvPr>
          <p:cNvSpPr txBox="1">
            <a:spLocks/>
          </p:cNvSpPr>
          <p:nvPr/>
        </p:nvSpPr>
        <p:spPr>
          <a:xfrm>
            <a:off x="312420" y="149017"/>
            <a:ext cx="11879580" cy="822960"/>
          </a:xfrm>
          <a:prstGeom prst="rect">
            <a:avLst/>
          </a:prstGeom>
        </p:spPr>
        <p:txBody>
          <a:bodyPr vert="horz" lIns="0" tIns="91440" rIns="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effectLst>
                  <a:outerShdw blurRad="38100" dist="38100" dir="2700000" algn="tl">
                    <a:srgbClr val="000000">
                      <a:alpha val="43137"/>
                    </a:srgbClr>
                  </a:outerShdw>
                </a:effectLst>
                <a:latin typeface="+mn-lt"/>
                <a:ea typeface="+mn-ea"/>
                <a:cs typeface="+mn-cs"/>
              </a:rPr>
              <a:t>Exploratory Data Analysis</a:t>
            </a:r>
          </a:p>
        </p:txBody>
      </p:sp>
      <p:sp>
        <p:nvSpPr>
          <p:cNvPr id="3" name="TextBox 2">
            <a:extLst>
              <a:ext uri="{FF2B5EF4-FFF2-40B4-BE49-F238E27FC236}">
                <a16:creationId xmlns:a16="http://schemas.microsoft.com/office/drawing/2014/main" id="{9C4B6D78-26EB-7F99-0141-1698CABC81A8}"/>
              </a:ext>
            </a:extLst>
          </p:cNvPr>
          <p:cNvSpPr txBox="1"/>
          <p:nvPr/>
        </p:nvSpPr>
        <p:spPr>
          <a:xfrm>
            <a:off x="176962" y="1478510"/>
            <a:ext cx="4070394" cy="1938992"/>
          </a:xfrm>
          <a:prstGeom prst="rect">
            <a:avLst/>
          </a:prstGeom>
          <a:noFill/>
        </p:spPr>
        <p:txBody>
          <a:bodyPr wrap="square">
            <a:spAutoFit/>
          </a:bodyPr>
          <a:lstStyle/>
          <a:p>
            <a:pPr algn="l">
              <a:buFont typeface="+mj-lt"/>
              <a:buAutoNum type="arabicPeriod"/>
            </a:pPr>
            <a:r>
              <a:rPr lang="en-US" sz="1200" b="0" i="0" dirty="0">
                <a:solidFill>
                  <a:srgbClr val="1F2328"/>
                </a:solidFill>
                <a:effectLst/>
                <a:latin typeface="+mj-lt"/>
              </a:rPr>
              <a:t> Drop columns which has 60% or more null values</a:t>
            </a:r>
          </a:p>
          <a:p>
            <a:pPr algn="l">
              <a:buFont typeface="+mj-lt"/>
              <a:buAutoNum type="arabicPeriod"/>
            </a:pPr>
            <a:r>
              <a:rPr lang="en-US" sz="1200" b="0" i="0" dirty="0">
                <a:solidFill>
                  <a:srgbClr val="1F2328"/>
                </a:solidFill>
                <a:effectLst/>
                <a:latin typeface="+mj-lt"/>
              </a:rPr>
              <a:t> Drop columns which has only one value</a:t>
            </a:r>
          </a:p>
          <a:p>
            <a:pPr algn="l">
              <a:buFont typeface="+mj-lt"/>
              <a:buAutoNum type="arabicPeriod"/>
            </a:pPr>
            <a:r>
              <a:rPr lang="en-US" sz="1200" b="0" i="0" dirty="0">
                <a:solidFill>
                  <a:srgbClr val="1F2328"/>
                </a:solidFill>
                <a:effectLst/>
                <a:latin typeface="+mj-lt"/>
              </a:rPr>
              <a:t> Use impute methods to fill the missing data</a:t>
            </a:r>
          </a:p>
          <a:p>
            <a:pPr algn="l">
              <a:buFont typeface="+mj-lt"/>
              <a:buAutoNum type="arabicPeriod"/>
            </a:pPr>
            <a:r>
              <a:rPr lang="en-US" sz="1200" b="0" i="0" dirty="0">
                <a:solidFill>
                  <a:srgbClr val="1F2328"/>
                </a:solidFill>
                <a:effectLst/>
                <a:latin typeface="+mj-lt"/>
              </a:rPr>
              <a:t> use correlation/collinearity and drop less important attributes</a:t>
            </a:r>
          </a:p>
          <a:p>
            <a:pPr algn="l">
              <a:buFont typeface="+mj-lt"/>
              <a:buAutoNum type="arabicPeriod"/>
            </a:pPr>
            <a:r>
              <a:rPr lang="en-US" sz="1200" dirty="0">
                <a:solidFill>
                  <a:srgbClr val="1F2328"/>
                </a:solidFill>
                <a:latin typeface="+mj-lt"/>
              </a:rPr>
              <a:t> Addressing outliers</a:t>
            </a:r>
            <a:endParaRPr lang="en-US" sz="1200" b="0" i="0" dirty="0">
              <a:solidFill>
                <a:srgbClr val="1F2328"/>
              </a:solidFill>
              <a:effectLst/>
              <a:latin typeface="+mj-lt"/>
            </a:endParaRPr>
          </a:p>
          <a:p>
            <a:pPr algn="l"/>
            <a:endParaRPr lang="en-US" sz="1200" dirty="0">
              <a:solidFill>
                <a:srgbClr val="1F2328"/>
              </a:solidFill>
              <a:latin typeface="+mj-lt"/>
            </a:endParaRPr>
          </a:p>
          <a:p>
            <a:pPr algn="l"/>
            <a:endParaRPr lang="en-US" sz="1200" dirty="0">
              <a:solidFill>
                <a:srgbClr val="1F2328"/>
              </a:solidFill>
              <a:latin typeface="+mj-lt"/>
            </a:endParaRPr>
          </a:p>
          <a:p>
            <a:pPr algn="l"/>
            <a:r>
              <a:rPr lang="en-US" sz="1200" b="0" i="0" dirty="0">
                <a:solidFill>
                  <a:srgbClr val="1F2328"/>
                </a:solidFill>
                <a:effectLst/>
                <a:latin typeface="+mj-lt"/>
              </a:rPr>
              <a:t>Result: Post EDA the features were dropped from 590 to 250 important features</a:t>
            </a:r>
          </a:p>
        </p:txBody>
      </p:sp>
      <p:pic>
        <p:nvPicPr>
          <p:cNvPr id="6" name="Picture 5">
            <a:extLst>
              <a:ext uri="{FF2B5EF4-FFF2-40B4-BE49-F238E27FC236}">
                <a16:creationId xmlns:a16="http://schemas.microsoft.com/office/drawing/2014/main" id="{2756F0E2-8C5E-BFA4-E40D-932EAFB24388}"/>
              </a:ext>
            </a:extLst>
          </p:cNvPr>
          <p:cNvPicPr>
            <a:picLocks noChangeAspect="1"/>
          </p:cNvPicPr>
          <p:nvPr/>
        </p:nvPicPr>
        <p:blipFill>
          <a:blip r:embed="rId3"/>
          <a:stretch>
            <a:fillRect/>
          </a:stretch>
        </p:blipFill>
        <p:spPr>
          <a:xfrm>
            <a:off x="4309245" y="1116279"/>
            <a:ext cx="2572518" cy="243033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1EA85F4-5150-41F0-6DD7-2F52309C752C}"/>
              </a:ext>
            </a:extLst>
          </p:cNvPr>
          <p:cNvPicPr>
            <a:picLocks noChangeAspect="1"/>
          </p:cNvPicPr>
          <p:nvPr/>
        </p:nvPicPr>
        <p:blipFill>
          <a:blip r:embed="rId4"/>
          <a:stretch>
            <a:fillRect/>
          </a:stretch>
        </p:blipFill>
        <p:spPr>
          <a:xfrm>
            <a:off x="7005542" y="1155400"/>
            <a:ext cx="2485888" cy="243033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85A1D5F-7411-4124-3079-96EBF6FACD21}"/>
              </a:ext>
            </a:extLst>
          </p:cNvPr>
          <p:cNvSpPr txBox="1"/>
          <p:nvPr/>
        </p:nvSpPr>
        <p:spPr>
          <a:xfrm>
            <a:off x="7910293" y="3546614"/>
            <a:ext cx="1156138" cy="276999"/>
          </a:xfrm>
          <a:prstGeom prst="rect">
            <a:avLst/>
          </a:prstGeom>
          <a:noFill/>
        </p:spPr>
        <p:txBody>
          <a:bodyPr wrap="square" rtlCol="0">
            <a:spAutoFit/>
          </a:bodyPr>
          <a:lstStyle/>
          <a:p>
            <a:r>
              <a:rPr lang="en-US" sz="1200" dirty="0">
                <a:solidFill>
                  <a:schemeClr val="bg2">
                    <a:lumMod val="25000"/>
                  </a:schemeClr>
                </a:solidFill>
                <a:effectLst>
                  <a:outerShdw blurRad="38100" dist="38100" dir="2700000" algn="tl">
                    <a:srgbClr val="000000">
                      <a:alpha val="43137"/>
                    </a:srgbClr>
                  </a:outerShdw>
                </a:effectLst>
                <a:latin typeface="Amasis MT Pro" panose="020F0502020204030204" pitchFamily="18" charset="0"/>
              </a:rPr>
              <a:t>Heatmap</a:t>
            </a:r>
          </a:p>
        </p:txBody>
      </p:sp>
      <p:sp>
        <p:nvSpPr>
          <p:cNvPr id="9" name="TextBox 8">
            <a:extLst>
              <a:ext uri="{FF2B5EF4-FFF2-40B4-BE49-F238E27FC236}">
                <a16:creationId xmlns:a16="http://schemas.microsoft.com/office/drawing/2014/main" id="{0CB0E8F4-AF67-E664-1ADA-C9766CEB2EEB}"/>
              </a:ext>
            </a:extLst>
          </p:cNvPr>
          <p:cNvSpPr txBox="1"/>
          <p:nvPr/>
        </p:nvSpPr>
        <p:spPr>
          <a:xfrm>
            <a:off x="5224929" y="3546615"/>
            <a:ext cx="1305482" cy="276999"/>
          </a:xfrm>
          <a:prstGeom prst="rect">
            <a:avLst/>
          </a:prstGeom>
          <a:noFill/>
        </p:spPr>
        <p:txBody>
          <a:bodyPr wrap="square" rtlCol="0">
            <a:spAutoFit/>
          </a:bodyPr>
          <a:lstStyle/>
          <a:p>
            <a:r>
              <a:rPr lang="en-US" sz="1200" dirty="0">
                <a:solidFill>
                  <a:schemeClr val="bg2">
                    <a:lumMod val="25000"/>
                  </a:schemeClr>
                </a:solidFill>
                <a:effectLst>
                  <a:outerShdw blurRad="38100" dist="38100" dir="2700000" algn="tl">
                    <a:srgbClr val="000000">
                      <a:alpha val="43137"/>
                    </a:srgbClr>
                  </a:outerShdw>
                </a:effectLst>
                <a:latin typeface="Amasis MT Pro" panose="020F0502020204030204" pitchFamily="18" charset="0"/>
              </a:rPr>
              <a:t>Correlation</a:t>
            </a:r>
          </a:p>
        </p:txBody>
      </p:sp>
      <p:pic>
        <p:nvPicPr>
          <p:cNvPr id="16" name="Picture 15">
            <a:extLst>
              <a:ext uri="{FF2B5EF4-FFF2-40B4-BE49-F238E27FC236}">
                <a16:creationId xmlns:a16="http://schemas.microsoft.com/office/drawing/2014/main" id="{BF25C507-E6ED-9934-A3BA-D54B1CCDE00B}"/>
              </a:ext>
            </a:extLst>
          </p:cNvPr>
          <p:cNvPicPr>
            <a:picLocks noChangeAspect="1"/>
          </p:cNvPicPr>
          <p:nvPr/>
        </p:nvPicPr>
        <p:blipFill>
          <a:blip r:embed="rId5"/>
          <a:stretch>
            <a:fillRect/>
          </a:stretch>
        </p:blipFill>
        <p:spPr>
          <a:xfrm>
            <a:off x="422662" y="4053148"/>
            <a:ext cx="3461992" cy="2200802"/>
          </a:xfrm>
          <a:prstGeom prst="rect">
            <a:avLst/>
          </a:prstGeom>
        </p:spPr>
      </p:pic>
      <p:pic>
        <p:nvPicPr>
          <p:cNvPr id="18" name="Picture 17">
            <a:extLst>
              <a:ext uri="{FF2B5EF4-FFF2-40B4-BE49-F238E27FC236}">
                <a16:creationId xmlns:a16="http://schemas.microsoft.com/office/drawing/2014/main" id="{573112BB-FF7D-A0D1-71DA-8309634C5C3D}"/>
              </a:ext>
            </a:extLst>
          </p:cNvPr>
          <p:cNvPicPr>
            <a:picLocks noChangeAspect="1"/>
          </p:cNvPicPr>
          <p:nvPr/>
        </p:nvPicPr>
        <p:blipFill>
          <a:blip r:embed="rId6"/>
          <a:stretch>
            <a:fillRect/>
          </a:stretch>
        </p:blipFill>
        <p:spPr>
          <a:xfrm>
            <a:off x="3974380" y="4053148"/>
            <a:ext cx="3520276" cy="2200802"/>
          </a:xfrm>
          <a:prstGeom prst="rect">
            <a:avLst/>
          </a:prstGeom>
        </p:spPr>
      </p:pic>
      <p:sp>
        <p:nvSpPr>
          <p:cNvPr id="19" name="TextBox 18">
            <a:extLst>
              <a:ext uri="{FF2B5EF4-FFF2-40B4-BE49-F238E27FC236}">
                <a16:creationId xmlns:a16="http://schemas.microsoft.com/office/drawing/2014/main" id="{D35D083D-28D0-24C0-B141-DCF0C6D3EEF5}"/>
              </a:ext>
            </a:extLst>
          </p:cNvPr>
          <p:cNvSpPr txBox="1"/>
          <p:nvPr/>
        </p:nvSpPr>
        <p:spPr>
          <a:xfrm>
            <a:off x="2153657" y="6253950"/>
            <a:ext cx="4070394" cy="276999"/>
          </a:xfrm>
          <a:prstGeom prst="rect">
            <a:avLst/>
          </a:prstGeom>
          <a:noFill/>
        </p:spPr>
        <p:txBody>
          <a:bodyPr wrap="square" rtlCol="0">
            <a:spAutoFit/>
          </a:bodyPr>
          <a:lstStyle/>
          <a:p>
            <a:r>
              <a:rPr lang="en-US" sz="1200" dirty="0">
                <a:solidFill>
                  <a:schemeClr val="bg2">
                    <a:lumMod val="25000"/>
                  </a:schemeClr>
                </a:solidFill>
                <a:effectLst>
                  <a:outerShdw blurRad="38100" dist="38100" dir="2700000" algn="tl">
                    <a:srgbClr val="000000">
                      <a:alpha val="43137"/>
                    </a:srgbClr>
                  </a:outerShdw>
                </a:effectLst>
                <a:latin typeface="Amasis MT Pro" panose="020F0502020204030204" pitchFamily="18" charset="0"/>
              </a:rPr>
              <a:t>Addressing null values using Bayesian imputation method</a:t>
            </a:r>
          </a:p>
        </p:txBody>
      </p:sp>
    </p:spTree>
    <p:extLst>
      <p:ext uri="{BB962C8B-B14F-4D97-AF65-F5344CB8AC3E}">
        <p14:creationId xmlns:p14="http://schemas.microsoft.com/office/powerpoint/2010/main" val="3844191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B5C6D6-AC97-D01F-7E01-4B6727387E77}"/>
              </a:ext>
            </a:extLst>
          </p:cNvPr>
          <p:cNvCxnSpPr>
            <a:cxnSpLocks/>
          </p:cNvCxnSpPr>
          <p:nvPr/>
        </p:nvCxnSpPr>
        <p:spPr>
          <a:xfrm>
            <a:off x="0" y="872598"/>
            <a:ext cx="9732579" cy="0"/>
          </a:xfrm>
          <a:prstGeom prst="line">
            <a:avLst/>
          </a:prstGeom>
          <a:ln w="9525">
            <a:solidFill>
              <a:schemeClr val="bg2">
                <a:lumMod val="90000"/>
              </a:schemeClr>
            </a:soli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65E3BE53-99E5-B700-7A7E-04B745534AEF}"/>
              </a:ext>
            </a:extLst>
          </p:cNvPr>
          <p:cNvSpPr txBox="1">
            <a:spLocks/>
          </p:cNvSpPr>
          <p:nvPr/>
        </p:nvSpPr>
        <p:spPr>
          <a:xfrm>
            <a:off x="312420" y="149017"/>
            <a:ext cx="11879580" cy="822960"/>
          </a:xfrm>
          <a:prstGeom prst="rect">
            <a:avLst/>
          </a:prstGeom>
        </p:spPr>
        <p:txBody>
          <a:bodyPr vert="horz" lIns="0" tIns="91440" rIns="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effectLst>
                  <a:outerShdw blurRad="38100" dist="38100" dir="2700000" algn="tl">
                    <a:srgbClr val="000000">
                      <a:alpha val="43137"/>
                    </a:srgbClr>
                  </a:outerShdw>
                </a:effectLst>
                <a:latin typeface="+mn-lt"/>
                <a:ea typeface="+mn-ea"/>
                <a:cs typeface="+mn-cs"/>
              </a:rPr>
              <a:t>Feature Selection and Modeling</a:t>
            </a:r>
          </a:p>
        </p:txBody>
      </p:sp>
      <p:pic>
        <p:nvPicPr>
          <p:cNvPr id="9" name="Picture 8">
            <a:extLst>
              <a:ext uri="{FF2B5EF4-FFF2-40B4-BE49-F238E27FC236}">
                <a16:creationId xmlns:a16="http://schemas.microsoft.com/office/drawing/2014/main" id="{A6DE71AD-758B-58C5-8143-8B1B13129D6C}"/>
              </a:ext>
            </a:extLst>
          </p:cNvPr>
          <p:cNvPicPr>
            <a:picLocks noChangeAspect="1"/>
          </p:cNvPicPr>
          <p:nvPr/>
        </p:nvPicPr>
        <p:blipFill>
          <a:blip r:embed="rId3"/>
          <a:stretch>
            <a:fillRect/>
          </a:stretch>
        </p:blipFill>
        <p:spPr>
          <a:xfrm>
            <a:off x="448538" y="1122373"/>
            <a:ext cx="4105848" cy="3772426"/>
          </a:xfrm>
          <a:prstGeom prst="rect">
            <a:avLst/>
          </a:prstGeom>
        </p:spPr>
      </p:pic>
      <p:pic>
        <p:nvPicPr>
          <p:cNvPr id="11" name="Picture 10">
            <a:extLst>
              <a:ext uri="{FF2B5EF4-FFF2-40B4-BE49-F238E27FC236}">
                <a16:creationId xmlns:a16="http://schemas.microsoft.com/office/drawing/2014/main" id="{95EDE3FA-CD0F-73BC-788D-20E638534E6D}"/>
              </a:ext>
            </a:extLst>
          </p:cNvPr>
          <p:cNvPicPr>
            <a:picLocks noChangeAspect="1"/>
          </p:cNvPicPr>
          <p:nvPr/>
        </p:nvPicPr>
        <p:blipFill>
          <a:blip r:embed="rId4"/>
          <a:stretch>
            <a:fillRect/>
          </a:stretch>
        </p:blipFill>
        <p:spPr>
          <a:xfrm>
            <a:off x="448538" y="5045195"/>
            <a:ext cx="7602011" cy="1514686"/>
          </a:xfrm>
          <a:prstGeom prst="rect">
            <a:avLst/>
          </a:prstGeom>
        </p:spPr>
      </p:pic>
      <p:pic>
        <p:nvPicPr>
          <p:cNvPr id="13" name="Picture 12">
            <a:extLst>
              <a:ext uri="{FF2B5EF4-FFF2-40B4-BE49-F238E27FC236}">
                <a16:creationId xmlns:a16="http://schemas.microsoft.com/office/drawing/2014/main" id="{ECA4C86C-9AB2-20E3-9B44-52BA99A5BD2E}"/>
              </a:ext>
            </a:extLst>
          </p:cNvPr>
          <p:cNvPicPr>
            <a:picLocks noChangeAspect="1"/>
          </p:cNvPicPr>
          <p:nvPr/>
        </p:nvPicPr>
        <p:blipFill>
          <a:blip r:embed="rId5"/>
          <a:stretch>
            <a:fillRect/>
          </a:stretch>
        </p:blipFill>
        <p:spPr>
          <a:xfrm>
            <a:off x="4688372" y="1013474"/>
            <a:ext cx="4623794" cy="3956523"/>
          </a:xfrm>
          <a:prstGeom prst="rect">
            <a:avLst/>
          </a:prstGeom>
        </p:spPr>
      </p:pic>
    </p:spTree>
    <p:extLst>
      <p:ext uri="{BB962C8B-B14F-4D97-AF65-F5344CB8AC3E}">
        <p14:creationId xmlns:p14="http://schemas.microsoft.com/office/powerpoint/2010/main" val="36248909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B5C6D6-AC97-D01F-7E01-4B6727387E77}"/>
              </a:ext>
            </a:extLst>
          </p:cNvPr>
          <p:cNvCxnSpPr>
            <a:cxnSpLocks/>
          </p:cNvCxnSpPr>
          <p:nvPr/>
        </p:nvCxnSpPr>
        <p:spPr>
          <a:xfrm>
            <a:off x="0" y="872598"/>
            <a:ext cx="9722069" cy="0"/>
          </a:xfrm>
          <a:prstGeom prst="line">
            <a:avLst/>
          </a:prstGeom>
          <a:ln w="9525">
            <a:solidFill>
              <a:schemeClr val="bg2">
                <a:lumMod val="90000"/>
              </a:schemeClr>
            </a:soli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65E3BE53-99E5-B700-7A7E-04B745534AEF}"/>
              </a:ext>
            </a:extLst>
          </p:cNvPr>
          <p:cNvSpPr txBox="1">
            <a:spLocks/>
          </p:cNvSpPr>
          <p:nvPr/>
        </p:nvSpPr>
        <p:spPr>
          <a:xfrm>
            <a:off x="312420" y="149017"/>
            <a:ext cx="11879580" cy="822960"/>
          </a:xfrm>
          <a:prstGeom prst="rect">
            <a:avLst/>
          </a:prstGeom>
        </p:spPr>
        <p:txBody>
          <a:bodyPr vert="horz" lIns="0" tIns="91440" rIns="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effectLst>
                  <a:outerShdw blurRad="38100" dist="38100" dir="2700000" algn="tl">
                    <a:srgbClr val="000000">
                      <a:alpha val="43137"/>
                    </a:srgbClr>
                  </a:outerShdw>
                </a:effectLst>
                <a:latin typeface="+mn-lt"/>
                <a:ea typeface="+mn-ea"/>
                <a:cs typeface="+mn-cs"/>
              </a:rPr>
              <a:t>Results</a:t>
            </a:r>
          </a:p>
        </p:txBody>
      </p:sp>
      <p:pic>
        <p:nvPicPr>
          <p:cNvPr id="10" name="Picture 9">
            <a:extLst>
              <a:ext uri="{FF2B5EF4-FFF2-40B4-BE49-F238E27FC236}">
                <a16:creationId xmlns:a16="http://schemas.microsoft.com/office/drawing/2014/main" id="{6F89B8DB-9770-483A-336F-4D729A7D4F1A}"/>
              </a:ext>
            </a:extLst>
          </p:cNvPr>
          <p:cNvPicPr>
            <a:picLocks noChangeAspect="1"/>
          </p:cNvPicPr>
          <p:nvPr/>
        </p:nvPicPr>
        <p:blipFill>
          <a:blip r:embed="rId3"/>
          <a:stretch>
            <a:fillRect/>
          </a:stretch>
        </p:blipFill>
        <p:spPr>
          <a:xfrm>
            <a:off x="4725787" y="971978"/>
            <a:ext cx="4782645" cy="3012830"/>
          </a:xfrm>
          <a:prstGeom prst="rect">
            <a:avLst/>
          </a:prstGeom>
        </p:spPr>
      </p:pic>
      <p:pic>
        <p:nvPicPr>
          <p:cNvPr id="8" name="Picture 7">
            <a:extLst>
              <a:ext uri="{FF2B5EF4-FFF2-40B4-BE49-F238E27FC236}">
                <a16:creationId xmlns:a16="http://schemas.microsoft.com/office/drawing/2014/main" id="{57F7AE5B-2062-6B97-3B08-04B7F44F852B}"/>
              </a:ext>
            </a:extLst>
          </p:cNvPr>
          <p:cNvPicPr>
            <a:picLocks noChangeAspect="1"/>
          </p:cNvPicPr>
          <p:nvPr/>
        </p:nvPicPr>
        <p:blipFill>
          <a:blip r:embed="rId4"/>
          <a:stretch>
            <a:fillRect/>
          </a:stretch>
        </p:blipFill>
        <p:spPr>
          <a:xfrm>
            <a:off x="418125" y="3677560"/>
            <a:ext cx="4782645" cy="3031423"/>
          </a:xfrm>
          <a:prstGeom prst="rect">
            <a:avLst/>
          </a:prstGeom>
        </p:spPr>
      </p:pic>
      <p:pic>
        <p:nvPicPr>
          <p:cNvPr id="12" name="Picture 11">
            <a:extLst>
              <a:ext uri="{FF2B5EF4-FFF2-40B4-BE49-F238E27FC236}">
                <a16:creationId xmlns:a16="http://schemas.microsoft.com/office/drawing/2014/main" id="{6157C8F4-81FE-D8D9-D571-74E82C2A5A17}"/>
              </a:ext>
            </a:extLst>
          </p:cNvPr>
          <p:cNvPicPr>
            <a:picLocks noChangeAspect="1"/>
          </p:cNvPicPr>
          <p:nvPr/>
        </p:nvPicPr>
        <p:blipFill>
          <a:blip r:embed="rId5"/>
          <a:stretch>
            <a:fillRect/>
          </a:stretch>
        </p:blipFill>
        <p:spPr>
          <a:xfrm>
            <a:off x="5314020" y="3984808"/>
            <a:ext cx="3914063" cy="2496214"/>
          </a:xfrm>
          <a:prstGeom prst="rect">
            <a:avLst/>
          </a:prstGeom>
        </p:spPr>
      </p:pic>
      <p:sp>
        <p:nvSpPr>
          <p:cNvPr id="13" name="TextBox 12">
            <a:extLst>
              <a:ext uri="{FF2B5EF4-FFF2-40B4-BE49-F238E27FC236}">
                <a16:creationId xmlns:a16="http://schemas.microsoft.com/office/drawing/2014/main" id="{4A81BB59-7248-E29C-8BA7-8C53E099499D}"/>
              </a:ext>
            </a:extLst>
          </p:cNvPr>
          <p:cNvSpPr txBox="1"/>
          <p:nvPr/>
        </p:nvSpPr>
        <p:spPr>
          <a:xfrm>
            <a:off x="418124" y="1201384"/>
            <a:ext cx="4143365" cy="1600438"/>
          </a:xfrm>
          <a:prstGeom prst="rect">
            <a:avLst/>
          </a:prstGeom>
          <a:noFill/>
        </p:spPr>
        <p:txBody>
          <a:bodyPr wrap="square">
            <a:spAutoFit/>
          </a:bodyPr>
          <a:lstStyle/>
          <a:p>
            <a:pPr algn="l">
              <a:buFont typeface="+mj-lt"/>
              <a:buAutoNum type="arabicPeriod"/>
            </a:pPr>
            <a:r>
              <a:rPr lang="en-US" sz="1200" b="0" i="0" dirty="0">
                <a:solidFill>
                  <a:srgbClr val="1F2328"/>
                </a:solidFill>
                <a:effectLst/>
                <a:latin typeface="+mj-lt"/>
              </a:rPr>
              <a:t> Using different Features selections: all the methods highlighted 10 attributes as most important features</a:t>
            </a:r>
          </a:p>
          <a:p>
            <a:pPr algn="l"/>
            <a:r>
              <a:rPr lang="en-US" sz="1200" b="0" i="0" dirty="0">
                <a:solidFill>
                  <a:srgbClr val="1F2328"/>
                </a:solidFill>
                <a:effectLst/>
                <a:latin typeface="+mj-lt"/>
              </a:rPr>
              <a:t> </a:t>
            </a:r>
          </a:p>
          <a:p>
            <a:pPr algn="l"/>
            <a:r>
              <a:rPr lang="en-US" sz="1200" dirty="0">
                <a:solidFill>
                  <a:srgbClr val="1F2328"/>
                </a:solidFill>
                <a:latin typeface="+mj-lt"/>
              </a:rPr>
              <a:t>2. When we used different models to train, with 10 selected and rest 250 important features, the model accuracy was almost the same as you can see from the below graph</a:t>
            </a:r>
          </a:p>
          <a:p>
            <a:pPr algn="l"/>
            <a:endParaRPr lang="en-US" sz="1400" dirty="0">
              <a:solidFill>
                <a:srgbClr val="1F2328"/>
              </a:solidFill>
              <a:latin typeface="-apple-system"/>
            </a:endParaRPr>
          </a:p>
        </p:txBody>
      </p:sp>
    </p:spTree>
    <p:extLst>
      <p:ext uri="{BB962C8B-B14F-4D97-AF65-F5344CB8AC3E}">
        <p14:creationId xmlns:p14="http://schemas.microsoft.com/office/powerpoint/2010/main" val="13405204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B5C6D6-AC97-D01F-7E01-4B6727387E77}"/>
              </a:ext>
            </a:extLst>
          </p:cNvPr>
          <p:cNvCxnSpPr>
            <a:cxnSpLocks/>
          </p:cNvCxnSpPr>
          <p:nvPr/>
        </p:nvCxnSpPr>
        <p:spPr>
          <a:xfrm>
            <a:off x="0" y="872598"/>
            <a:ext cx="9701048" cy="0"/>
          </a:xfrm>
          <a:prstGeom prst="line">
            <a:avLst/>
          </a:prstGeom>
          <a:ln w="9525">
            <a:solidFill>
              <a:schemeClr val="bg2">
                <a:lumMod val="90000"/>
              </a:schemeClr>
            </a:soli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65E3BE53-99E5-B700-7A7E-04B745534AEF}"/>
              </a:ext>
            </a:extLst>
          </p:cNvPr>
          <p:cNvSpPr txBox="1">
            <a:spLocks/>
          </p:cNvSpPr>
          <p:nvPr/>
        </p:nvSpPr>
        <p:spPr>
          <a:xfrm>
            <a:off x="312420" y="149017"/>
            <a:ext cx="11879580" cy="822960"/>
          </a:xfrm>
          <a:prstGeom prst="rect">
            <a:avLst/>
          </a:prstGeom>
        </p:spPr>
        <p:txBody>
          <a:bodyPr vert="horz" lIns="0" tIns="91440" rIns="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effectLst>
                  <a:outerShdw blurRad="38100" dist="38100" dir="2700000" algn="tl">
                    <a:srgbClr val="000000">
                      <a:alpha val="43137"/>
                    </a:srgbClr>
                  </a:outerShdw>
                </a:effectLst>
                <a:latin typeface="+mn-lt"/>
                <a:ea typeface="+mn-ea"/>
                <a:cs typeface="+mn-cs"/>
              </a:rPr>
              <a:t>Conclusion</a:t>
            </a:r>
          </a:p>
        </p:txBody>
      </p:sp>
      <p:sp>
        <p:nvSpPr>
          <p:cNvPr id="8" name="TextBox 7">
            <a:extLst>
              <a:ext uri="{FF2B5EF4-FFF2-40B4-BE49-F238E27FC236}">
                <a16:creationId xmlns:a16="http://schemas.microsoft.com/office/drawing/2014/main" id="{26995038-8EC0-7CA0-AF6A-912F3D3D2890}"/>
              </a:ext>
            </a:extLst>
          </p:cNvPr>
          <p:cNvSpPr txBox="1"/>
          <p:nvPr/>
        </p:nvSpPr>
        <p:spPr>
          <a:xfrm>
            <a:off x="704193" y="1228397"/>
            <a:ext cx="8996855" cy="1384995"/>
          </a:xfrm>
          <a:prstGeom prst="rect">
            <a:avLst/>
          </a:prstGeom>
          <a:noFill/>
        </p:spPr>
        <p:txBody>
          <a:bodyPr wrap="square">
            <a:spAutoFit/>
          </a:bodyPr>
          <a:lstStyle/>
          <a:p>
            <a:pPr algn="l"/>
            <a:r>
              <a:rPr lang="en-US" sz="1200" b="0" i="0" dirty="0">
                <a:solidFill>
                  <a:srgbClr val="242424"/>
                </a:solidFill>
                <a:effectLst/>
                <a:latin typeface="+mj-lt"/>
              </a:rPr>
              <a:t>In this project, we employed various feature selection methods to identify the most important attributes for our model. The methods used included Recursive Feature Elimination (RFE), Principal Component Analysis (PCA), L1 Regularization, Decision Tree, Random Forest, and Gradient Boosting. Each method consistently highlighted 10 attributes as the most important features.</a:t>
            </a:r>
          </a:p>
          <a:p>
            <a:pPr algn="l"/>
            <a:endParaRPr lang="en-US" sz="1200" b="0" i="0" dirty="0">
              <a:solidFill>
                <a:srgbClr val="242424"/>
              </a:solidFill>
              <a:effectLst/>
              <a:latin typeface="+mj-lt"/>
            </a:endParaRPr>
          </a:p>
          <a:p>
            <a:pPr algn="l"/>
            <a:r>
              <a:rPr lang="en-US" sz="1200" b="0" i="0" dirty="0">
                <a:solidFill>
                  <a:srgbClr val="242424"/>
                </a:solidFill>
                <a:effectLst/>
                <a:latin typeface="+mj-lt"/>
              </a:rPr>
              <a:t>To evaluate the impact of feature selection, we trained different models using 10, 100 selected features and the full set of 250 features. The model accuracies were as follows:</a:t>
            </a:r>
          </a:p>
        </p:txBody>
      </p:sp>
      <p:graphicFrame>
        <p:nvGraphicFramePr>
          <p:cNvPr id="9" name="Table 8">
            <a:extLst>
              <a:ext uri="{FF2B5EF4-FFF2-40B4-BE49-F238E27FC236}">
                <a16:creationId xmlns:a16="http://schemas.microsoft.com/office/drawing/2014/main" id="{2171EC97-43BB-7E1A-755F-0F6A5709E99A}"/>
              </a:ext>
            </a:extLst>
          </p:cNvPr>
          <p:cNvGraphicFramePr>
            <a:graphicFrameLocks noGrp="1"/>
          </p:cNvGraphicFramePr>
          <p:nvPr>
            <p:extLst>
              <p:ext uri="{D42A27DB-BD31-4B8C-83A1-F6EECF244321}">
                <p14:modId xmlns:p14="http://schemas.microsoft.com/office/powerpoint/2010/main" val="965779821"/>
              </p:ext>
            </p:extLst>
          </p:nvPr>
        </p:nvGraphicFramePr>
        <p:xfrm>
          <a:off x="3048307" y="2912830"/>
          <a:ext cx="3047693" cy="1555563"/>
        </p:xfrm>
        <a:graphic>
          <a:graphicData uri="http://schemas.openxmlformats.org/drawingml/2006/table">
            <a:tbl>
              <a:tblPr firstRow="1" bandRow="1">
                <a:tableStyleId>{7E9639D4-E3E2-4D34-9284-5A2195B3D0D7}</a:tableStyleId>
              </a:tblPr>
              <a:tblGrid>
                <a:gridCol w="1466071">
                  <a:extLst>
                    <a:ext uri="{9D8B030D-6E8A-4147-A177-3AD203B41FA5}">
                      <a16:colId xmlns:a16="http://schemas.microsoft.com/office/drawing/2014/main" val="3359970297"/>
                    </a:ext>
                  </a:extLst>
                </a:gridCol>
                <a:gridCol w="646113">
                  <a:extLst>
                    <a:ext uri="{9D8B030D-6E8A-4147-A177-3AD203B41FA5}">
                      <a16:colId xmlns:a16="http://schemas.microsoft.com/office/drawing/2014/main" val="290161390"/>
                    </a:ext>
                  </a:extLst>
                </a:gridCol>
                <a:gridCol w="935509">
                  <a:extLst>
                    <a:ext uri="{9D8B030D-6E8A-4147-A177-3AD203B41FA5}">
                      <a16:colId xmlns:a16="http://schemas.microsoft.com/office/drawing/2014/main" val="1716727990"/>
                    </a:ext>
                  </a:extLst>
                </a:gridCol>
              </a:tblGrid>
              <a:tr h="151191">
                <a:tc>
                  <a:txBody>
                    <a:bodyPr/>
                    <a:lstStyle/>
                    <a:p>
                      <a:pPr algn="l" fontAlgn="b"/>
                      <a:r>
                        <a:rPr lang="en-US" sz="1100" b="1" i="0" u="none" strike="noStrike" dirty="0">
                          <a:solidFill>
                            <a:schemeClr val="bg1"/>
                          </a:solidFill>
                          <a:effectLst/>
                          <a:latin typeface="Aptos Narrow" panose="020B0004020202020204" pitchFamily="34" charset="0"/>
                        </a:rPr>
                        <a:t>Model</a:t>
                      </a:r>
                    </a:p>
                  </a:txBody>
                  <a:tcPr marL="9525" marR="9525" marT="9525" marB="0" anchor="b">
                    <a:solidFill>
                      <a:srgbClr val="242437"/>
                    </a:solidFill>
                  </a:tcPr>
                </a:tc>
                <a:tc>
                  <a:txBody>
                    <a:bodyPr/>
                    <a:lstStyle/>
                    <a:p>
                      <a:pPr algn="l" fontAlgn="b"/>
                      <a:r>
                        <a:rPr lang="en-US" sz="1100" b="1" i="0" u="none" strike="noStrike" dirty="0">
                          <a:solidFill>
                            <a:schemeClr val="bg1"/>
                          </a:solidFill>
                          <a:effectLst/>
                          <a:latin typeface="Aptos Narrow" panose="020B0004020202020204" pitchFamily="34" charset="0"/>
                        </a:rPr>
                        <a:t> Attributes</a:t>
                      </a:r>
                    </a:p>
                  </a:txBody>
                  <a:tcPr marL="9525" marR="9525" marT="9525" marB="0" anchor="b">
                    <a:solidFill>
                      <a:srgbClr val="242437"/>
                    </a:solidFill>
                  </a:tcPr>
                </a:tc>
                <a:tc>
                  <a:txBody>
                    <a:bodyPr/>
                    <a:lstStyle/>
                    <a:p>
                      <a:pPr algn="l" fontAlgn="b"/>
                      <a:r>
                        <a:rPr lang="en-US" sz="1100" b="1" i="0" u="none" strike="noStrike" dirty="0">
                          <a:solidFill>
                            <a:schemeClr val="bg1"/>
                          </a:solidFill>
                          <a:effectLst/>
                          <a:latin typeface="Aptos Narrow" panose="020B0004020202020204" pitchFamily="34" charset="0"/>
                        </a:rPr>
                        <a:t>Accuracy</a:t>
                      </a:r>
                    </a:p>
                  </a:txBody>
                  <a:tcPr marL="9525" marR="9525" marT="9525" marB="0" anchor="b">
                    <a:solidFill>
                      <a:srgbClr val="242437"/>
                    </a:solidFill>
                  </a:tcPr>
                </a:tc>
                <a:extLst>
                  <a:ext uri="{0D108BD9-81ED-4DB2-BD59-A6C34878D82A}">
                    <a16:rowId xmlns:a16="http://schemas.microsoft.com/office/drawing/2014/main" val="4126143390"/>
                  </a:ext>
                </a:extLst>
              </a:tr>
              <a:tr h="159449">
                <a:tc>
                  <a:txBody>
                    <a:bodyPr/>
                    <a:lstStyle/>
                    <a:p>
                      <a:pPr algn="l" rtl="0" fontAlgn="ctr"/>
                      <a:r>
                        <a:rPr lang="en-US" sz="1100" b="1" i="0" kern="1200" dirty="0">
                          <a:solidFill>
                            <a:schemeClr val="tx2">
                              <a:lumMod val="75000"/>
                            </a:schemeClr>
                          </a:solidFill>
                          <a:effectLst/>
                          <a:latin typeface="+mn-lt"/>
                          <a:ea typeface="+mn-ea"/>
                          <a:cs typeface="+mn-cs"/>
                        </a:rPr>
                        <a:t>Feature Importance</a:t>
                      </a:r>
                      <a:endParaRPr lang="en-US" sz="1100" b="1" i="0" u="none" strike="noStrike" dirty="0">
                        <a:solidFill>
                          <a:srgbClr val="808080"/>
                        </a:solidFill>
                        <a:effectLst/>
                        <a:latin typeface="Aptos" panose="020B0004020202020204" pitchFamily="34" charset="0"/>
                      </a:endParaRPr>
                    </a:p>
                  </a:txBody>
                  <a:tcPr marL="9525" marR="9525" marT="9525" marB="0" anchor="ctr">
                    <a:lnL w="3175"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10</a:t>
                      </a: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0.9235</a:t>
                      </a:r>
                    </a:p>
                  </a:txBody>
                  <a:tcPr marL="9525" marR="9525" marT="9525" marB="0" anchor="ctr">
                    <a:lnR w="3175" cap="flat" cmpd="sng" algn="ctr">
                      <a:solidFill>
                        <a:schemeClr val="bg2"/>
                      </a:solidFill>
                      <a:prstDash val="solid"/>
                      <a:round/>
                      <a:headEnd type="none" w="med" len="med"/>
                      <a:tailEnd type="none" w="med" len="med"/>
                    </a:lnR>
                  </a:tcPr>
                </a:tc>
                <a:extLst>
                  <a:ext uri="{0D108BD9-81ED-4DB2-BD59-A6C34878D82A}">
                    <a16:rowId xmlns:a16="http://schemas.microsoft.com/office/drawing/2014/main" val="2394665478"/>
                  </a:ext>
                </a:extLst>
              </a:tr>
              <a:tr h="267146">
                <a:tc>
                  <a:txBody>
                    <a:bodyPr/>
                    <a:lstStyle/>
                    <a:p>
                      <a:pPr algn="l" rtl="0" fontAlgn="ctr"/>
                      <a:r>
                        <a:rPr lang="en-US" sz="1100" b="1" dirty="0">
                          <a:solidFill>
                            <a:schemeClr val="tx2">
                              <a:lumMod val="75000"/>
                            </a:schemeClr>
                          </a:solidFill>
                        </a:rPr>
                        <a:t>RFE</a:t>
                      </a:r>
                      <a:endParaRPr lang="en-US" sz="1100" b="1" i="0" u="none" strike="noStrike" dirty="0">
                        <a:solidFill>
                          <a:srgbClr val="808080"/>
                        </a:solidFill>
                        <a:effectLst/>
                        <a:latin typeface="Aptos" panose="020B0004020202020204" pitchFamily="34" charset="0"/>
                      </a:endParaRPr>
                    </a:p>
                  </a:txBody>
                  <a:tcPr marL="9525" marR="9525" marT="9525" marB="0" anchor="ctr">
                    <a:lnL w="3175"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10</a:t>
                      </a: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0.9256</a:t>
                      </a:r>
                    </a:p>
                  </a:txBody>
                  <a:tcPr marL="9525" marR="9525" marT="9525" marB="0" anchor="ctr">
                    <a:lnR w="3175" cap="flat" cmpd="sng" algn="ctr">
                      <a:solidFill>
                        <a:schemeClr val="bg2"/>
                      </a:solidFill>
                      <a:prstDash val="solid"/>
                      <a:round/>
                      <a:headEnd type="none" w="med" len="med"/>
                      <a:tailEnd type="none" w="med" len="med"/>
                    </a:lnR>
                  </a:tcPr>
                </a:tc>
                <a:extLst>
                  <a:ext uri="{0D108BD9-81ED-4DB2-BD59-A6C34878D82A}">
                    <a16:rowId xmlns:a16="http://schemas.microsoft.com/office/drawing/2014/main" val="2022897434"/>
                  </a:ext>
                </a:extLst>
              </a:tr>
              <a:tr h="201296">
                <a:tc>
                  <a:txBody>
                    <a:bodyPr/>
                    <a:lstStyle/>
                    <a:p>
                      <a:pPr algn="l" rtl="0" fontAlgn="ctr"/>
                      <a:r>
                        <a:rPr lang="en-US" sz="1100" b="1" dirty="0">
                          <a:solidFill>
                            <a:schemeClr val="tx2">
                              <a:lumMod val="75000"/>
                            </a:schemeClr>
                          </a:solidFill>
                        </a:rPr>
                        <a:t>PCA</a:t>
                      </a:r>
                      <a:endParaRPr lang="en-US" sz="1100" b="1" i="0" u="none" strike="noStrike" dirty="0">
                        <a:solidFill>
                          <a:srgbClr val="808080"/>
                        </a:solidFill>
                        <a:effectLst/>
                        <a:latin typeface="Aptos" panose="020B0004020202020204" pitchFamily="34" charset="0"/>
                      </a:endParaRPr>
                    </a:p>
                  </a:txBody>
                  <a:tcPr marL="9525" marR="9525" marT="9525" marB="0" anchor="ctr">
                    <a:lnL w="3175"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10</a:t>
                      </a: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0.9235</a:t>
                      </a:r>
                    </a:p>
                  </a:txBody>
                  <a:tcPr marL="9525" marR="9525" marT="9525" marB="0" anchor="ctr">
                    <a:lnR w="3175" cap="flat" cmpd="sng" algn="ctr">
                      <a:solidFill>
                        <a:schemeClr val="bg2"/>
                      </a:solidFill>
                      <a:prstDash val="solid"/>
                      <a:round/>
                      <a:headEnd type="none" w="med" len="med"/>
                      <a:tailEnd type="none" w="med" len="med"/>
                    </a:lnR>
                  </a:tcPr>
                </a:tc>
                <a:extLst>
                  <a:ext uri="{0D108BD9-81ED-4DB2-BD59-A6C34878D82A}">
                    <a16:rowId xmlns:a16="http://schemas.microsoft.com/office/drawing/2014/main" val="3681638793"/>
                  </a:ext>
                </a:extLst>
              </a:tr>
              <a:tr h="201296">
                <a:tc>
                  <a:txBody>
                    <a:bodyPr/>
                    <a:lstStyle/>
                    <a:p>
                      <a:pPr algn="l" rtl="0" fontAlgn="ctr"/>
                      <a:r>
                        <a:rPr lang="en-US" sz="1100" b="1" dirty="0">
                          <a:solidFill>
                            <a:schemeClr val="tx2">
                              <a:lumMod val="75000"/>
                            </a:schemeClr>
                          </a:solidFill>
                        </a:rPr>
                        <a:t>L1 Regularization </a:t>
                      </a:r>
                      <a:endParaRPr lang="en-US" sz="1100" b="1" i="0" u="none" strike="noStrike" dirty="0">
                        <a:solidFill>
                          <a:srgbClr val="808080"/>
                        </a:solidFill>
                        <a:effectLst/>
                        <a:latin typeface="Aptos" panose="020B0004020202020204" pitchFamily="34" charset="0"/>
                      </a:endParaRPr>
                    </a:p>
                  </a:txBody>
                  <a:tcPr marL="9525" marR="9525" marT="9525" marB="0" anchor="ctr">
                    <a:lnL w="3175"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100</a:t>
                      </a: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0.906 </a:t>
                      </a:r>
                    </a:p>
                  </a:txBody>
                  <a:tcPr marL="9525" marR="9525" marT="9525" marB="0" anchor="ctr">
                    <a:lnR w="3175" cap="flat" cmpd="sng" algn="ctr">
                      <a:solidFill>
                        <a:schemeClr val="bg2"/>
                      </a:solidFill>
                      <a:prstDash val="solid"/>
                      <a:round/>
                      <a:headEnd type="none" w="med" len="med"/>
                      <a:tailEnd type="none" w="med" len="med"/>
                    </a:lnR>
                  </a:tcPr>
                </a:tc>
                <a:extLst>
                  <a:ext uri="{0D108BD9-81ED-4DB2-BD59-A6C34878D82A}">
                    <a16:rowId xmlns:a16="http://schemas.microsoft.com/office/drawing/2014/main" val="1057255303"/>
                  </a:ext>
                </a:extLst>
              </a:tr>
              <a:tr h="151191">
                <a:tc>
                  <a:txBody>
                    <a:bodyPr/>
                    <a:lstStyle/>
                    <a:p>
                      <a:pPr algn="l" rtl="0" fontAlgn="ctr"/>
                      <a:r>
                        <a:rPr lang="en-US" sz="1100" b="1" dirty="0">
                          <a:solidFill>
                            <a:schemeClr val="tx2">
                              <a:lumMod val="75000"/>
                            </a:schemeClr>
                          </a:solidFill>
                        </a:rPr>
                        <a:t>Decision Tree </a:t>
                      </a:r>
                      <a:endParaRPr lang="en-US" sz="1100" b="1" i="0" u="none" strike="noStrike" dirty="0">
                        <a:solidFill>
                          <a:srgbClr val="808080"/>
                        </a:solidFill>
                        <a:effectLst/>
                        <a:latin typeface="Aptos" panose="020B0004020202020204" pitchFamily="34" charset="0"/>
                      </a:endParaRPr>
                    </a:p>
                  </a:txBody>
                  <a:tcPr marL="9525" marR="9525" marT="9525" marB="0" anchor="ctr">
                    <a:lnL w="3175"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250</a:t>
                      </a: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0.898 </a:t>
                      </a:r>
                    </a:p>
                  </a:txBody>
                  <a:tcPr marL="9525" marR="9525" marT="9525" marB="0" anchor="ctr">
                    <a:lnR w="3175" cap="flat" cmpd="sng" algn="ctr">
                      <a:solidFill>
                        <a:schemeClr val="bg2"/>
                      </a:solidFill>
                      <a:prstDash val="solid"/>
                      <a:round/>
                      <a:headEnd type="none" w="med" len="med"/>
                      <a:tailEnd type="none" w="med" len="med"/>
                    </a:lnR>
                  </a:tcPr>
                </a:tc>
                <a:extLst>
                  <a:ext uri="{0D108BD9-81ED-4DB2-BD59-A6C34878D82A}">
                    <a16:rowId xmlns:a16="http://schemas.microsoft.com/office/drawing/2014/main" val="210587844"/>
                  </a:ext>
                </a:extLst>
              </a:tr>
              <a:tr h="151191">
                <a:tc>
                  <a:txBody>
                    <a:bodyPr/>
                    <a:lstStyle/>
                    <a:p>
                      <a:pPr algn="l" rtl="0" fontAlgn="ctr"/>
                      <a:r>
                        <a:rPr lang="en-US" sz="1100" b="1" dirty="0">
                          <a:solidFill>
                            <a:schemeClr val="tx2">
                              <a:lumMod val="75000"/>
                            </a:schemeClr>
                          </a:solidFill>
                        </a:rPr>
                        <a:t>Random Forest</a:t>
                      </a:r>
                      <a:endParaRPr lang="en-US" sz="1100" b="1" i="0" u="none" strike="noStrike" dirty="0">
                        <a:solidFill>
                          <a:srgbClr val="808080"/>
                        </a:solidFill>
                        <a:effectLst/>
                        <a:latin typeface="Aptos" panose="020B0004020202020204" pitchFamily="34" charset="0"/>
                      </a:endParaRPr>
                    </a:p>
                  </a:txBody>
                  <a:tcPr marL="9525" marR="9525" marT="9525" marB="0" anchor="ctr">
                    <a:lnL w="3175"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250</a:t>
                      </a: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0.9235</a:t>
                      </a:r>
                    </a:p>
                  </a:txBody>
                  <a:tcPr marL="9525" marR="9525" marT="9525" marB="0" anchor="ctr">
                    <a:lnR w="3175" cap="flat" cmpd="sng" algn="ctr">
                      <a:solidFill>
                        <a:schemeClr val="bg2"/>
                      </a:solidFill>
                      <a:prstDash val="solid"/>
                      <a:round/>
                      <a:headEnd type="none" w="med" len="med"/>
                      <a:tailEnd type="none" w="med" len="med"/>
                    </a:lnR>
                  </a:tcPr>
                </a:tc>
                <a:extLst>
                  <a:ext uri="{0D108BD9-81ED-4DB2-BD59-A6C34878D82A}">
                    <a16:rowId xmlns:a16="http://schemas.microsoft.com/office/drawing/2014/main" val="1348526407"/>
                  </a:ext>
                </a:extLst>
              </a:tr>
              <a:tr h="82129">
                <a:tc>
                  <a:txBody>
                    <a:bodyPr/>
                    <a:lstStyle/>
                    <a:p>
                      <a:pPr algn="l" rtl="0" fontAlgn="ctr"/>
                      <a:r>
                        <a:rPr lang="en-US" sz="1100" b="1" dirty="0">
                          <a:solidFill>
                            <a:schemeClr val="tx2">
                              <a:lumMod val="75000"/>
                            </a:schemeClr>
                          </a:solidFill>
                        </a:rPr>
                        <a:t>Gradient Boosting</a:t>
                      </a:r>
                      <a:endParaRPr lang="en-US" sz="1100" b="1" i="0" u="none" strike="noStrike" dirty="0">
                        <a:solidFill>
                          <a:srgbClr val="808080"/>
                        </a:solidFill>
                        <a:effectLst/>
                        <a:latin typeface="Aptos" panose="020B0004020202020204" pitchFamily="34" charset="0"/>
                      </a:endParaRPr>
                    </a:p>
                  </a:txBody>
                  <a:tcPr marL="9525" marR="9525" marT="9525" marB="0" anchor="ctr">
                    <a:lnL w="3175"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250</a:t>
                      </a: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algn="l" defTabSz="457200" rtl="0" eaLnBrk="1" fontAlgn="ctr" latinLnBrk="0" hangingPunct="1"/>
                      <a:r>
                        <a:rPr lang="en-US" sz="1100" b="1" kern="1200" dirty="0">
                          <a:solidFill>
                            <a:schemeClr val="tx2">
                              <a:lumMod val="75000"/>
                            </a:schemeClr>
                          </a:solidFill>
                          <a:latin typeface="+mn-lt"/>
                          <a:ea typeface="+mn-ea"/>
                          <a:cs typeface="+mn-cs"/>
                        </a:rPr>
                        <a:t>0.9193</a:t>
                      </a:r>
                    </a:p>
                  </a:txBody>
                  <a:tcPr marL="9525" marR="9525" marT="9525" marB="0" anchor="ctr">
                    <a:lnR w="3175" cap="flat" cmpd="sng" algn="ctr">
                      <a:solidFill>
                        <a:schemeClr val="bg2"/>
                      </a:solidFill>
                      <a:prstDash val="solid"/>
                      <a:round/>
                      <a:headEnd type="none" w="med" len="med"/>
                      <a:tailEnd type="none" w="med" len="med"/>
                    </a:lnR>
                  </a:tcPr>
                </a:tc>
                <a:extLst>
                  <a:ext uri="{0D108BD9-81ED-4DB2-BD59-A6C34878D82A}">
                    <a16:rowId xmlns:a16="http://schemas.microsoft.com/office/drawing/2014/main" val="1523693623"/>
                  </a:ext>
                </a:extLst>
              </a:tr>
            </a:tbl>
          </a:graphicData>
        </a:graphic>
      </p:graphicFrame>
      <p:sp>
        <p:nvSpPr>
          <p:cNvPr id="11" name="TextBox 10">
            <a:extLst>
              <a:ext uri="{FF2B5EF4-FFF2-40B4-BE49-F238E27FC236}">
                <a16:creationId xmlns:a16="http://schemas.microsoft.com/office/drawing/2014/main" id="{7A3A63E7-573C-ED08-3DD9-AFC5EE3E1C5B}"/>
              </a:ext>
            </a:extLst>
          </p:cNvPr>
          <p:cNvSpPr txBox="1"/>
          <p:nvPr/>
        </p:nvSpPr>
        <p:spPr>
          <a:xfrm>
            <a:off x="604290" y="4790384"/>
            <a:ext cx="8996855" cy="1277273"/>
          </a:xfrm>
          <a:prstGeom prst="rect">
            <a:avLst/>
          </a:prstGeom>
          <a:noFill/>
        </p:spPr>
        <p:txBody>
          <a:bodyPr wrap="square">
            <a:spAutoFit/>
          </a:bodyPr>
          <a:lstStyle/>
          <a:p>
            <a:pPr algn="l"/>
            <a:r>
              <a:rPr lang="en-US" sz="1100" b="0" i="0" dirty="0">
                <a:solidFill>
                  <a:srgbClr val="242424"/>
                </a:solidFill>
                <a:effectLst/>
                <a:latin typeface="+mj-lt"/>
              </a:rPr>
              <a:t>As illustrated in the graph, the accuracy scores for models trained with the selected features were almost identical to those trained with the full feature set. This indicates that the 10 selected features are sufficient to achieve high model performance, and including additional features does not significantly improve accuracy.</a:t>
            </a:r>
          </a:p>
          <a:p>
            <a:pPr algn="l"/>
            <a:endParaRPr lang="en-US" sz="1100" b="0" i="0" dirty="0">
              <a:solidFill>
                <a:srgbClr val="242424"/>
              </a:solidFill>
              <a:effectLst/>
              <a:latin typeface="+mj-lt"/>
            </a:endParaRPr>
          </a:p>
          <a:p>
            <a:pPr algn="l"/>
            <a:endParaRPr lang="en-US" sz="1100" dirty="0">
              <a:solidFill>
                <a:srgbClr val="242424"/>
              </a:solidFill>
              <a:latin typeface="+mj-lt"/>
            </a:endParaRPr>
          </a:p>
          <a:p>
            <a:pPr algn="l"/>
            <a:r>
              <a:rPr lang="en-US" sz="1100" b="0" i="0" dirty="0">
                <a:solidFill>
                  <a:srgbClr val="242424"/>
                </a:solidFill>
                <a:effectLst/>
                <a:latin typeface="+mj-lt"/>
              </a:rPr>
              <a:t>In summary, our comparison of selected features versus the full feature set demonstrates that feature selection can effectively reduce the dimensionality of the dataset without compromising model accuracy.</a:t>
            </a:r>
          </a:p>
        </p:txBody>
      </p:sp>
    </p:spTree>
    <p:extLst>
      <p:ext uri="{BB962C8B-B14F-4D97-AF65-F5344CB8AC3E}">
        <p14:creationId xmlns:p14="http://schemas.microsoft.com/office/powerpoint/2010/main" val="729675031"/>
      </p:ext>
    </p:extLst>
  </p:cSld>
  <p:clrMapOvr>
    <a:masterClrMapping/>
  </p:clrMapOvr>
  <p:transition>
    <p:fade/>
  </p:transition>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3C57D564CF8E46AF09CC1DABEE038E" ma:contentTypeVersion="16" ma:contentTypeDescription="Create a new document." ma:contentTypeScope="" ma:versionID="b68682dc587129a8403b3d94c1b4bdde">
  <xsd:schema xmlns:xsd="http://www.w3.org/2001/XMLSchema" xmlns:xs="http://www.w3.org/2001/XMLSchema" xmlns:p="http://schemas.microsoft.com/office/2006/metadata/properties" xmlns:ns2="3a1f0a13-2ef6-4ad2-b0b7-e1cb3771f8b4" xmlns:ns3="df9c5660-b31e-4517-b8b7-d042f605b8e9" targetNamespace="http://schemas.microsoft.com/office/2006/metadata/properties" ma:root="true" ma:fieldsID="6dd5cfe4a12aa67022f49d4b101873a5" ns2:_="" ns3:_="">
    <xsd:import namespace="3a1f0a13-2ef6-4ad2-b0b7-e1cb3771f8b4"/>
    <xsd:import namespace="df9c5660-b31e-4517-b8b7-d042f605b8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AppType"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1f0a13-2ef6-4ad2-b0b7-e1cb3771f8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ppType" ma:index="12" nillable="true" ma:displayName="App Type" ma:format="Dropdown" ma:internalName="AppType">
      <xsd:simpleType>
        <xsd:restriction base="dms:Choice">
          <xsd:enumeration value="Lab360"/>
          <xsd:enumeration value="LEAF"/>
          <xsd:enumeration value="WRS"/>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bb28281-01fd-4fd0-9d4d-3eb6eb4de9b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9c5660-b31e-4517-b8b7-d042f605b8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362af8e-589a-48e0-b158-bb97e60d99eb}" ma:internalName="TaxCatchAll" ma:showField="CatchAllData" ma:web="df9c5660-b31e-4517-b8b7-d042f605b8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f9c5660-b31e-4517-b8b7-d042f605b8e9">
      <UserInfo>
        <DisplayName>Foy, Edward</DisplayName>
        <AccountId>15</AccountId>
        <AccountType/>
      </UserInfo>
      <UserInfo>
        <DisplayName>Gu, Ping</DisplayName>
        <AccountId>102</AccountId>
        <AccountType/>
      </UserInfo>
      <UserInfo>
        <DisplayName>Mohammed, Sohail</DisplayName>
        <AccountId>23</AccountId>
        <AccountType/>
      </UserInfo>
    </SharedWithUsers>
    <lcf76f155ced4ddcb4097134ff3c332f xmlns="3a1f0a13-2ef6-4ad2-b0b7-e1cb3771f8b4">
      <Terms xmlns="http://schemas.microsoft.com/office/infopath/2007/PartnerControls"/>
    </lcf76f155ced4ddcb4097134ff3c332f>
    <TaxCatchAll xmlns="df9c5660-b31e-4517-b8b7-d042f605b8e9" xsi:nil="true"/>
    <AppType xmlns="3a1f0a13-2ef6-4ad2-b0b7-e1cb3771f8b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6AF8A5-9359-45F2-846A-038DF9A76F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1f0a13-2ef6-4ad2-b0b7-e1cb3771f8b4"/>
    <ds:schemaRef ds:uri="df9c5660-b31e-4517-b8b7-d042f605b8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B12162-498D-4C7E-A450-33BBA39C5472}">
  <ds:schemaRefs>
    <ds:schemaRef ds:uri="http://schemas.microsoft.com/office/2006/metadata/properties"/>
    <ds:schemaRef ds:uri="http://www.w3.org/XML/1998/namespace"/>
    <ds:schemaRef ds:uri="df9c5660-b31e-4517-b8b7-d042f605b8e9"/>
    <ds:schemaRef ds:uri="http://schemas.microsoft.com/office/2006/documentManagement/types"/>
    <ds:schemaRef ds:uri="3a1f0a13-2ef6-4ad2-b0b7-e1cb3771f8b4"/>
    <ds:schemaRef ds:uri="http://purl.org/dc/dcmitype/"/>
    <ds:schemaRef ds:uri="http://schemas.openxmlformats.org/package/2006/metadata/core-properties"/>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0A38146D-52E7-4512-9612-6C881AC77283}">
  <ds:schemaRefs>
    <ds:schemaRef ds:uri="http://schemas.microsoft.com/sharepoint/v3/contenttype/forms"/>
  </ds:schemaRefs>
</ds:datastoreItem>
</file>

<file path=docMetadata/LabelInfo.xml><?xml version="1.0" encoding="utf-8"?>
<clbl:labelList xmlns:clbl="http://schemas.microsoft.com/office/2020/mipLabelMetadata">
  <clbl:label id="{ddbe5114-fe4f-4faf-8a07-a9103153293f}" enabled="1" method="Standard" siteId="{918079db-c902-4e29-b22c-9764410d0375}" removed="0"/>
</clbl:labelList>
</file>

<file path=docProps/app.xml><?xml version="1.0" encoding="utf-8"?>
<Properties xmlns="http://schemas.openxmlformats.org/officeDocument/2006/extended-properties" xmlns:vt="http://schemas.openxmlformats.org/officeDocument/2006/docPropsVTypes">
  <Template>Facet</Template>
  <TotalTime>59927</TotalTime>
  <Words>550</Words>
  <Application>Microsoft Office PowerPoint</Application>
  <PresentationFormat>Widescreen</PresentationFormat>
  <Paragraphs>96</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Amasis MT Pro</vt:lpstr>
      <vt:lpstr>-apple-system</vt:lpstr>
      <vt:lpstr>Aptos</vt:lpstr>
      <vt:lpstr>Aptos Narrow</vt:lpstr>
      <vt:lpstr>Arial</vt:lpstr>
      <vt:lpstr>Brush Script MT</vt:lpstr>
      <vt:lpstr>Calibri</vt:lpstr>
      <vt:lpstr>Trebuchet MS</vt:lpstr>
      <vt:lpstr>Wingdings 3</vt:lpstr>
      <vt:lpstr>Facet</vt:lpstr>
      <vt:lpstr>-- Capstone Project</vt:lpstr>
      <vt:lpstr>Content</vt:lpstr>
      <vt:lpstr>Problem Statement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Sohail</dc:creator>
  <cp:lastModifiedBy>Mohammed, Sohail</cp:lastModifiedBy>
  <cp:revision>7</cp:revision>
  <dcterms:created xsi:type="dcterms:W3CDTF">2024-05-28T16:36:09Z</dcterms:created>
  <dcterms:modified xsi:type="dcterms:W3CDTF">2024-12-17T23:18:06Z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0x010100383C57D564CF8E46AF09CC1DABEE038E</vt:lpwstr>
  </property>
</Properties>
</file>