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>
        <p:scale>
          <a:sx n="75" d="100"/>
          <a:sy n="75" d="100"/>
        </p:scale>
        <p:origin x="54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0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F2413-5053-4A39-8B0D-54AB9E1AFA72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b="1" spc="100" dirty="0"/>
              <a:t>Sayyed Sohail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7429520" y="6215082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 err="1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Investment In a Sector </a:t>
            </a:r>
            <a:r>
              <a:rPr lang="en-IN" dirty="0" err="1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1547" y="1731963"/>
            <a:ext cx="747296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2977" y="1731963"/>
            <a:ext cx="741010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7278" y="116632"/>
            <a:ext cx="6829444" cy="1219200"/>
          </a:xfrm>
        </p:spPr>
        <p:txBody>
          <a:bodyPr/>
          <a:lstStyle/>
          <a:p>
            <a:r>
              <a:rPr lang="en-IN" dirty="0"/>
              <a:t>Sector Wise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1DD-D45A-7074-8378-61FB724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711C9-DA86-5B07-5CF5-02ED973C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" y="1556792"/>
            <a:ext cx="8290085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843900-E9CD-B732-5EEF-320EED0A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23">
            <a:extLst>
              <a:ext uri="{FF2B5EF4-FFF2-40B4-BE49-F238E27FC236}">
                <a16:creationId xmlns:a16="http://schemas.microsoft.com/office/drawing/2014/main" id="{5461B168-21D7-A2BC-F0A0-2FDD31BD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4676"/>
            <a:ext cx="7776864" cy="56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70623EE-385D-3577-6770-9C3170A0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340291"/>
            <a:ext cx="2752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73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of Investments Values by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2880-23A9-3C0B-3E7B-D49A2A65CA5D}"/>
              </a:ext>
            </a:extLst>
          </p:cNvPr>
          <p:cNvSpPr txBox="1"/>
          <p:nvPr/>
        </p:nvSpPr>
        <p:spPr>
          <a:xfrm>
            <a:off x="1619672" y="4766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Wise Investment Analysis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2D3E-C517-FBD8-1EF8-63CBB99A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785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105251-D460-F991-CF44-7CAFCE56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-124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26">
            <a:extLst>
              <a:ext uri="{FF2B5EF4-FFF2-40B4-BE49-F238E27FC236}">
                <a16:creationId xmlns:a16="http://schemas.microsoft.com/office/drawing/2014/main" id="{75CB339F-122F-F957-0399-8579AA5A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7048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B785FB-6BD4-A65F-7282-58E80C5D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179113"/>
            <a:ext cx="2551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BD248-CCBF-4B14-3F27-3D474389560A}"/>
              </a:ext>
            </a:extLst>
          </p:cNvPr>
          <p:cNvSpPr txBox="1"/>
          <p:nvPr/>
        </p:nvSpPr>
        <p:spPr>
          <a:xfrm>
            <a:off x="1298806" y="5907560"/>
            <a:ext cx="509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5 Investments by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2BB1DA-FEC8-7671-05A5-D861C91F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-98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27">
            <a:extLst>
              <a:ext uri="{FF2B5EF4-FFF2-40B4-BE49-F238E27FC236}">
                <a16:creationId xmlns:a16="http://schemas.microsoft.com/office/drawing/2014/main" id="{C8BF6CBC-E967-CE27-78C1-87C48F47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-9854"/>
            <a:ext cx="5724525" cy="3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DCCF7-6779-87FA-9D1C-D619AE82A318}"/>
              </a:ext>
            </a:extLst>
          </p:cNvPr>
          <p:cNvSpPr txBox="1"/>
          <p:nvPr/>
        </p:nvSpPr>
        <p:spPr>
          <a:xfrm>
            <a:off x="5916755" y="1714500"/>
            <a:ext cx="362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 by Years &amp; Investment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93AD1-E3DF-DEBE-A652-E85CA83D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3429000"/>
            <a:ext cx="57277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48444-2D13-0705-ADE3-3CED7C027526}"/>
              </a:ext>
            </a:extLst>
          </p:cNvPr>
          <p:cNvSpPr txBox="1"/>
          <p:nvPr/>
        </p:nvSpPr>
        <p:spPr>
          <a:xfrm>
            <a:off x="5863723" y="4820334"/>
            <a:ext cx="3122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 chart representing Distribution by Years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4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1960" y="6093296"/>
            <a:ext cx="5972188" cy="6480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2571744"/>
          <a:ext cx="790101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375694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444" y="1700808"/>
            <a:ext cx="7765322" cy="4058751"/>
          </a:xfrm>
        </p:spPr>
        <p:txBody>
          <a:bodyPr>
            <a:normAutofit/>
          </a:bodyPr>
          <a:lstStyle/>
          <a:p>
            <a:r>
              <a:rPr lang="en-US" sz="1600" b="1" spc="10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In the 1</a:t>
            </a:r>
            <a:r>
              <a:rPr lang="en-US" sz="1600" spc="65" baseline="30000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st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600" spc="-75" baseline="300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6433"/>
            <a:ext cx="7764463" cy="710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1461" y="0"/>
            <a:ext cx="7186634" cy="1219200"/>
          </a:xfrm>
        </p:spPr>
        <p:txBody>
          <a:bodyPr/>
          <a:lstStyle/>
          <a:p>
            <a:r>
              <a:rPr lang="en-IN" b="1" dirty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87968" y="1731963"/>
            <a:ext cx="716012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</a:p>
          <a:p>
            <a:endParaRPr lang="en-IN" sz="1600" dirty="0"/>
          </a:p>
          <a:p>
            <a:r>
              <a:rPr lang="en-US" sz="1600" dirty="0"/>
              <a:t>Market Recession in 2008-09 made big losses for the Investors which was covered by 2011-12.</a:t>
            </a:r>
          </a:p>
          <a:p>
            <a:endParaRPr lang="en-US" sz="1600" dirty="0"/>
          </a:p>
          <a:p>
            <a:r>
              <a:rPr lang="en-US" sz="1600" dirty="0"/>
              <a:t>It is also seen that Service Sector was at the highest in all the Years even when the whole sectors were impacted due to crash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381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Calisto MT</vt:lpstr>
      <vt:lpstr>Lucida Sans Unicode</vt:lpstr>
      <vt:lpstr>Symbol</vt:lpstr>
      <vt:lpstr>Tahoma</vt:lpstr>
      <vt:lpstr>Times New Roman</vt:lpstr>
      <vt:lpstr>Verdana</vt:lpstr>
      <vt:lpstr>Wingdings 2</vt:lpstr>
      <vt:lpstr>Slate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Sohail S.</cp:lastModifiedBy>
  <cp:revision>9</cp:revision>
  <dcterms:created xsi:type="dcterms:W3CDTF">2022-08-08T15:56:42Z</dcterms:created>
  <dcterms:modified xsi:type="dcterms:W3CDTF">2022-08-31T17:24:30Z</dcterms:modified>
</cp:coreProperties>
</file>