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2" r:id="rId4"/>
  </p:sldMasterIdLst>
  <p:notesMasterIdLst>
    <p:notesMasterId r:id="rId20"/>
  </p:notesMasterIdLst>
  <p:sldIdLst>
    <p:sldId id="256" r:id="rId5"/>
    <p:sldId id="257" r:id="rId6"/>
    <p:sldId id="335" r:id="rId7"/>
    <p:sldId id="259" r:id="rId8"/>
    <p:sldId id="329" r:id="rId9"/>
    <p:sldId id="258" r:id="rId10"/>
    <p:sldId id="266" r:id="rId11"/>
    <p:sldId id="304" r:id="rId12"/>
    <p:sldId id="301" r:id="rId13"/>
    <p:sldId id="333" r:id="rId14"/>
    <p:sldId id="341" r:id="rId15"/>
    <p:sldId id="343" r:id="rId16"/>
    <p:sldId id="345" r:id="rId17"/>
    <p:sldId id="349" r:id="rId18"/>
    <p:sldId id="350" r:id="rId1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9AB"/>
    <a:srgbClr val="B5C5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853" autoAdjust="0"/>
    <p:restoredTop sz="92597" autoAdjust="0"/>
  </p:normalViewPr>
  <p:slideViewPr>
    <p:cSldViewPr snapToGrid="0" snapToObjects="1">
      <p:cViewPr>
        <p:scale>
          <a:sx n="91" d="100"/>
          <a:sy n="91" d="100"/>
        </p:scale>
        <p:origin x="832" y="44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475" cy="466725"/>
          </a:xfrm>
          <a:prstGeom prst="rect">
            <a:avLst/>
          </a:prstGeom>
        </p:spPr>
        <p:txBody>
          <a:bodyPr vert="horz" lIns="91427" tIns="45713" rIns="91427" bIns="45713" rtlCol="0"/>
          <a:lstStyle>
            <a:lvl1pPr algn="l">
              <a:defRPr sz="1200"/>
            </a:lvl1pPr>
          </a:lstStyle>
          <a:p>
            <a:endParaRPr lang="en-ZA" dirty="0"/>
          </a:p>
        </p:txBody>
      </p:sp>
      <p:sp>
        <p:nvSpPr>
          <p:cNvPr id="3" name="Date Placeholder 2"/>
          <p:cNvSpPr>
            <a:spLocks noGrp="1"/>
          </p:cNvSpPr>
          <p:nvPr>
            <p:ph type="dt" idx="1"/>
          </p:nvPr>
        </p:nvSpPr>
        <p:spPr>
          <a:xfrm>
            <a:off x="3970339" y="1"/>
            <a:ext cx="3038475" cy="466725"/>
          </a:xfrm>
          <a:prstGeom prst="rect">
            <a:avLst/>
          </a:prstGeom>
        </p:spPr>
        <p:txBody>
          <a:bodyPr vert="horz" lIns="91427" tIns="45713" rIns="91427" bIns="45713" rtlCol="0"/>
          <a:lstStyle>
            <a:lvl1pPr algn="r">
              <a:defRPr sz="1200"/>
            </a:lvl1pPr>
          </a:lstStyle>
          <a:p>
            <a:fld id="{22000B5B-49BE-4035-A680-FFD85228E86F}" type="datetimeFigureOut">
              <a:rPr lang="en-ZA" smtClean="0"/>
              <a:t>2024/02/19</a:t>
            </a:fld>
            <a:endParaRPr lang="en-ZA"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27" tIns="45713" rIns="91427" bIns="45713" rtlCol="0" anchor="ctr"/>
          <a:lstStyle/>
          <a:p>
            <a:endParaRPr lang="en-ZA" dirty="0"/>
          </a:p>
        </p:txBody>
      </p:sp>
      <p:sp>
        <p:nvSpPr>
          <p:cNvPr id="5" name="Notes Placeholder 4"/>
          <p:cNvSpPr>
            <a:spLocks noGrp="1"/>
          </p:cNvSpPr>
          <p:nvPr>
            <p:ph type="body" sz="quarter" idx="3"/>
          </p:nvPr>
        </p:nvSpPr>
        <p:spPr>
          <a:xfrm>
            <a:off x="701676" y="4473575"/>
            <a:ext cx="5607050" cy="3660775"/>
          </a:xfrm>
          <a:prstGeom prst="rect">
            <a:avLst/>
          </a:prstGeom>
        </p:spPr>
        <p:txBody>
          <a:bodyPr vert="horz" lIns="91427" tIns="45713" rIns="91427" bIns="4571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1" y="8829676"/>
            <a:ext cx="3038475" cy="466725"/>
          </a:xfrm>
          <a:prstGeom prst="rect">
            <a:avLst/>
          </a:prstGeom>
        </p:spPr>
        <p:txBody>
          <a:bodyPr vert="horz" lIns="91427" tIns="45713" rIns="91427" bIns="45713" rtlCol="0" anchor="b"/>
          <a:lstStyle>
            <a:lvl1pPr algn="l">
              <a:defRPr sz="1200"/>
            </a:lvl1pPr>
          </a:lstStyle>
          <a:p>
            <a:endParaRPr lang="en-ZA" dirty="0"/>
          </a:p>
        </p:txBody>
      </p:sp>
      <p:sp>
        <p:nvSpPr>
          <p:cNvPr id="7" name="Slide Number Placeholder 6"/>
          <p:cNvSpPr>
            <a:spLocks noGrp="1"/>
          </p:cNvSpPr>
          <p:nvPr>
            <p:ph type="sldNum" sz="quarter" idx="5"/>
          </p:nvPr>
        </p:nvSpPr>
        <p:spPr>
          <a:xfrm>
            <a:off x="3970339" y="8829676"/>
            <a:ext cx="3038475" cy="466725"/>
          </a:xfrm>
          <a:prstGeom prst="rect">
            <a:avLst/>
          </a:prstGeom>
        </p:spPr>
        <p:txBody>
          <a:bodyPr vert="horz" lIns="91427" tIns="45713" rIns="91427" bIns="45713" rtlCol="0" anchor="b"/>
          <a:lstStyle>
            <a:lvl1pPr algn="r">
              <a:defRPr sz="1200"/>
            </a:lvl1pPr>
          </a:lstStyle>
          <a:p>
            <a:fld id="{CD310AB7-37AF-43A8-A9BF-8D326E9EADED}" type="slidenum">
              <a:rPr lang="en-ZA" smtClean="0"/>
              <a:t>‹#›</a:t>
            </a:fld>
            <a:endParaRPr lang="en-ZA" dirty="0"/>
          </a:p>
        </p:txBody>
      </p:sp>
    </p:spTree>
    <p:extLst>
      <p:ext uri="{BB962C8B-B14F-4D97-AF65-F5344CB8AC3E}">
        <p14:creationId xmlns:p14="http://schemas.microsoft.com/office/powerpoint/2010/main" val="2958994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10AB7-37AF-43A8-A9BF-8D326E9EADED}" type="slidenum">
              <a:rPr lang="en-ZA" smtClean="0"/>
              <a:t>1</a:t>
            </a:fld>
            <a:endParaRPr lang="en-ZA" dirty="0"/>
          </a:p>
        </p:txBody>
      </p:sp>
    </p:spTree>
    <p:extLst>
      <p:ext uri="{BB962C8B-B14F-4D97-AF65-F5344CB8AC3E}">
        <p14:creationId xmlns:p14="http://schemas.microsoft.com/office/powerpoint/2010/main" val="2931844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10AB7-37AF-43A8-A9BF-8D326E9EADED}" type="slidenum">
              <a:rPr lang="en-ZA" smtClean="0"/>
              <a:t>15</a:t>
            </a:fld>
            <a:endParaRPr lang="en-ZA" dirty="0"/>
          </a:p>
        </p:txBody>
      </p:sp>
    </p:spTree>
    <p:extLst>
      <p:ext uri="{BB962C8B-B14F-4D97-AF65-F5344CB8AC3E}">
        <p14:creationId xmlns:p14="http://schemas.microsoft.com/office/powerpoint/2010/main" val="552660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10AB7-37AF-43A8-A9BF-8D326E9EADED}" type="slidenum">
              <a:rPr lang="en-ZA" smtClean="0"/>
              <a:t>2</a:t>
            </a:fld>
            <a:endParaRPr lang="en-ZA" dirty="0"/>
          </a:p>
        </p:txBody>
      </p:sp>
    </p:spTree>
    <p:extLst>
      <p:ext uri="{BB962C8B-B14F-4D97-AF65-F5344CB8AC3E}">
        <p14:creationId xmlns:p14="http://schemas.microsoft.com/office/powerpoint/2010/main" val="879512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CD310AB7-37AF-43A8-A9BF-8D326E9EADED}" type="slidenum">
              <a:rPr lang="en-ZA" smtClean="0"/>
              <a:t>5</a:t>
            </a:fld>
            <a:endParaRPr lang="en-ZA" dirty="0"/>
          </a:p>
        </p:txBody>
      </p:sp>
    </p:spTree>
    <p:extLst>
      <p:ext uri="{BB962C8B-B14F-4D97-AF65-F5344CB8AC3E}">
        <p14:creationId xmlns:p14="http://schemas.microsoft.com/office/powerpoint/2010/main" val="3865516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CD310AB7-37AF-43A8-A9BF-8D326E9EADED}" type="slidenum">
              <a:rPr lang="en-ZA" smtClean="0"/>
              <a:t>9</a:t>
            </a:fld>
            <a:endParaRPr lang="en-ZA" dirty="0"/>
          </a:p>
        </p:txBody>
      </p:sp>
    </p:spTree>
    <p:extLst>
      <p:ext uri="{BB962C8B-B14F-4D97-AF65-F5344CB8AC3E}">
        <p14:creationId xmlns:p14="http://schemas.microsoft.com/office/powerpoint/2010/main" val="268632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CD310AB7-37AF-43A8-A9BF-8D326E9EADED}" type="slidenum">
              <a:rPr lang="en-ZA" smtClean="0"/>
              <a:t>10</a:t>
            </a:fld>
            <a:endParaRPr lang="en-ZA" dirty="0"/>
          </a:p>
        </p:txBody>
      </p:sp>
    </p:spTree>
    <p:extLst>
      <p:ext uri="{BB962C8B-B14F-4D97-AF65-F5344CB8AC3E}">
        <p14:creationId xmlns:p14="http://schemas.microsoft.com/office/powerpoint/2010/main" val="2857813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10AB7-37AF-43A8-A9BF-8D326E9EADED}" type="slidenum">
              <a:rPr lang="en-ZA" smtClean="0"/>
              <a:t>11</a:t>
            </a:fld>
            <a:endParaRPr lang="en-ZA" dirty="0"/>
          </a:p>
        </p:txBody>
      </p:sp>
    </p:spTree>
    <p:extLst>
      <p:ext uri="{BB962C8B-B14F-4D97-AF65-F5344CB8AC3E}">
        <p14:creationId xmlns:p14="http://schemas.microsoft.com/office/powerpoint/2010/main" val="3799598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10AB7-37AF-43A8-A9BF-8D326E9EADED}" type="slidenum">
              <a:rPr lang="en-ZA" smtClean="0"/>
              <a:t>12</a:t>
            </a:fld>
            <a:endParaRPr lang="en-ZA" dirty="0"/>
          </a:p>
        </p:txBody>
      </p:sp>
    </p:spTree>
    <p:extLst>
      <p:ext uri="{BB962C8B-B14F-4D97-AF65-F5344CB8AC3E}">
        <p14:creationId xmlns:p14="http://schemas.microsoft.com/office/powerpoint/2010/main" val="215070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10AB7-37AF-43A8-A9BF-8D326E9EADED}" type="slidenum">
              <a:rPr lang="en-ZA" smtClean="0"/>
              <a:t>13</a:t>
            </a:fld>
            <a:endParaRPr lang="en-ZA" dirty="0"/>
          </a:p>
        </p:txBody>
      </p:sp>
    </p:spTree>
    <p:extLst>
      <p:ext uri="{BB962C8B-B14F-4D97-AF65-F5344CB8AC3E}">
        <p14:creationId xmlns:p14="http://schemas.microsoft.com/office/powerpoint/2010/main" val="23469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10AB7-37AF-43A8-A9BF-8D326E9EADED}" type="slidenum">
              <a:rPr lang="en-ZA" smtClean="0"/>
              <a:t>14</a:t>
            </a:fld>
            <a:endParaRPr lang="en-ZA" dirty="0"/>
          </a:p>
        </p:txBody>
      </p:sp>
    </p:spTree>
    <p:extLst>
      <p:ext uri="{BB962C8B-B14F-4D97-AF65-F5344CB8AC3E}">
        <p14:creationId xmlns:p14="http://schemas.microsoft.com/office/powerpoint/2010/main" val="217891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269AD0-92D7-47FA-A29E-B7B1DE80D27B}" type="datetime1">
              <a:rPr lang="en-US" smtClean="0"/>
              <a:t>2/19/24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CFA7BB-E6F1-B346-945D-53302D29C71D}" type="slidenum">
              <a:rPr lang="en-US" smtClean="0"/>
              <a:t>‹#›</a:t>
            </a:fld>
            <a:endParaRPr lang="en-US" dirty="0"/>
          </a:p>
        </p:txBody>
      </p:sp>
    </p:spTree>
    <p:extLst>
      <p:ext uri="{BB962C8B-B14F-4D97-AF65-F5344CB8AC3E}">
        <p14:creationId xmlns:p14="http://schemas.microsoft.com/office/powerpoint/2010/main" val="248215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B3266-8A81-4B9D-B5D4-AA5C45C9DA6B}" type="datetime1">
              <a:rPr lang="en-US" smtClean="0"/>
              <a:t>2/19/24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CFA7BB-E6F1-B346-945D-53302D29C71D}" type="slidenum">
              <a:rPr lang="en-US" smtClean="0"/>
              <a:t>‹#›</a:t>
            </a:fld>
            <a:endParaRPr lang="en-US" dirty="0"/>
          </a:p>
        </p:txBody>
      </p:sp>
    </p:spTree>
    <p:extLst>
      <p:ext uri="{BB962C8B-B14F-4D97-AF65-F5344CB8AC3E}">
        <p14:creationId xmlns:p14="http://schemas.microsoft.com/office/powerpoint/2010/main" val="217684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A15A1-9089-4358-B155-48B3BCA85E16}" type="datetime1">
              <a:rPr lang="en-US" smtClean="0"/>
              <a:t>2/19/24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CFA7BB-E6F1-B346-945D-53302D29C71D}" type="slidenum">
              <a:rPr lang="en-US" smtClean="0"/>
              <a:t>‹#›</a:t>
            </a:fld>
            <a:endParaRPr lang="en-US" dirty="0"/>
          </a:p>
        </p:txBody>
      </p:sp>
    </p:spTree>
    <p:extLst>
      <p:ext uri="{BB962C8B-B14F-4D97-AF65-F5344CB8AC3E}">
        <p14:creationId xmlns:p14="http://schemas.microsoft.com/office/powerpoint/2010/main" val="176376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96ADA3-5469-439F-862C-B163B93E35A1}" type="datetime1">
              <a:rPr lang="en-US" smtClean="0"/>
              <a:t>2/19/24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CFA7BB-E6F1-B346-945D-53302D29C71D}" type="slidenum">
              <a:rPr lang="en-US" smtClean="0"/>
              <a:t>‹#›</a:t>
            </a:fld>
            <a:endParaRPr lang="en-US" dirty="0"/>
          </a:p>
        </p:txBody>
      </p:sp>
    </p:spTree>
    <p:extLst>
      <p:ext uri="{BB962C8B-B14F-4D97-AF65-F5344CB8AC3E}">
        <p14:creationId xmlns:p14="http://schemas.microsoft.com/office/powerpoint/2010/main" val="257108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045AB2-B7E8-493C-B4DE-82A2FA8AA425}" type="datetime1">
              <a:rPr lang="en-US" smtClean="0"/>
              <a:t>2/19/24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CFA7BB-E6F1-B346-945D-53302D29C71D}" type="slidenum">
              <a:rPr lang="en-US" smtClean="0"/>
              <a:t>‹#›</a:t>
            </a:fld>
            <a:endParaRPr lang="en-US" dirty="0"/>
          </a:p>
        </p:txBody>
      </p:sp>
    </p:spTree>
    <p:extLst>
      <p:ext uri="{BB962C8B-B14F-4D97-AF65-F5344CB8AC3E}">
        <p14:creationId xmlns:p14="http://schemas.microsoft.com/office/powerpoint/2010/main" val="2981224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42296C-D450-4D7D-9145-8FDEA0D72468}" type="datetime1">
              <a:rPr lang="en-US" smtClean="0"/>
              <a:t>2/19/24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CFA7BB-E6F1-B346-945D-53302D29C71D}" type="slidenum">
              <a:rPr lang="en-US" smtClean="0"/>
              <a:t>‹#›</a:t>
            </a:fld>
            <a:endParaRPr lang="en-US" dirty="0"/>
          </a:p>
        </p:txBody>
      </p:sp>
    </p:spTree>
    <p:extLst>
      <p:ext uri="{BB962C8B-B14F-4D97-AF65-F5344CB8AC3E}">
        <p14:creationId xmlns:p14="http://schemas.microsoft.com/office/powerpoint/2010/main" val="64650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56F75C-3253-4E1D-9AA6-65A5D557F554}" type="datetime1">
              <a:rPr lang="en-US" smtClean="0"/>
              <a:t>2/19/24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DCFA7BB-E6F1-B346-945D-53302D29C71D}" type="slidenum">
              <a:rPr lang="en-US" smtClean="0"/>
              <a:t>‹#›</a:t>
            </a:fld>
            <a:endParaRPr lang="en-US" dirty="0"/>
          </a:p>
        </p:txBody>
      </p:sp>
    </p:spTree>
    <p:extLst>
      <p:ext uri="{BB962C8B-B14F-4D97-AF65-F5344CB8AC3E}">
        <p14:creationId xmlns:p14="http://schemas.microsoft.com/office/powerpoint/2010/main" val="333919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5F52AB-1DBF-43F3-92FB-D2F9FE759FDB}" type="datetime1">
              <a:rPr lang="en-US" smtClean="0"/>
              <a:t>2/19/24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DCFA7BB-E6F1-B346-945D-53302D29C71D}" type="slidenum">
              <a:rPr lang="en-US" smtClean="0"/>
              <a:t>‹#›</a:t>
            </a:fld>
            <a:endParaRPr lang="en-US" dirty="0"/>
          </a:p>
        </p:txBody>
      </p:sp>
    </p:spTree>
    <p:extLst>
      <p:ext uri="{BB962C8B-B14F-4D97-AF65-F5344CB8AC3E}">
        <p14:creationId xmlns:p14="http://schemas.microsoft.com/office/powerpoint/2010/main" val="84950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83A7A-C6A3-4EB7-9F76-ED9C1A67ACB2}" type="datetime1">
              <a:rPr lang="en-US" smtClean="0"/>
              <a:t>2/19/24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DCFA7BB-E6F1-B346-945D-53302D29C71D}" type="slidenum">
              <a:rPr lang="en-US" smtClean="0"/>
              <a:t>‹#›</a:t>
            </a:fld>
            <a:endParaRPr lang="en-US" dirty="0"/>
          </a:p>
        </p:txBody>
      </p:sp>
    </p:spTree>
    <p:extLst>
      <p:ext uri="{BB962C8B-B14F-4D97-AF65-F5344CB8AC3E}">
        <p14:creationId xmlns:p14="http://schemas.microsoft.com/office/powerpoint/2010/main" val="1768518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0819F7-C420-4CD1-A611-0E21946AF6B4}" type="datetime1">
              <a:rPr lang="en-US" smtClean="0"/>
              <a:t>2/19/24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CFA7BB-E6F1-B346-945D-53302D29C71D}" type="slidenum">
              <a:rPr lang="en-US" smtClean="0"/>
              <a:t>‹#›</a:t>
            </a:fld>
            <a:endParaRPr lang="en-US" dirty="0"/>
          </a:p>
        </p:txBody>
      </p:sp>
    </p:spTree>
    <p:extLst>
      <p:ext uri="{BB962C8B-B14F-4D97-AF65-F5344CB8AC3E}">
        <p14:creationId xmlns:p14="http://schemas.microsoft.com/office/powerpoint/2010/main" val="273273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0B03B1-DAB3-4D2C-A9BE-CE41D38ECBD9}" type="datetime1">
              <a:rPr lang="en-US" smtClean="0"/>
              <a:t>2/19/24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CFA7BB-E6F1-B346-945D-53302D29C71D}" type="slidenum">
              <a:rPr lang="en-US" smtClean="0"/>
              <a:t>‹#›</a:t>
            </a:fld>
            <a:endParaRPr lang="en-US" dirty="0"/>
          </a:p>
        </p:txBody>
      </p:sp>
    </p:spTree>
    <p:extLst>
      <p:ext uri="{BB962C8B-B14F-4D97-AF65-F5344CB8AC3E}">
        <p14:creationId xmlns:p14="http://schemas.microsoft.com/office/powerpoint/2010/main" val="322035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E7C2B-6083-4811-9A26-1AD7FC185A0F}" type="datetime1">
              <a:rPr lang="en-US" smtClean="0"/>
              <a:t>2/19/24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FA7BB-E6F1-B346-945D-53302D29C71D}" type="slidenum">
              <a:rPr lang="en-US" smtClean="0"/>
              <a:t>‹#›</a:t>
            </a:fld>
            <a:endParaRPr lang="en-US" dirty="0"/>
          </a:p>
        </p:txBody>
      </p:sp>
    </p:spTree>
    <p:extLst>
      <p:ext uri="{BB962C8B-B14F-4D97-AF65-F5344CB8AC3E}">
        <p14:creationId xmlns:p14="http://schemas.microsoft.com/office/powerpoint/2010/main" val="409351580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257C52-5637-8844-94F6-8B844E3386CD}"/>
              </a:ext>
            </a:extLst>
          </p:cNvPr>
          <p:cNvPicPr>
            <a:picLocks noChangeAspect="1"/>
          </p:cNvPicPr>
          <p:nvPr/>
        </p:nvPicPr>
        <p:blipFill>
          <a:blip r:embed="rId3"/>
          <a:srcRect/>
          <a:stretch/>
        </p:blipFill>
        <p:spPr>
          <a:xfrm>
            <a:off x="-3" y="0"/>
            <a:ext cx="12446833" cy="6858000"/>
          </a:xfrm>
          <a:prstGeom prst="rect">
            <a:avLst/>
          </a:prstGeom>
        </p:spPr>
      </p:pic>
      <p:pic>
        <p:nvPicPr>
          <p:cNvPr id="2" name="Picture 1">
            <a:extLst>
              <a:ext uri="{FF2B5EF4-FFF2-40B4-BE49-F238E27FC236}">
                <a16:creationId xmlns:a16="http://schemas.microsoft.com/office/drawing/2014/main" id="{6D5FCE96-D635-C146-9335-B0C20A7E6635}"/>
              </a:ext>
            </a:extLst>
          </p:cNvPr>
          <p:cNvPicPr>
            <a:picLocks noChangeAspect="1"/>
          </p:cNvPicPr>
          <p:nvPr/>
        </p:nvPicPr>
        <p:blipFill>
          <a:blip r:embed="rId4"/>
          <a:stretch>
            <a:fillRect/>
          </a:stretch>
        </p:blipFill>
        <p:spPr>
          <a:xfrm>
            <a:off x="2550822" y="1617886"/>
            <a:ext cx="7345181" cy="2172988"/>
          </a:xfrm>
          <a:prstGeom prst="rect">
            <a:avLst/>
          </a:prstGeom>
        </p:spPr>
      </p:pic>
      <p:sp>
        <p:nvSpPr>
          <p:cNvPr id="3" name="TextBox 2">
            <a:extLst>
              <a:ext uri="{FF2B5EF4-FFF2-40B4-BE49-F238E27FC236}">
                <a16:creationId xmlns:a16="http://schemas.microsoft.com/office/drawing/2014/main" id="{FF9BE304-0EAE-1342-BBAE-D7B5E469A545}"/>
              </a:ext>
            </a:extLst>
          </p:cNvPr>
          <p:cNvSpPr txBox="1"/>
          <p:nvPr/>
        </p:nvSpPr>
        <p:spPr>
          <a:xfrm>
            <a:off x="-3" y="4757603"/>
            <a:ext cx="12192000" cy="584775"/>
          </a:xfrm>
          <a:prstGeom prst="rect">
            <a:avLst/>
          </a:prstGeom>
          <a:noFill/>
        </p:spPr>
        <p:txBody>
          <a:bodyPr wrap="square" rtlCol="0">
            <a:spAutoFit/>
          </a:bodyPr>
          <a:lstStyle/>
          <a:p>
            <a:pPr algn="ctr"/>
            <a:r>
              <a:rPr lang="en-US" sz="3200" dirty="0">
                <a:solidFill>
                  <a:schemeClr val="bg1"/>
                </a:solidFill>
                <a:latin typeface="Montserrat" pitchFamily="2" charset="77"/>
              </a:rPr>
              <a:t>COMPANY PROFILE</a:t>
            </a:r>
          </a:p>
        </p:txBody>
      </p:sp>
    </p:spTree>
    <p:extLst>
      <p:ext uri="{BB962C8B-B14F-4D97-AF65-F5344CB8AC3E}">
        <p14:creationId xmlns:p14="http://schemas.microsoft.com/office/powerpoint/2010/main" val="31232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EC1021-8D34-7349-91C5-5BD74ACA4284}"/>
              </a:ext>
            </a:extLst>
          </p:cNvPr>
          <p:cNvPicPr>
            <a:picLocks noChangeAspect="1"/>
          </p:cNvPicPr>
          <p:nvPr/>
        </p:nvPicPr>
        <p:blipFill>
          <a:blip r:embed="rId3"/>
          <a:srcRect/>
          <a:stretch/>
        </p:blipFill>
        <p:spPr>
          <a:xfrm>
            <a:off x="0" y="-116732"/>
            <a:ext cx="12192000" cy="6974732"/>
          </a:xfrm>
          <a:prstGeom prst="rect">
            <a:avLst/>
          </a:prstGeom>
        </p:spPr>
      </p:pic>
      <p:sp>
        <p:nvSpPr>
          <p:cNvPr id="7" name="TextBox 6">
            <a:extLst>
              <a:ext uri="{FF2B5EF4-FFF2-40B4-BE49-F238E27FC236}">
                <a16:creationId xmlns:a16="http://schemas.microsoft.com/office/drawing/2014/main" id="{DC0D2B55-3000-E345-A999-3B902A455541}"/>
              </a:ext>
            </a:extLst>
          </p:cNvPr>
          <p:cNvSpPr txBox="1"/>
          <p:nvPr/>
        </p:nvSpPr>
        <p:spPr>
          <a:xfrm>
            <a:off x="3657600" y="569587"/>
            <a:ext cx="4876800" cy="954107"/>
          </a:xfrm>
          <a:prstGeom prst="rect">
            <a:avLst/>
          </a:prstGeom>
          <a:noFill/>
        </p:spPr>
        <p:txBody>
          <a:bodyPr wrap="square" rtlCol="0">
            <a:spAutoFit/>
          </a:bodyPr>
          <a:lstStyle/>
          <a:p>
            <a:pPr algn="ctr"/>
            <a:r>
              <a:rPr lang="en-US" sz="2800" b="1" dirty="0">
                <a:solidFill>
                  <a:srgbClr val="B5C567"/>
                </a:solidFill>
                <a:latin typeface="Montserrat" pitchFamily="2" charset="77"/>
              </a:rPr>
              <a:t>ROUTINE ROAD </a:t>
            </a:r>
            <a:r>
              <a:rPr lang="en-US" sz="2800" b="1" dirty="0">
                <a:solidFill>
                  <a:srgbClr val="3179AB"/>
                </a:solidFill>
                <a:latin typeface="Montserrat" pitchFamily="2" charset="77"/>
              </a:rPr>
              <a:t>MAINTENANCE</a:t>
            </a:r>
          </a:p>
        </p:txBody>
      </p:sp>
      <p:sp>
        <p:nvSpPr>
          <p:cNvPr id="4" name="TextBox 3">
            <a:extLst>
              <a:ext uri="{FF2B5EF4-FFF2-40B4-BE49-F238E27FC236}">
                <a16:creationId xmlns:a16="http://schemas.microsoft.com/office/drawing/2014/main" id="{6B6ED00F-CE6A-4EAE-A209-D2AEA3B8985C}"/>
              </a:ext>
            </a:extLst>
          </p:cNvPr>
          <p:cNvSpPr txBox="1"/>
          <p:nvPr/>
        </p:nvSpPr>
        <p:spPr>
          <a:xfrm>
            <a:off x="5389901" y="1926872"/>
            <a:ext cx="6617220" cy="2893100"/>
          </a:xfrm>
          <a:prstGeom prst="rect">
            <a:avLst/>
          </a:prstGeom>
          <a:noFill/>
        </p:spPr>
        <p:txBody>
          <a:bodyPr wrap="square" rtlCol="0">
            <a:spAutoFit/>
          </a:bodyPr>
          <a:lstStyle/>
          <a:p>
            <a:r>
              <a:rPr lang="en-US" sz="1400" dirty="0"/>
              <a:t>Routine Road Maintenance (RRM) is critical for sustaining the quality and safety of roads in line with the original design and minimizing life-cycle as well as associated road user costs.</a:t>
            </a:r>
          </a:p>
          <a:p>
            <a:endParaRPr lang="en-US" sz="1400" dirty="0"/>
          </a:p>
          <a:p>
            <a:r>
              <a:rPr lang="en-US" sz="1400" dirty="0"/>
              <a:t>RRM comprises a range of small scale yet critical activities, such as roadside verge clearing and cutting back encroaching vegetation, cleaning of silted ditches and culverts and cleaning of all drainage structures, as well as clearing bridge drainage ports and scuppers, cleaning and repairing damage road signs, repairs of minor slopes failures, patching and pothole repair, and light grading/reshaping of unsealed surfaces.</a:t>
            </a:r>
          </a:p>
          <a:p>
            <a:endParaRPr lang="en-US" sz="1400" dirty="0"/>
          </a:p>
          <a:p>
            <a:r>
              <a:rPr lang="en-US" sz="1400" dirty="0"/>
              <a:t>We use these regular operations to identify periodic maintenance needs and to use labour-intensive methods, especially through employment from communities, local skills development and capacity-building programmes.</a:t>
            </a:r>
          </a:p>
        </p:txBody>
      </p:sp>
      <p:pic>
        <p:nvPicPr>
          <p:cNvPr id="4098" name="Picture 2" descr="See the source image">
            <a:extLst>
              <a:ext uri="{FF2B5EF4-FFF2-40B4-BE49-F238E27FC236}">
                <a16:creationId xmlns:a16="http://schemas.microsoft.com/office/drawing/2014/main" id="{B8B2B8A9-E628-4794-9528-D6ABCDF73E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770616"/>
            <a:ext cx="5389901" cy="269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92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5668EF-2BDB-DA40-B139-8403DB95D782}"/>
              </a:ext>
            </a:extLst>
          </p:cNvPr>
          <p:cNvPicPr>
            <a:picLocks noChangeAspect="1"/>
          </p:cNvPicPr>
          <p:nvPr/>
        </p:nvPicPr>
        <p:blipFill>
          <a:blip r:embed="rId3"/>
          <a:srcRect/>
          <a:stretch/>
        </p:blipFill>
        <p:spPr>
          <a:xfrm>
            <a:off x="-12297" y="55361"/>
            <a:ext cx="12192000" cy="6936859"/>
          </a:xfrm>
          <a:prstGeom prst="rect">
            <a:avLst/>
          </a:prstGeom>
        </p:spPr>
      </p:pic>
      <p:sp>
        <p:nvSpPr>
          <p:cNvPr id="6" name="TextBox 5">
            <a:extLst>
              <a:ext uri="{FF2B5EF4-FFF2-40B4-BE49-F238E27FC236}">
                <a16:creationId xmlns:a16="http://schemas.microsoft.com/office/drawing/2014/main" id="{CF3E2308-A923-35C3-469F-4AA049E2F85E}"/>
              </a:ext>
            </a:extLst>
          </p:cNvPr>
          <p:cNvSpPr txBox="1"/>
          <p:nvPr/>
        </p:nvSpPr>
        <p:spPr>
          <a:xfrm>
            <a:off x="2910728" y="492987"/>
            <a:ext cx="637054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B5C567"/>
                </a:solidFill>
                <a:latin typeface="Montserrat" pitchFamily="2" charset="77"/>
              </a:rPr>
              <a:t>ENERGY </a:t>
            </a:r>
            <a:r>
              <a:rPr lang="en-US" sz="2800" b="1" dirty="0">
                <a:solidFill>
                  <a:srgbClr val="3179AB"/>
                </a:solidFill>
                <a:latin typeface="Montserrat" pitchFamily="2" charset="77"/>
              </a:rPr>
              <a:t>AND STORAGE</a:t>
            </a:r>
            <a:endParaRPr kumimoji="0" lang="en-US" sz="2800" b="1" i="0" u="none" strike="noStrike" kern="1200" cap="none" spc="0" normalizeH="0" baseline="0" noProof="0" dirty="0">
              <a:ln>
                <a:noFill/>
              </a:ln>
              <a:solidFill>
                <a:srgbClr val="3179AB"/>
              </a:solidFill>
              <a:effectLst/>
              <a:uLnTx/>
              <a:uFillTx/>
              <a:latin typeface="Montserrat" pitchFamily="2" charset="77"/>
              <a:ea typeface="+mn-ea"/>
              <a:cs typeface="+mn-cs"/>
            </a:endParaRPr>
          </a:p>
        </p:txBody>
      </p:sp>
      <p:sp>
        <p:nvSpPr>
          <p:cNvPr id="4" name="Rectangle 1">
            <a:extLst>
              <a:ext uri="{FF2B5EF4-FFF2-40B4-BE49-F238E27FC236}">
                <a16:creationId xmlns:a16="http://schemas.microsoft.com/office/drawing/2014/main" id="{6F238F0A-BE02-0370-5557-F2C1A0C40394}"/>
              </a:ext>
            </a:extLst>
          </p:cNvPr>
          <p:cNvSpPr>
            <a:spLocks noChangeArrowheads="1"/>
          </p:cNvSpPr>
          <p:nvPr/>
        </p:nvSpPr>
        <p:spPr bwMode="auto">
          <a:xfrm>
            <a:off x="334635" y="870121"/>
            <a:ext cx="11215107" cy="617970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lvl="1" algn="just" eaLnBrk="0" hangingPunct="0">
              <a:lnSpc>
                <a:spcPct val="150000"/>
              </a:lnSpc>
              <a:spcBef>
                <a:spcPts val="300"/>
              </a:spcBef>
              <a:buSzPct val="120000"/>
            </a:pPr>
            <a:r>
              <a:rPr lang="en-GB" sz="1600" b="1" dirty="0">
                <a:solidFill>
                  <a:srgbClr val="3179AB"/>
                </a:solidFill>
                <a:cs typeface="Arial" pitchFamily="34" charset="0"/>
              </a:rPr>
              <a:t>InstaToll Energy provides energy solutions</a:t>
            </a:r>
          </a:p>
          <a:p>
            <a:pPr marL="285750" lvl="1"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Embedded Solar Energy Solution  through IPP structure</a:t>
            </a:r>
          </a:p>
          <a:p>
            <a:pPr marL="285750" lvl="1"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The RSA  manufacturing industry has been challenged for a while with increasing costs of electricity above inflation and recently the rolling load shedding due to Eskom inefficiencies. </a:t>
            </a:r>
          </a:p>
          <a:p>
            <a:pPr marL="285750" lvl="1"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In order to assist the industry, InstaToll Energy has partnered with industry experts and funders to provide embedded solar power to the manufacturing sector.</a:t>
            </a:r>
          </a:p>
          <a:p>
            <a:pPr marL="285750" lvl="1"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Understanding that most businesses will not have funds to finance their own energy migration from Eskom, it has partnered with Capital providers to offer a holistic solution that requires no capital from the business owners. The clients have to sign a power purchase agreement with InstaToll Energy (IE) and provide the roof space for IE to install the solar panels or land where possible.</a:t>
            </a:r>
          </a:p>
          <a:p>
            <a:pPr marL="285750" lvl="1"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We do the feasibility study upon signing an NDA or MOU  for the project.</a:t>
            </a:r>
          </a:p>
          <a:p>
            <a:pPr marL="285750" lvl="1"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Once the project has been scoped and terms agreed we will raise the necessary capital and do a turnkey solution. </a:t>
            </a:r>
          </a:p>
          <a:p>
            <a:pPr marL="285750" lvl="1"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We will bill for electricity consumed at competitive rates and maintain the system through its life for an agreed fee. </a:t>
            </a:r>
          </a:p>
          <a:p>
            <a:pPr marL="285750" lvl="1"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Each project is unique and structured according to the feasibility and needs of the client.</a:t>
            </a:r>
          </a:p>
          <a:p>
            <a:pPr marL="0" lvl="1" algn="just" eaLnBrk="0" hangingPunct="0">
              <a:lnSpc>
                <a:spcPct val="150000"/>
              </a:lnSpc>
              <a:spcBef>
                <a:spcPts val="300"/>
              </a:spcBef>
              <a:buSzPct val="120000"/>
            </a:pPr>
            <a:endParaRPr lang="en-GB" sz="1300" dirty="0">
              <a:solidFill>
                <a:srgbClr val="3179AB"/>
              </a:solidFill>
              <a:cs typeface="Arial" pitchFamily="34" charset="0"/>
            </a:endParaRPr>
          </a:p>
          <a:p>
            <a:pPr marL="0" lvl="1" algn="just" eaLnBrk="0" hangingPunct="0">
              <a:lnSpc>
                <a:spcPct val="150000"/>
              </a:lnSpc>
              <a:spcBef>
                <a:spcPts val="300"/>
              </a:spcBef>
              <a:buSzPct val="120000"/>
            </a:pPr>
            <a:r>
              <a:rPr lang="en-GB" sz="1600" b="1" dirty="0">
                <a:solidFill>
                  <a:srgbClr val="3179AB"/>
                </a:solidFill>
                <a:cs typeface="Arial" pitchFamily="34" charset="0"/>
              </a:rPr>
              <a:t>Peak Shaving and Energy Saving</a:t>
            </a:r>
          </a:p>
          <a:p>
            <a:pPr marL="285750" lvl="1"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Peak Shaving and Energy security during Load Shedding</a:t>
            </a:r>
          </a:p>
          <a:p>
            <a:pPr lvl="3" indent="-457200" algn="just" eaLnBrk="0" hangingPunct="0">
              <a:lnSpc>
                <a:spcPct val="150000"/>
              </a:lnSpc>
              <a:spcBef>
                <a:spcPts val="300"/>
              </a:spcBef>
              <a:buSzPct val="120000"/>
              <a:buFont typeface="Arial" panose="020B0604020202020204" pitchFamily="34" charset="0"/>
              <a:buChar char="•"/>
            </a:pPr>
            <a:endParaRPr lang="en-GB" sz="1300" dirty="0">
              <a:cs typeface="Arial" pitchFamily="34" charset="0"/>
            </a:endParaRPr>
          </a:p>
          <a:p>
            <a:pPr marL="812800" lvl="3" eaLnBrk="0" hangingPunct="0">
              <a:lnSpc>
                <a:spcPct val="150000"/>
              </a:lnSpc>
              <a:spcBef>
                <a:spcPts val="300"/>
              </a:spcBef>
              <a:buClr>
                <a:srgbClr val="0067A6"/>
              </a:buClr>
              <a:buSzPct val="120000"/>
              <a:tabLst>
                <a:tab pos="1255713" algn="l"/>
              </a:tabLst>
            </a:pPr>
            <a:endParaRPr lang="en-US" sz="3200" dirty="0">
              <a:solidFill>
                <a:prstClr val="black"/>
              </a:solidFill>
              <a:latin typeface="Arial" pitchFamily="34" charset="0"/>
              <a:cs typeface="Arial" pitchFamily="34" charset="0"/>
            </a:endParaRPr>
          </a:p>
        </p:txBody>
      </p:sp>
      <p:pic>
        <p:nvPicPr>
          <p:cNvPr id="2" name="Picture 2" descr="Transparent Energy Conservation Clipart - Save Electricity ...">
            <a:extLst>
              <a:ext uri="{FF2B5EF4-FFF2-40B4-BE49-F238E27FC236}">
                <a16:creationId xmlns:a16="http://schemas.microsoft.com/office/drawing/2014/main" id="{C1A2E785-F2D2-2083-8F80-80578B23D0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7068" y="3537732"/>
            <a:ext cx="2186561" cy="282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91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5668EF-2BDB-DA40-B139-8403DB95D782}"/>
              </a:ext>
            </a:extLst>
          </p:cNvPr>
          <p:cNvPicPr>
            <a:picLocks noChangeAspect="1"/>
          </p:cNvPicPr>
          <p:nvPr/>
        </p:nvPicPr>
        <p:blipFill>
          <a:blip r:embed="rId3"/>
          <a:src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F3E2308-A923-35C3-469F-4AA049E2F85E}"/>
              </a:ext>
            </a:extLst>
          </p:cNvPr>
          <p:cNvSpPr txBox="1"/>
          <p:nvPr/>
        </p:nvSpPr>
        <p:spPr>
          <a:xfrm>
            <a:off x="2986928" y="449092"/>
            <a:ext cx="6370544"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3179AB"/>
                </a:solidFill>
                <a:effectLst/>
                <a:uLnTx/>
                <a:uFillTx/>
                <a:latin typeface="Montserrat" pitchFamily="2" charset="77"/>
                <a:ea typeface="+mn-ea"/>
                <a:cs typeface="+mn-cs"/>
              </a:rPr>
              <a:t>BATTERY </a:t>
            </a:r>
            <a:r>
              <a:rPr kumimoji="0" lang="en-US" sz="2800" b="1" i="0" u="none" strike="noStrike" kern="1200" cap="none" spc="0" normalizeH="0" baseline="0" noProof="0" dirty="0">
                <a:ln>
                  <a:noFill/>
                </a:ln>
                <a:solidFill>
                  <a:srgbClr val="B5C567"/>
                </a:solidFill>
                <a:effectLst/>
                <a:uLnTx/>
                <a:uFillTx/>
                <a:latin typeface="Montserrat" pitchFamily="2" charset="77"/>
                <a:ea typeface="+mn-ea"/>
                <a:cs typeface="+mn-cs"/>
              </a:rPr>
              <a:t>ENERGY</a:t>
            </a:r>
            <a:r>
              <a:rPr kumimoji="0" lang="en-US" sz="2800" b="1" i="0" u="none" strike="noStrike" kern="1200" cap="none" spc="0" normalizeH="0" baseline="0" noProof="0" dirty="0">
                <a:ln>
                  <a:noFill/>
                </a:ln>
                <a:solidFill>
                  <a:srgbClr val="3179AB"/>
                </a:solidFill>
                <a:effectLst/>
                <a:uLnTx/>
                <a:uFillTx/>
                <a:latin typeface="Montserrat" pitchFamily="2" charset="77"/>
                <a:ea typeface="+mn-ea"/>
                <a:cs typeface="+mn-cs"/>
              </a:rPr>
              <a:t> STORAGE AND PEAK </a:t>
            </a:r>
            <a:r>
              <a:rPr kumimoji="0" lang="en-US" sz="2800" b="1" i="0" u="none" strike="noStrike" kern="1200" cap="none" spc="0" normalizeH="0" baseline="0" noProof="0" dirty="0">
                <a:ln>
                  <a:noFill/>
                </a:ln>
                <a:solidFill>
                  <a:srgbClr val="B5C567"/>
                </a:solidFill>
                <a:effectLst/>
                <a:uLnTx/>
                <a:uFillTx/>
                <a:latin typeface="Montserrat" pitchFamily="2" charset="77"/>
                <a:ea typeface="+mn-ea"/>
                <a:cs typeface="+mn-cs"/>
              </a:rPr>
              <a:t>SAVING</a:t>
            </a:r>
          </a:p>
        </p:txBody>
      </p:sp>
      <p:sp>
        <p:nvSpPr>
          <p:cNvPr id="11" name="Rectangle 1">
            <a:extLst>
              <a:ext uri="{FF2B5EF4-FFF2-40B4-BE49-F238E27FC236}">
                <a16:creationId xmlns:a16="http://schemas.microsoft.com/office/drawing/2014/main" id="{EAA24343-3C5B-4625-36B9-5483FEC4FC26}"/>
              </a:ext>
            </a:extLst>
          </p:cNvPr>
          <p:cNvSpPr>
            <a:spLocks noChangeArrowheads="1"/>
          </p:cNvSpPr>
          <p:nvPr/>
        </p:nvSpPr>
        <p:spPr bwMode="auto">
          <a:xfrm>
            <a:off x="130628" y="1487023"/>
            <a:ext cx="8926286" cy="52871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742950" lvl="2"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Battery Energy Storage Leasing </a:t>
            </a:r>
          </a:p>
          <a:p>
            <a:pPr marL="742950" lvl="2"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The RSA  manufacturing industry has been challenged the rolling load shedding due to Eskom inefficiencies.  Therefore, a use of generators has increased their costs substantially</a:t>
            </a:r>
          </a:p>
          <a:p>
            <a:pPr marL="742950" lvl="2"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Municipalities are not able to provide electricity consistently to their clients due to loadshedding as a result clients are moving to solar. Thus, they will lose paying clients over the long term.</a:t>
            </a:r>
          </a:p>
          <a:p>
            <a:pPr marL="742950" lvl="2"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Hospitals and other social infrastructure are impacted by loadshedding</a:t>
            </a:r>
          </a:p>
          <a:p>
            <a:pPr marL="742950" lvl="2"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Megaflex rate of Eskom where clients are charged higher prices at Peak is a challenge . We need to shave peak through charging at off-peak and releasing at Peak</a:t>
            </a:r>
          </a:p>
          <a:p>
            <a:pPr marL="742950" lvl="2"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Eskom produces Electricity at night also while there are few users but are not saving it for use later.  Battery Energy storage can help</a:t>
            </a:r>
          </a:p>
          <a:p>
            <a:pPr marL="742950" lvl="2"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The REIPPs don’t have storage and there is a need to store energy produced for later use. </a:t>
            </a:r>
          </a:p>
          <a:p>
            <a:pPr marL="742950" lvl="2" indent="-285750" algn="just" eaLnBrk="0" hangingPunct="0">
              <a:lnSpc>
                <a:spcPct val="150000"/>
              </a:lnSpc>
              <a:spcBef>
                <a:spcPts val="300"/>
              </a:spcBef>
              <a:buSzPct val="120000"/>
              <a:buFont typeface="Wingdings" panose="05000000000000000000" pitchFamily="2" charset="2"/>
              <a:buChar char="ü"/>
            </a:pPr>
            <a:r>
              <a:rPr lang="en-GB" sz="1300" dirty="0">
                <a:cs typeface="Arial" pitchFamily="34" charset="0"/>
              </a:rPr>
              <a:t>We believe that the battery Energy Storage Leasing Facility can assist these industries to avoid load shedding but also reduce their costs of diesel and peak costs. </a:t>
            </a:r>
          </a:p>
          <a:p>
            <a:pPr lvl="3" indent="-457200" algn="just" eaLnBrk="0" hangingPunct="0">
              <a:lnSpc>
                <a:spcPct val="150000"/>
              </a:lnSpc>
              <a:spcBef>
                <a:spcPts val="300"/>
              </a:spcBef>
              <a:buSzPct val="120000"/>
              <a:buFont typeface="Arial" panose="020B0604020202020204" pitchFamily="34" charset="0"/>
              <a:buChar char="•"/>
            </a:pPr>
            <a:endParaRPr lang="en-GB" sz="1300" dirty="0">
              <a:cs typeface="Arial" pitchFamily="34" charset="0"/>
            </a:endParaRPr>
          </a:p>
          <a:p>
            <a:pPr marL="812800" lvl="3" eaLnBrk="0" hangingPunct="0">
              <a:lnSpc>
                <a:spcPct val="150000"/>
              </a:lnSpc>
              <a:spcBef>
                <a:spcPts val="300"/>
              </a:spcBef>
              <a:buClr>
                <a:srgbClr val="0067A6"/>
              </a:buClr>
              <a:buSzPct val="120000"/>
              <a:tabLst>
                <a:tab pos="1255713" algn="l"/>
              </a:tabLst>
            </a:pPr>
            <a:endParaRPr lang="en-US" sz="3200" dirty="0">
              <a:solidFill>
                <a:prstClr val="black"/>
              </a:solidFill>
              <a:latin typeface="Arial" pitchFamily="34" charset="0"/>
              <a:cs typeface="Arial" pitchFamily="34" charset="0"/>
            </a:endParaRPr>
          </a:p>
        </p:txBody>
      </p:sp>
      <p:pic>
        <p:nvPicPr>
          <p:cNvPr id="12" name="Picture 11">
            <a:extLst>
              <a:ext uri="{FF2B5EF4-FFF2-40B4-BE49-F238E27FC236}">
                <a16:creationId xmlns:a16="http://schemas.microsoft.com/office/drawing/2014/main" id="{C37D56E0-EC49-F5E3-4E9B-ED33F7261A61}"/>
              </a:ext>
            </a:extLst>
          </p:cNvPr>
          <p:cNvPicPr>
            <a:picLocks noChangeAspect="1"/>
          </p:cNvPicPr>
          <p:nvPr/>
        </p:nvPicPr>
        <p:blipFill>
          <a:blip r:embed="rId4"/>
          <a:stretch>
            <a:fillRect/>
          </a:stretch>
        </p:blipFill>
        <p:spPr>
          <a:xfrm>
            <a:off x="9272507" y="4026237"/>
            <a:ext cx="2703900" cy="2831763"/>
          </a:xfrm>
          <a:prstGeom prst="rect">
            <a:avLst/>
          </a:prstGeom>
        </p:spPr>
      </p:pic>
      <p:pic>
        <p:nvPicPr>
          <p:cNvPr id="2" name="Picture 1">
            <a:extLst>
              <a:ext uri="{FF2B5EF4-FFF2-40B4-BE49-F238E27FC236}">
                <a16:creationId xmlns:a16="http://schemas.microsoft.com/office/drawing/2014/main" id="{B98FF815-698F-0DA1-B8F7-18FC6945F065}"/>
              </a:ext>
            </a:extLst>
          </p:cNvPr>
          <p:cNvPicPr>
            <a:picLocks noChangeAspect="1"/>
          </p:cNvPicPr>
          <p:nvPr/>
        </p:nvPicPr>
        <p:blipFill>
          <a:blip r:embed="rId4"/>
          <a:stretch>
            <a:fillRect/>
          </a:stretch>
        </p:blipFill>
        <p:spPr>
          <a:xfrm>
            <a:off x="9357472" y="4026237"/>
            <a:ext cx="2703900" cy="2831763"/>
          </a:xfrm>
          <a:prstGeom prst="rect">
            <a:avLst/>
          </a:prstGeom>
        </p:spPr>
      </p:pic>
    </p:spTree>
    <p:extLst>
      <p:ext uri="{BB962C8B-B14F-4D97-AF65-F5344CB8AC3E}">
        <p14:creationId xmlns:p14="http://schemas.microsoft.com/office/powerpoint/2010/main" val="4201757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5668EF-2BDB-DA40-B139-8403DB95D782}"/>
              </a:ext>
            </a:extLst>
          </p:cNvPr>
          <p:cNvPicPr>
            <a:picLocks noChangeAspect="1"/>
          </p:cNvPicPr>
          <p:nvPr/>
        </p:nvPicPr>
        <p:blipFill>
          <a:blip r:embed="rId3"/>
          <a:srcRect/>
          <a:stretch/>
        </p:blipFill>
        <p:spPr>
          <a:xfrm>
            <a:off x="-1" y="71060"/>
            <a:ext cx="12192000" cy="6858000"/>
          </a:xfrm>
          <a:prstGeom prst="rect">
            <a:avLst/>
          </a:prstGeom>
        </p:spPr>
      </p:pic>
      <p:sp>
        <p:nvSpPr>
          <p:cNvPr id="6" name="TextBox 5">
            <a:extLst>
              <a:ext uri="{FF2B5EF4-FFF2-40B4-BE49-F238E27FC236}">
                <a16:creationId xmlns:a16="http://schemas.microsoft.com/office/drawing/2014/main" id="{CF3E2308-A923-35C3-469F-4AA049E2F85E}"/>
              </a:ext>
            </a:extLst>
          </p:cNvPr>
          <p:cNvSpPr txBox="1"/>
          <p:nvPr/>
        </p:nvSpPr>
        <p:spPr>
          <a:xfrm>
            <a:off x="2188056" y="556206"/>
            <a:ext cx="820464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3179AB"/>
                </a:solidFill>
                <a:latin typeface="Montserrat" pitchFamily="2" charset="77"/>
              </a:rPr>
              <a:t>INSTATOLL</a:t>
            </a:r>
            <a:r>
              <a:rPr lang="en-US" sz="2800" b="1" dirty="0">
                <a:solidFill>
                  <a:srgbClr val="B5C567"/>
                </a:solidFill>
                <a:latin typeface="Montserrat" pitchFamily="2" charset="77"/>
              </a:rPr>
              <a:t> ZIMBABWE </a:t>
            </a:r>
            <a:r>
              <a:rPr lang="en-US" sz="2800" b="1" dirty="0">
                <a:solidFill>
                  <a:srgbClr val="3179AB"/>
                </a:solidFill>
                <a:latin typeface="Montserrat" pitchFamily="2" charset="77"/>
              </a:rPr>
              <a:t>SOLAR </a:t>
            </a:r>
            <a:r>
              <a:rPr lang="en-US" sz="2800" b="1" dirty="0">
                <a:solidFill>
                  <a:srgbClr val="B5C567"/>
                </a:solidFill>
                <a:latin typeface="Montserrat" pitchFamily="2" charset="77"/>
              </a:rPr>
              <a:t>PROJECT</a:t>
            </a:r>
            <a:endParaRPr kumimoji="0" lang="en-US" sz="2800" b="1" i="0" u="none" strike="noStrike" kern="1200" cap="none" spc="0" normalizeH="0" baseline="0" noProof="0" dirty="0">
              <a:ln>
                <a:noFill/>
              </a:ln>
              <a:solidFill>
                <a:srgbClr val="B5C567"/>
              </a:solidFill>
              <a:effectLst/>
              <a:uLnTx/>
              <a:uFillTx/>
              <a:latin typeface="Montserrat" pitchFamily="2" charset="77"/>
              <a:ea typeface="+mn-ea"/>
              <a:cs typeface="+mn-cs"/>
            </a:endParaRPr>
          </a:p>
        </p:txBody>
      </p:sp>
      <p:pic>
        <p:nvPicPr>
          <p:cNvPr id="4" name="Picture 3" descr="A picture containing sky, outdoor, solar cell&#10;&#10;Description automatically generated">
            <a:extLst>
              <a:ext uri="{FF2B5EF4-FFF2-40B4-BE49-F238E27FC236}">
                <a16:creationId xmlns:a16="http://schemas.microsoft.com/office/drawing/2014/main" id="{77BE63B0-54D6-1CAA-4873-0D58431ED0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63" y="1337547"/>
            <a:ext cx="4506824" cy="230183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descr="A picture containing indoor, ceiling, toilet&#10;&#10;Description automatically generated">
            <a:extLst>
              <a:ext uri="{FF2B5EF4-FFF2-40B4-BE49-F238E27FC236}">
                <a16:creationId xmlns:a16="http://schemas.microsoft.com/office/drawing/2014/main" id="{2222E8F2-EE94-8D04-C461-C9E091475E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9418" y="3002748"/>
            <a:ext cx="2772697" cy="2538349"/>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A picture containing indoor, metal, kitchen appliance&#10;&#10;Description automatically generated">
            <a:extLst>
              <a:ext uri="{FF2B5EF4-FFF2-40B4-BE49-F238E27FC236}">
                <a16:creationId xmlns:a16="http://schemas.microsoft.com/office/drawing/2014/main" id="{5C86608D-22CA-C939-F951-490D00F540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8470" y="2136005"/>
            <a:ext cx="3156278" cy="272811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itle 1">
            <a:extLst>
              <a:ext uri="{FF2B5EF4-FFF2-40B4-BE49-F238E27FC236}">
                <a16:creationId xmlns:a16="http://schemas.microsoft.com/office/drawing/2014/main" id="{1CED09B4-C66E-5CED-731F-9DB906020B74}"/>
              </a:ext>
            </a:extLst>
          </p:cNvPr>
          <p:cNvSpPr txBox="1">
            <a:spLocks/>
          </p:cNvSpPr>
          <p:nvPr/>
        </p:nvSpPr>
        <p:spPr>
          <a:xfrm>
            <a:off x="332479" y="3897498"/>
            <a:ext cx="4506824" cy="909287"/>
          </a:xfrm>
          <a:prstGeom prst="rect">
            <a:avLst/>
          </a:prstGeom>
          <a:solidFill>
            <a:schemeClr val="accent1">
              <a:lumMod val="75000"/>
            </a:schemeClr>
          </a:solid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r>
              <a:rPr kumimoji="0" lang="en-US" sz="1600" b="0" i="0" u="none" strike="noStrike" kern="1200" cap="none" spc="0" normalizeH="0" baseline="0" noProof="0" dirty="0">
                <a:ln>
                  <a:noFill/>
                </a:ln>
                <a:solidFill>
                  <a:schemeClr val="bg1"/>
                </a:solidFill>
                <a:effectLst/>
                <a:uLnTx/>
                <a:uFillTx/>
                <a:latin typeface="+mj-lt"/>
                <a:ea typeface="+mn-ea"/>
                <a:cs typeface="+mn-cs"/>
              </a:rPr>
              <a:t>InstaToll Plazas each  have 144 panels mounted on the lanes canopy with a capacity of 248w each and we operate a total of 9 plazas</a:t>
            </a:r>
            <a:endParaRPr lang="en-GB" sz="1600" dirty="0">
              <a:solidFill>
                <a:schemeClr val="bg1"/>
              </a:solidFill>
            </a:endParaRPr>
          </a:p>
        </p:txBody>
      </p:sp>
      <p:sp>
        <p:nvSpPr>
          <p:cNvPr id="13" name="Title 1">
            <a:extLst>
              <a:ext uri="{FF2B5EF4-FFF2-40B4-BE49-F238E27FC236}">
                <a16:creationId xmlns:a16="http://schemas.microsoft.com/office/drawing/2014/main" id="{9B94ECA0-5095-EDC4-B723-2738E163A48E}"/>
              </a:ext>
            </a:extLst>
          </p:cNvPr>
          <p:cNvSpPr txBox="1">
            <a:spLocks/>
          </p:cNvSpPr>
          <p:nvPr/>
        </p:nvSpPr>
        <p:spPr>
          <a:xfrm>
            <a:off x="5260397" y="1755134"/>
            <a:ext cx="2670737" cy="909287"/>
          </a:xfrm>
          <a:prstGeom prst="rect">
            <a:avLst/>
          </a:prstGeom>
          <a:solidFill>
            <a:schemeClr val="accent1">
              <a:lumMod val="75000"/>
            </a:schemeClr>
          </a:solid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r>
              <a:rPr lang="en-GB" sz="1600" b="1" dirty="0">
                <a:solidFill>
                  <a:schemeClr val="bg1"/>
                </a:solidFill>
                <a:latin typeface="+mj-lt"/>
                <a:cs typeface="Arial" panose="020B0604020202020204" pitchFamily="34" charset="0"/>
              </a:rPr>
              <a:t>Invertor</a:t>
            </a:r>
          </a:p>
          <a:p>
            <a:pPr algn="ctr"/>
            <a:r>
              <a:rPr lang="en-ZW" sz="1600" kern="0" dirty="0">
                <a:solidFill>
                  <a:schemeClr val="bg1"/>
                </a:solidFill>
                <a:latin typeface="+mj-lt"/>
              </a:rPr>
              <a:t>Each plaza has 6 Sunny Island 5.5KVA Invertors</a:t>
            </a:r>
            <a:br>
              <a:rPr lang="en-GB" sz="1100" dirty="0">
                <a:latin typeface="+mj-lt"/>
              </a:rPr>
            </a:br>
            <a:endParaRPr lang="en-GB" sz="1100" dirty="0">
              <a:latin typeface="+mj-lt"/>
            </a:endParaRPr>
          </a:p>
        </p:txBody>
      </p:sp>
      <p:sp>
        <p:nvSpPr>
          <p:cNvPr id="14" name="Title 1">
            <a:extLst>
              <a:ext uri="{FF2B5EF4-FFF2-40B4-BE49-F238E27FC236}">
                <a16:creationId xmlns:a16="http://schemas.microsoft.com/office/drawing/2014/main" id="{B838C195-E247-4935-9534-106475BC9DC1}"/>
              </a:ext>
            </a:extLst>
          </p:cNvPr>
          <p:cNvSpPr txBox="1">
            <a:spLocks/>
          </p:cNvSpPr>
          <p:nvPr/>
        </p:nvSpPr>
        <p:spPr>
          <a:xfrm>
            <a:off x="8276958" y="5093869"/>
            <a:ext cx="3156278" cy="909287"/>
          </a:xfrm>
          <a:prstGeom prst="rect">
            <a:avLst/>
          </a:prstGeom>
          <a:solidFill>
            <a:schemeClr val="accent1">
              <a:lumMod val="75000"/>
            </a:schemeClr>
          </a:solid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1800" b="1" dirty="0">
                <a:solidFill>
                  <a:schemeClr val="bg1"/>
                </a:solidFill>
                <a:latin typeface="+mj-lt"/>
                <a:cs typeface="Arial" panose="020B0604020202020204" pitchFamily="34" charset="0"/>
              </a:rPr>
              <a:t>Batteries</a:t>
            </a:r>
          </a:p>
          <a:p>
            <a:r>
              <a:rPr lang="en-ZW" sz="1400" kern="0" dirty="0">
                <a:solidFill>
                  <a:schemeClr val="bg1"/>
                </a:solidFill>
                <a:latin typeface="+mj-lt"/>
              </a:rPr>
              <a:t>BYD and Blue Nova Lithium Ion batteries 920ah per battery</a:t>
            </a:r>
          </a:p>
          <a:p>
            <a:r>
              <a:rPr lang="en-ZW" sz="1400" kern="0" dirty="0">
                <a:solidFill>
                  <a:schemeClr val="bg1"/>
                </a:solidFill>
                <a:latin typeface="+mj-lt"/>
              </a:rPr>
              <a:t>Two banks, each with  8 batteries</a:t>
            </a:r>
            <a:endParaRPr lang="en-ZA" sz="1000" dirty="0">
              <a:solidFill>
                <a:schemeClr val="bg1"/>
              </a:solidFill>
              <a:latin typeface="+mj-lt"/>
            </a:endParaRPr>
          </a:p>
        </p:txBody>
      </p:sp>
      <p:sp>
        <p:nvSpPr>
          <p:cNvPr id="5" name="Rectangle: Single Corner Rounded 4">
            <a:extLst>
              <a:ext uri="{FF2B5EF4-FFF2-40B4-BE49-F238E27FC236}">
                <a16:creationId xmlns:a16="http://schemas.microsoft.com/office/drawing/2014/main" id="{E59EDD98-DC07-678C-5312-ABF5D25F4A84}"/>
              </a:ext>
            </a:extLst>
          </p:cNvPr>
          <p:cNvSpPr/>
          <p:nvPr/>
        </p:nvSpPr>
        <p:spPr>
          <a:xfrm rot="1918303">
            <a:off x="6103963" y="2220764"/>
            <a:ext cx="54591" cy="45719"/>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746928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5668EF-2BDB-DA40-B139-8403DB95D782}"/>
              </a:ext>
            </a:extLst>
          </p:cNvPr>
          <p:cNvPicPr>
            <a:picLocks noChangeAspect="1"/>
          </p:cNvPicPr>
          <p:nvPr/>
        </p:nvPicPr>
        <p:blipFill>
          <a:blip r:embed="rId3"/>
          <a:src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F3E2308-A923-35C3-469F-4AA049E2F85E}"/>
              </a:ext>
            </a:extLst>
          </p:cNvPr>
          <p:cNvSpPr txBox="1"/>
          <p:nvPr/>
        </p:nvSpPr>
        <p:spPr>
          <a:xfrm>
            <a:off x="2986928" y="449092"/>
            <a:ext cx="6370544"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3179AB"/>
                </a:solidFill>
                <a:latin typeface="Montserrat" pitchFamily="2" charset="77"/>
              </a:rPr>
              <a:t>ADVANTAGES</a:t>
            </a:r>
            <a:r>
              <a:rPr lang="en-US" sz="2800" b="1" dirty="0">
                <a:solidFill>
                  <a:srgbClr val="B5C567"/>
                </a:solidFill>
                <a:latin typeface="Montserrat" pitchFamily="2" charset="77"/>
              </a:rPr>
              <a:t> </a:t>
            </a:r>
            <a:r>
              <a:rPr lang="en-US" sz="2800" b="1" dirty="0">
                <a:solidFill>
                  <a:srgbClr val="3179AB"/>
                </a:solidFill>
                <a:latin typeface="Montserrat" pitchFamily="2" charset="77"/>
              </a:rPr>
              <a:t>OF</a:t>
            </a:r>
            <a:r>
              <a:rPr lang="en-US" sz="2800" b="1" dirty="0">
                <a:solidFill>
                  <a:srgbClr val="B5C567"/>
                </a:solidFill>
                <a:latin typeface="Montserrat" pitchFamily="2" charset="77"/>
              </a:rPr>
              <a:t> INSTATOLL POWER </a:t>
            </a:r>
            <a:r>
              <a:rPr lang="en-US" sz="2800" b="1" dirty="0">
                <a:solidFill>
                  <a:srgbClr val="3179AB"/>
                </a:solidFill>
                <a:latin typeface="Montserrat" pitchFamily="2" charset="77"/>
              </a:rPr>
              <a:t>SYSTEM</a:t>
            </a:r>
            <a:endParaRPr kumimoji="0" lang="en-US" sz="2800" b="1" i="0" u="none" strike="noStrike" kern="1200" cap="none" spc="0" normalizeH="0" baseline="0" noProof="0" dirty="0">
              <a:ln>
                <a:noFill/>
              </a:ln>
              <a:solidFill>
                <a:srgbClr val="3179AB"/>
              </a:solidFill>
              <a:effectLst/>
              <a:uLnTx/>
              <a:uFillTx/>
              <a:latin typeface="Montserrat" pitchFamily="2" charset="77"/>
              <a:ea typeface="+mn-ea"/>
              <a:cs typeface="+mn-cs"/>
            </a:endParaRPr>
          </a:p>
        </p:txBody>
      </p:sp>
      <p:sp>
        <p:nvSpPr>
          <p:cNvPr id="2" name="Rounded Rectangle 4">
            <a:extLst>
              <a:ext uri="{FF2B5EF4-FFF2-40B4-BE49-F238E27FC236}">
                <a16:creationId xmlns:a16="http://schemas.microsoft.com/office/drawing/2014/main" id="{E9EE14FA-13EA-5A5E-6328-21AEA02DC1B0}"/>
              </a:ext>
            </a:extLst>
          </p:cNvPr>
          <p:cNvSpPr/>
          <p:nvPr/>
        </p:nvSpPr>
        <p:spPr>
          <a:xfrm>
            <a:off x="4957569" y="1713008"/>
            <a:ext cx="6022979" cy="2877296"/>
          </a:xfrm>
          <a:prstGeom prst="roundRect">
            <a:avLst>
              <a:gd name="adj" fmla="val 0"/>
            </a:avLst>
          </a:prstGeom>
          <a:no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lIns="135000" tIns="135000" rtlCol="0" anchor="t"/>
          <a:lstStyle/>
          <a:p>
            <a:pPr marL="628650" indent="-285750" algn="just">
              <a:lnSpc>
                <a:spcPct val="115000"/>
              </a:lnSpc>
              <a:buFont typeface="Wingdings" panose="05000000000000000000" pitchFamily="2" charset="2"/>
              <a:buChar char="ü"/>
            </a:pPr>
            <a:r>
              <a:rPr lang="en-ZW" sz="1600" dirty="0">
                <a:solidFill>
                  <a:prstClr val="black"/>
                </a:solidFill>
                <a:ea typeface="Calibri" panose="020F0502020204030204" pitchFamily="34" charset="0"/>
                <a:cs typeface="Times New Roman" panose="02020603050405020304" pitchFamily="18" charset="0"/>
              </a:rPr>
              <a:t>Not reliant on power utilities shutdowns </a:t>
            </a:r>
          </a:p>
          <a:p>
            <a:pPr marL="628650" indent="-285750" algn="just">
              <a:lnSpc>
                <a:spcPct val="115000"/>
              </a:lnSpc>
              <a:buFont typeface="Wingdings" panose="05000000000000000000" pitchFamily="2" charset="2"/>
              <a:buChar char="ü"/>
            </a:pPr>
            <a:r>
              <a:rPr lang="en-GB" sz="1600" dirty="0">
                <a:solidFill>
                  <a:prstClr val="black"/>
                </a:solidFill>
                <a:ea typeface="Times New Roman" panose="02020603050405020304" pitchFamily="18" charset="0"/>
                <a:cs typeface="Times New Roman" panose="02020603050405020304" pitchFamily="18" charset="0"/>
              </a:rPr>
              <a:t>It is a vast, inexhaustible, and clean </a:t>
            </a:r>
            <a:r>
              <a:rPr lang="en-ZW" sz="1600" dirty="0">
                <a:solidFill>
                  <a:prstClr val="black"/>
                </a:solidFill>
                <a:ea typeface="Times New Roman" panose="02020603050405020304" pitchFamily="18" charset="0"/>
                <a:cs typeface="Times New Roman" panose="02020603050405020304" pitchFamily="18" charset="0"/>
              </a:rPr>
              <a:t>renewable energy source, and also contributes towards green life credentials for the company.</a:t>
            </a:r>
          </a:p>
          <a:p>
            <a:pPr marL="628650" indent="-285750" algn="just">
              <a:lnSpc>
                <a:spcPct val="115000"/>
              </a:lnSpc>
              <a:buFont typeface="Wingdings" panose="05000000000000000000" pitchFamily="2" charset="2"/>
              <a:buChar char="ü"/>
            </a:pPr>
            <a:r>
              <a:rPr lang="en-ZW" sz="1600" dirty="0">
                <a:solidFill>
                  <a:prstClr val="black"/>
                </a:solidFill>
                <a:ea typeface="Times New Roman" panose="02020603050405020304" pitchFamily="18" charset="0"/>
                <a:cs typeface="Times New Roman" panose="02020603050405020304" pitchFamily="18" charset="0"/>
              </a:rPr>
              <a:t>Maintenance is easy and modular, in that if faults occur it only affects the single station.</a:t>
            </a:r>
          </a:p>
          <a:p>
            <a:pPr marL="628650" indent="-285750" algn="just">
              <a:lnSpc>
                <a:spcPct val="115000"/>
              </a:lnSpc>
              <a:buFont typeface="Wingdings" panose="05000000000000000000" pitchFamily="2" charset="2"/>
              <a:buChar char="ü"/>
            </a:pPr>
            <a:r>
              <a:rPr lang="en-ZW" sz="1600" dirty="0">
                <a:solidFill>
                  <a:prstClr val="black"/>
                </a:solidFill>
                <a:ea typeface="Times New Roman" panose="02020603050405020304" pitchFamily="18" charset="0"/>
                <a:cs typeface="Times New Roman" panose="02020603050405020304" pitchFamily="18" charset="0"/>
              </a:rPr>
              <a:t>Our system makes use of reputable brands for our batteries and invertors, that are intelligent enough to adapt to new technologies and innovations.</a:t>
            </a:r>
          </a:p>
          <a:p>
            <a:pPr marL="628650" indent="-285750" algn="just">
              <a:lnSpc>
                <a:spcPct val="115000"/>
              </a:lnSpc>
              <a:buFont typeface="Wingdings" panose="05000000000000000000" pitchFamily="2" charset="2"/>
              <a:buChar char="ü"/>
            </a:pPr>
            <a:r>
              <a:rPr lang="en-ZW" sz="1600" dirty="0">
                <a:solidFill>
                  <a:prstClr val="black"/>
                </a:solidFill>
                <a:ea typeface="Times New Roman" panose="02020603050405020304" pitchFamily="18" charset="0"/>
                <a:cs typeface="Times New Roman" panose="02020603050405020304" pitchFamily="18" charset="0"/>
              </a:rPr>
              <a:t>Low long overrun costs, as major costs only apply on installation and maintenance.</a:t>
            </a:r>
          </a:p>
          <a:p>
            <a:pPr marL="628650" indent="-285750" algn="just">
              <a:lnSpc>
                <a:spcPct val="115000"/>
              </a:lnSpc>
              <a:buFont typeface="Wingdings" panose="05000000000000000000" pitchFamily="2" charset="2"/>
              <a:buChar char="ü"/>
            </a:pPr>
            <a:r>
              <a:rPr lang="en-ZW" sz="1600" dirty="0">
                <a:solidFill>
                  <a:prstClr val="black"/>
                </a:solidFill>
                <a:ea typeface="Times New Roman" panose="02020603050405020304" pitchFamily="18" charset="0"/>
                <a:cs typeface="Times New Roman" panose="02020603050405020304" pitchFamily="18" charset="0"/>
              </a:rPr>
              <a:t>The concept is that you can put up a toll plaza anywhere without dependency on power utility companies or municipalities.</a:t>
            </a:r>
          </a:p>
          <a:p>
            <a:pPr marL="557213" indent="-214313" algn="just">
              <a:lnSpc>
                <a:spcPct val="115000"/>
              </a:lnSpc>
              <a:buFont typeface="Arial" panose="020B0604020202020204" pitchFamily="34" charset="0"/>
              <a:buChar char="•"/>
            </a:pPr>
            <a:endParaRPr lang="en-ZW" dirty="0">
              <a:solidFill>
                <a:prstClr val="black"/>
              </a:solidFill>
              <a:latin typeface="Arial Narrow" panose="020B0606020202030204" pitchFamily="34" charset="0"/>
              <a:ea typeface="Times New Roman" panose="02020603050405020304" pitchFamily="18" charset="0"/>
              <a:cs typeface="Times New Roman" panose="02020603050405020304" pitchFamily="18" charset="0"/>
            </a:endParaRPr>
          </a:p>
          <a:p>
            <a:pPr marL="257175" indent="-257175" algn="just">
              <a:lnSpc>
                <a:spcPct val="115000"/>
              </a:lnSpc>
              <a:buFont typeface="Wingdings" panose="05000000000000000000" pitchFamily="2" charset="2"/>
              <a:buChar char=""/>
            </a:pPr>
            <a:endParaRPr lang="en-ZW" dirty="0">
              <a:solidFill>
                <a:prstClr val="black"/>
              </a:solidFill>
              <a:latin typeface="Arial Narrow" panose="020B0606020202030204" pitchFamily="34" charset="0"/>
              <a:ea typeface="Times New Roman" panose="02020603050405020304" pitchFamily="18" charset="0"/>
              <a:cs typeface="Times New Roman" panose="02020603050405020304" pitchFamily="18" charset="0"/>
            </a:endParaRPr>
          </a:p>
          <a:p>
            <a:pPr algn="just">
              <a:lnSpc>
                <a:spcPct val="115000"/>
              </a:lnSpc>
              <a:spcAft>
                <a:spcPts val="750"/>
              </a:spcAft>
            </a:pPr>
            <a:endParaRPr lang="en-ZW" dirty="0">
              <a:solidFill>
                <a:prstClr val="black"/>
              </a:solidFill>
              <a:latin typeface="Calibri" panose="020F0502020204030204"/>
            </a:endParaRPr>
          </a:p>
          <a:p>
            <a:pPr algn="just">
              <a:lnSpc>
                <a:spcPct val="115000"/>
              </a:lnSpc>
              <a:spcAft>
                <a:spcPts val="750"/>
              </a:spcAft>
            </a:pPr>
            <a:endParaRPr lang="en-ZW" dirty="0">
              <a:solidFill>
                <a:prstClr val="black"/>
              </a:solidFill>
              <a:latin typeface="Calibri" panose="020F0502020204030204"/>
            </a:endParaRPr>
          </a:p>
          <a:p>
            <a:pPr marL="257175" indent="-257175" algn="just">
              <a:lnSpc>
                <a:spcPct val="115000"/>
              </a:lnSpc>
              <a:spcAft>
                <a:spcPts val="750"/>
              </a:spcAft>
              <a:buFont typeface="Wingdings" panose="05000000000000000000" pitchFamily="2" charset="2"/>
              <a:buChar char=""/>
            </a:pPr>
            <a:endParaRPr lang="en-ZW" dirty="0">
              <a:solidFill>
                <a:prstClr val="black"/>
              </a:solidFill>
              <a:latin typeface="Calibri" panose="020F0502020204030204"/>
            </a:endParaRPr>
          </a:p>
          <a:p>
            <a:pPr marL="257175" indent="-257175" algn="just">
              <a:lnSpc>
                <a:spcPct val="115000"/>
              </a:lnSpc>
              <a:buFont typeface="Wingdings" panose="05000000000000000000" pitchFamily="2" charset="2"/>
              <a:buChar char=""/>
            </a:pPr>
            <a:endParaRPr lang="en-ZW"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BFA3A9C-92A1-CE58-97C7-1132ADC57A3B}"/>
              </a:ext>
            </a:extLst>
          </p:cNvPr>
          <p:cNvPicPr>
            <a:picLocks noChangeAspect="1"/>
          </p:cNvPicPr>
          <p:nvPr/>
        </p:nvPicPr>
        <p:blipFill>
          <a:blip r:embed="rId4"/>
          <a:stretch>
            <a:fillRect/>
          </a:stretch>
        </p:blipFill>
        <p:spPr>
          <a:xfrm>
            <a:off x="931175" y="1668260"/>
            <a:ext cx="4026394" cy="43299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2044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5668EF-2BDB-DA40-B139-8403DB95D782}"/>
              </a:ext>
            </a:extLst>
          </p:cNvPr>
          <p:cNvPicPr>
            <a:picLocks noChangeAspect="1"/>
          </p:cNvPicPr>
          <p:nvPr/>
        </p:nvPicPr>
        <p:blipFill>
          <a:blip r:embed="rId3"/>
          <a:src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F3E2308-A923-35C3-469F-4AA049E2F85E}"/>
              </a:ext>
            </a:extLst>
          </p:cNvPr>
          <p:cNvSpPr txBox="1"/>
          <p:nvPr/>
        </p:nvSpPr>
        <p:spPr>
          <a:xfrm>
            <a:off x="1209368" y="577297"/>
            <a:ext cx="9773264"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B5C567"/>
                </a:solidFill>
                <a:latin typeface="Montserrat" pitchFamily="2" charset="77"/>
              </a:rPr>
              <a:t>ADVANTAGES </a:t>
            </a:r>
            <a:r>
              <a:rPr lang="en-US" sz="2800" b="1" dirty="0">
                <a:solidFill>
                  <a:srgbClr val="3179AB"/>
                </a:solidFill>
                <a:latin typeface="Montserrat" pitchFamily="2" charset="77"/>
              </a:rPr>
              <a:t>OF</a:t>
            </a:r>
            <a:r>
              <a:rPr lang="en-US" sz="2800" b="1" dirty="0">
                <a:solidFill>
                  <a:srgbClr val="B5C567"/>
                </a:solidFill>
                <a:latin typeface="Montserrat" pitchFamily="2" charset="77"/>
              </a:rPr>
              <a:t> INSTATOLL </a:t>
            </a:r>
            <a:r>
              <a:rPr lang="en-US" sz="2800" b="1" dirty="0">
                <a:solidFill>
                  <a:srgbClr val="3179AB"/>
                </a:solidFill>
                <a:latin typeface="Montserrat" pitchFamily="2" charset="77"/>
              </a:rPr>
              <a:t>BATTERY</a:t>
            </a:r>
            <a:r>
              <a:rPr lang="en-US" sz="2800" b="1" dirty="0">
                <a:solidFill>
                  <a:srgbClr val="B5C567"/>
                </a:solidFill>
                <a:latin typeface="Montserrat" pitchFamily="2" charset="77"/>
              </a:rPr>
              <a:t>  ENERGY </a:t>
            </a:r>
            <a:r>
              <a:rPr lang="en-US" sz="2800" b="1" dirty="0">
                <a:solidFill>
                  <a:srgbClr val="3179AB"/>
                </a:solidFill>
                <a:latin typeface="Montserrat" pitchFamily="2" charset="77"/>
              </a:rPr>
              <a:t>STORAGE</a:t>
            </a:r>
            <a:r>
              <a:rPr lang="en-US" sz="2800" b="1" dirty="0">
                <a:solidFill>
                  <a:srgbClr val="B5C567"/>
                </a:solidFill>
                <a:latin typeface="Montserrat" pitchFamily="2" charset="77"/>
              </a:rPr>
              <a:t> SYSTEM</a:t>
            </a:r>
            <a:endParaRPr kumimoji="0" lang="en-US" sz="2800" b="1" i="0" u="none" strike="noStrike" kern="1200" cap="none" spc="0" normalizeH="0" baseline="0" noProof="0" dirty="0">
              <a:ln>
                <a:noFill/>
              </a:ln>
              <a:solidFill>
                <a:srgbClr val="B5C567"/>
              </a:solidFill>
              <a:effectLst/>
              <a:uLnTx/>
              <a:uFillTx/>
              <a:latin typeface="Montserrat" pitchFamily="2" charset="77"/>
              <a:ea typeface="+mn-ea"/>
              <a:cs typeface="+mn-cs"/>
            </a:endParaRPr>
          </a:p>
        </p:txBody>
      </p:sp>
      <p:sp>
        <p:nvSpPr>
          <p:cNvPr id="4" name="Rounded Rectangle 4">
            <a:extLst>
              <a:ext uri="{FF2B5EF4-FFF2-40B4-BE49-F238E27FC236}">
                <a16:creationId xmlns:a16="http://schemas.microsoft.com/office/drawing/2014/main" id="{E8986BE4-2390-47F5-9F22-BA30B920B608}"/>
              </a:ext>
            </a:extLst>
          </p:cNvPr>
          <p:cNvSpPr/>
          <p:nvPr/>
        </p:nvSpPr>
        <p:spPr>
          <a:xfrm>
            <a:off x="932613" y="2110763"/>
            <a:ext cx="5045400" cy="3822687"/>
          </a:xfrm>
          <a:prstGeom prst="roundRect">
            <a:avLst>
              <a:gd name="adj" fmla="val 0"/>
            </a:avLst>
          </a:prstGeom>
          <a:no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lIns="135000" tIns="135000" rtlCol="0" anchor="t"/>
          <a:lstStyle/>
          <a:p>
            <a:pPr marL="628650" indent="-285750" algn="just">
              <a:lnSpc>
                <a:spcPct val="115000"/>
              </a:lnSpc>
              <a:buFont typeface="Wingdings" panose="05000000000000000000" pitchFamily="2" charset="2"/>
              <a:buChar char="ü"/>
            </a:pPr>
            <a:r>
              <a:rPr lang="en-ZW" sz="1600" dirty="0">
                <a:solidFill>
                  <a:prstClr val="black"/>
                </a:solidFill>
                <a:ea typeface="Calibri" panose="020F0502020204030204" pitchFamily="34" charset="0"/>
                <a:cs typeface="Times New Roman" panose="02020603050405020304" pitchFamily="18" charset="0"/>
              </a:rPr>
              <a:t>Safe Energy from Utility or Solar and release when there is load shedding or at Peak</a:t>
            </a:r>
          </a:p>
          <a:p>
            <a:pPr marL="628650" indent="-285750" algn="just">
              <a:lnSpc>
                <a:spcPct val="115000"/>
              </a:lnSpc>
              <a:buFont typeface="Wingdings" panose="05000000000000000000" pitchFamily="2" charset="2"/>
              <a:buChar char="ü"/>
            </a:pPr>
            <a:r>
              <a:rPr lang="en-GB" sz="1600" dirty="0">
                <a:solidFill>
                  <a:prstClr val="black"/>
                </a:solidFill>
                <a:ea typeface="Times New Roman" panose="02020603050405020304" pitchFamily="18" charset="0"/>
                <a:cs typeface="Times New Roman" panose="02020603050405020304" pitchFamily="18" charset="0"/>
              </a:rPr>
              <a:t>Safe costs during Peak</a:t>
            </a:r>
            <a:endParaRPr lang="en-ZW" sz="1600" dirty="0">
              <a:solidFill>
                <a:prstClr val="black"/>
              </a:solidFill>
              <a:ea typeface="Times New Roman" panose="02020603050405020304" pitchFamily="18" charset="0"/>
              <a:cs typeface="Times New Roman" panose="02020603050405020304" pitchFamily="18" charset="0"/>
            </a:endParaRPr>
          </a:p>
          <a:p>
            <a:pPr marL="628650" indent="-285750" algn="just">
              <a:lnSpc>
                <a:spcPct val="115000"/>
              </a:lnSpc>
              <a:buFont typeface="Wingdings" panose="05000000000000000000" pitchFamily="2" charset="2"/>
              <a:buChar char="ü"/>
            </a:pPr>
            <a:r>
              <a:rPr lang="en-ZW" sz="1600" dirty="0">
                <a:solidFill>
                  <a:prstClr val="black"/>
                </a:solidFill>
                <a:ea typeface="Times New Roman" panose="02020603050405020304" pitchFamily="18" charset="0"/>
                <a:cs typeface="Times New Roman" panose="02020603050405020304" pitchFamily="18" charset="0"/>
              </a:rPr>
              <a:t>Energy security during load shedding.</a:t>
            </a:r>
          </a:p>
          <a:p>
            <a:pPr marL="628650" indent="-285750" algn="just">
              <a:lnSpc>
                <a:spcPct val="115000"/>
              </a:lnSpc>
              <a:buFont typeface="Wingdings" panose="05000000000000000000" pitchFamily="2" charset="2"/>
              <a:buChar char="ü"/>
            </a:pPr>
            <a:r>
              <a:rPr lang="en-ZW" sz="1600" dirty="0">
                <a:solidFill>
                  <a:prstClr val="black"/>
                </a:solidFill>
                <a:ea typeface="Times New Roman" panose="02020603050405020304" pitchFamily="18" charset="0"/>
                <a:cs typeface="Times New Roman" panose="02020603050405020304" pitchFamily="18" charset="0"/>
              </a:rPr>
              <a:t>Can be integrated with a Solar System easily.</a:t>
            </a:r>
          </a:p>
          <a:p>
            <a:pPr marL="628650" indent="-285750" algn="just">
              <a:lnSpc>
                <a:spcPct val="115000"/>
              </a:lnSpc>
              <a:buFont typeface="Wingdings" panose="05000000000000000000" pitchFamily="2" charset="2"/>
              <a:buChar char="ü"/>
            </a:pPr>
            <a:r>
              <a:rPr lang="en-ZW" sz="1600" dirty="0">
                <a:solidFill>
                  <a:prstClr val="black"/>
                </a:solidFill>
                <a:ea typeface="Times New Roman" panose="02020603050405020304" pitchFamily="18" charset="0"/>
                <a:cs typeface="Times New Roman" panose="02020603050405020304" pitchFamily="18" charset="0"/>
              </a:rPr>
              <a:t>Easy to Install</a:t>
            </a:r>
          </a:p>
          <a:p>
            <a:pPr marL="628650" indent="-285750" algn="just">
              <a:lnSpc>
                <a:spcPct val="115000"/>
              </a:lnSpc>
              <a:buFont typeface="Wingdings" panose="05000000000000000000" pitchFamily="2" charset="2"/>
              <a:buChar char="ü"/>
            </a:pPr>
            <a:r>
              <a:rPr lang="en-ZW" sz="1600" dirty="0">
                <a:solidFill>
                  <a:prstClr val="black"/>
                </a:solidFill>
                <a:ea typeface="Times New Roman" panose="02020603050405020304" pitchFamily="18" charset="0"/>
                <a:cs typeface="Times New Roman" panose="02020603050405020304" pitchFamily="18" charset="0"/>
              </a:rPr>
              <a:t>Low maintenance costs</a:t>
            </a:r>
          </a:p>
          <a:p>
            <a:pPr marL="628650" indent="-285750" algn="just">
              <a:lnSpc>
                <a:spcPct val="115000"/>
              </a:lnSpc>
              <a:buFont typeface="Wingdings" panose="05000000000000000000" pitchFamily="2" charset="2"/>
              <a:buChar char="ü"/>
            </a:pPr>
            <a:r>
              <a:rPr lang="en-ZW" sz="1600" dirty="0">
                <a:solidFill>
                  <a:prstClr val="black"/>
                </a:solidFill>
                <a:ea typeface="Times New Roman" panose="02020603050405020304" pitchFamily="18" charset="0"/>
                <a:cs typeface="Times New Roman" panose="02020603050405020304" pitchFamily="18" charset="0"/>
              </a:rPr>
              <a:t>No noise pollution</a:t>
            </a:r>
          </a:p>
          <a:p>
            <a:pPr marL="628650" indent="-285750" algn="just">
              <a:lnSpc>
                <a:spcPct val="115000"/>
              </a:lnSpc>
              <a:buFont typeface="Wingdings" panose="05000000000000000000" pitchFamily="2" charset="2"/>
              <a:buChar char="ü"/>
            </a:pPr>
            <a:r>
              <a:rPr lang="en-ZW" sz="1600" dirty="0">
                <a:solidFill>
                  <a:prstClr val="black"/>
                </a:solidFill>
                <a:ea typeface="Times New Roman" panose="02020603050405020304" pitchFamily="18" charset="0"/>
                <a:cs typeface="Times New Roman" panose="02020603050405020304" pitchFamily="18" charset="0"/>
              </a:rPr>
              <a:t>No carbon emitted </a:t>
            </a:r>
          </a:p>
          <a:p>
            <a:pPr marL="557213" indent="-214313" algn="just">
              <a:lnSpc>
                <a:spcPct val="115000"/>
              </a:lnSpc>
              <a:buFont typeface="Arial" panose="020B0604020202020204" pitchFamily="34" charset="0"/>
              <a:buChar char="•"/>
            </a:pPr>
            <a:endParaRPr lang="en-ZW" dirty="0">
              <a:solidFill>
                <a:prstClr val="black"/>
              </a:solidFill>
              <a:latin typeface="Arial Narrow" panose="020B0606020202030204" pitchFamily="34" charset="0"/>
              <a:ea typeface="Times New Roman" panose="02020603050405020304" pitchFamily="18" charset="0"/>
              <a:cs typeface="Times New Roman" panose="02020603050405020304" pitchFamily="18" charset="0"/>
            </a:endParaRPr>
          </a:p>
          <a:p>
            <a:pPr marL="257175" indent="-257175" algn="just">
              <a:lnSpc>
                <a:spcPct val="115000"/>
              </a:lnSpc>
              <a:buFont typeface="Wingdings" panose="05000000000000000000" pitchFamily="2" charset="2"/>
              <a:buChar char=""/>
            </a:pPr>
            <a:endParaRPr lang="en-ZW" dirty="0">
              <a:solidFill>
                <a:prstClr val="black"/>
              </a:solidFill>
              <a:latin typeface="Arial Narrow" panose="020B0606020202030204" pitchFamily="34" charset="0"/>
              <a:ea typeface="Times New Roman" panose="02020603050405020304" pitchFamily="18" charset="0"/>
              <a:cs typeface="Times New Roman" panose="02020603050405020304" pitchFamily="18" charset="0"/>
            </a:endParaRPr>
          </a:p>
          <a:p>
            <a:pPr algn="just">
              <a:lnSpc>
                <a:spcPct val="115000"/>
              </a:lnSpc>
              <a:spcAft>
                <a:spcPts val="750"/>
              </a:spcAft>
            </a:pPr>
            <a:endParaRPr lang="en-ZW" dirty="0">
              <a:solidFill>
                <a:prstClr val="black"/>
              </a:solidFill>
              <a:latin typeface="Calibri" panose="020F0502020204030204"/>
            </a:endParaRPr>
          </a:p>
          <a:p>
            <a:pPr algn="just">
              <a:lnSpc>
                <a:spcPct val="115000"/>
              </a:lnSpc>
              <a:spcAft>
                <a:spcPts val="750"/>
              </a:spcAft>
            </a:pPr>
            <a:endParaRPr lang="en-ZW" dirty="0">
              <a:solidFill>
                <a:prstClr val="black"/>
              </a:solidFill>
              <a:latin typeface="Calibri" panose="020F0502020204030204"/>
            </a:endParaRPr>
          </a:p>
          <a:p>
            <a:pPr marL="257175" indent="-257175" algn="just">
              <a:lnSpc>
                <a:spcPct val="115000"/>
              </a:lnSpc>
              <a:spcAft>
                <a:spcPts val="750"/>
              </a:spcAft>
              <a:buFont typeface="Wingdings" panose="05000000000000000000" pitchFamily="2" charset="2"/>
              <a:buChar char=""/>
            </a:pPr>
            <a:endParaRPr lang="en-ZW" dirty="0">
              <a:solidFill>
                <a:prstClr val="black"/>
              </a:solidFill>
              <a:latin typeface="Calibri" panose="020F0502020204030204"/>
            </a:endParaRPr>
          </a:p>
          <a:p>
            <a:pPr marL="257175" indent="-257175" algn="just">
              <a:lnSpc>
                <a:spcPct val="115000"/>
              </a:lnSpc>
              <a:buFont typeface="Wingdings" panose="05000000000000000000" pitchFamily="2" charset="2"/>
              <a:buChar char=""/>
            </a:pPr>
            <a:endParaRPr lang="en-ZW"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A back of a car&#10;&#10;Description automatically generated">
            <a:extLst>
              <a:ext uri="{FF2B5EF4-FFF2-40B4-BE49-F238E27FC236}">
                <a16:creationId xmlns:a16="http://schemas.microsoft.com/office/drawing/2014/main" id="{C5FC3590-2657-EE88-FC78-F631408D9E1C}"/>
              </a:ext>
            </a:extLst>
          </p:cNvPr>
          <p:cNvPicPr>
            <a:picLocks noChangeAspect="1"/>
          </p:cNvPicPr>
          <p:nvPr/>
        </p:nvPicPr>
        <p:blipFill>
          <a:blip r:embed="rId4"/>
          <a:stretch>
            <a:fillRect/>
          </a:stretch>
        </p:blipFill>
        <p:spPr>
          <a:xfrm>
            <a:off x="6910626" y="2583318"/>
            <a:ext cx="4348761" cy="35342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4385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A6B40B-9B0B-F243-B826-A3E3DCAEBC57}"/>
              </a:ext>
            </a:extLst>
          </p:cNvPr>
          <p:cNvPicPr>
            <a:picLocks noChangeAspect="1"/>
          </p:cNvPicPr>
          <p:nvPr/>
        </p:nvPicPr>
        <p:blipFill>
          <a:blip r:embed="rId3"/>
          <a:src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12460AC-57A9-FA4C-A7F6-D3C80187FC69}"/>
              </a:ext>
            </a:extLst>
          </p:cNvPr>
          <p:cNvSpPr txBox="1"/>
          <p:nvPr/>
        </p:nvSpPr>
        <p:spPr>
          <a:xfrm>
            <a:off x="909879" y="1176503"/>
            <a:ext cx="10376898" cy="1200329"/>
          </a:xfrm>
          <a:prstGeom prst="rect">
            <a:avLst/>
          </a:prstGeom>
          <a:noFill/>
        </p:spPr>
        <p:txBody>
          <a:bodyPr wrap="square" rtlCol="0">
            <a:spAutoFit/>
          </a:bodyPr>
          <a:lstStyle/>
          <a:p>
            <a:pPr algn="ctr"/>
            <a:r>
              <a:rPr lang="en-US" b="1" dirty="0"/>
              <a:t>InstaToll Africa – An Established Market Leader</a:t>
            </a:r>
          </a:p>
          <a:p>
            <a:pPr algn="ctr"/>
            <a:endParaRPr lang="en-US" dirty="0"/>
          </a:p>
          <a:p>
            <a:pPr algn="ctr"/>
            <a:r>
              <a:rPr lang="en-US" dirty="0"/>
              <a:t>We have been leaders in the markets we operate in for the past 35 years. Our experience, financial strength and quality assurance certification make us an excellent choice for a successful partnership.</a:t>
            </a:r>
          </a:p>
        </p:txBody>
      </p:sp>
      <p:pic>
        <p:nvPicPr>
          <p:cNvPr id="7" name="Picture 6">
            <a:extLst>
              <a:ext uri="{FF2B5EF4-FFF2-40B4-BE49-F238E27FC236}">
                <a16:creationId xmlns:a16="http://schemas.microsoft.com/office/drawing/2014/main" id="{190D13F6-3F98-314C-A275-2E2FFDA653A0}"/>
              </a:ext>
            </a:extLst>
          </p:cNvPr>
          <p:cNvPicPr>
            <a:picLocks noChangeAspect="1"/>
          </p:cNvPicPr>
          <p:nvPr/>
        </p:nvPicPr>
        <p:blipFill>
          <a:blip r:embed="rId4"/>
          <a:stretch>
            <a:fillRect/>
          </a:stretch>
        </p:blipFill>
        <p:spPr>
          <a:xfrm>
            <a:off x="3075847" y="3322353"/>
            <a:ext cx="770415" cy="934128"/>
          </a:xfrm>
          <a:prstGeom prst="rect">
            <a:avLst/>
          </a:prstGeom>
        </p:spPr>
      </p:pic>
      <p:pic>
        <p:nvPicPr>
          <p:cNvPr id="9" name="Picture 8">
            <a:extLst>
              <a:ext uri="{FF2B5EF4-FFF2-40B4-BE49-F238E27FC236}">
                <a16:creationId xmlns:a16="http://schemas.microsoft.com/office/drawing/2014/main" id="{BB9DC200-8E1D-D246-BFC2-5BEC942497E5}"/>
              </a:ext>
            </a:extLst>
          </p:cNvPr>
          <p:cNvPicPr>
            <a:picLocks noChangeAspect="1"/>
          </p:cNvPicPr>
          <p:nvPr/>
        </p:nvPicPr>
        <p:blipFill>
          <a:blip r:embed="rId5"/>
          <a:stretch>
            <a:fillRect/>
          </a:stretch>
        </p:blipFill>
        <p:spPr>
          <a:xfrm>
            <a:off x="6136945" y="3431325"/>
            <a:ext cx="936663" cy="825156"/>
          </a:xfrm>
          <a:prstGeom prst="rect">
            <a:avLst/>
          </a:prstGeom>
        </p:spPr>
      </p:pic>
      <p:pic>
        <p:nvPicPr>
          <p:cNvPr id="10" name="Picture 9">
            <a:extLst>
              <a:ext uri="{FF2B5EF4-FFF2-40B4-BE49-F238E27FC236}">
                <a16:creationId xmlns:a16="http://schemas.microsoft.com/office/drawing/2014/main" id="{97B7A992-9FAF-9F48-A039-EDB95229273B}"/>
              </a:ext>
            </a:extLst>
          </p:cNvPr>
          <p:cNvPicPr>
            <a:picLocks noChangeAspect="1"/>
          </p:cNvPicPr>
          <p:nvPr/>
        </p:nvPicPr>
        <p:blipFill>
          <a:blip r:embed="rId6"/>
          <a:stretch>
            <a:fillRect/>
          </a:stretch>
        </p:blipFill>
        <p:spPr>
          <a:xfrm>
            <a:off x="9318625" y="3326503"/>
            <a:ext cx="877779" cy="927653"/>
          </a:xfrm>
          <a:prstGeom prst="rect">
            <a:avLst/>
          </a:prstGeom>
        </p:spPr>
      </p:pic>
      <p:sp>
        <p:nvSpPr>
          <p:cNvPr id="11" name="TextBox 10">
            <a:extLst>
              <a:ext uri="{FF2B5EF4-FFF2-40B4-BE49-F238E27FC236}">
                <a16:creationId xmlns:a16="http://schemas.microsoft.com/office/drawing/2014/main" id="{5769834D-43C3-B740-A281-67E96ABC1617}"/>
              </a:ext>
            </a:extLst>
          </p:cNvPr>
          <p:cNvSpPr txBox="1"/>
          <p:nvPr/>
        </p:nvSpPr>
        <p:spPr>
          <a:xfrm>
            <a:off x="2110002" y="4483796"/>
            <a:ext cx="2702103" cy="1415772"/>
          </a:xfrm>
          <a:prstGeom prst="rect">
            <a:avLst/>
          </a:prstGeom>
          <a:noFill/>
        </p:spPr>
        <p:txBody>
          <a:bodyPr wrap="square" rtlCol="0">
            <a:spAutoFit/>
          </a:bodyPr>
          <a:lstStyle/>
          <a:p>
            <a:pPr algn="ctr"/>
            <a:r>
              <a:rPr lang="en-US" sz="1400" b="1" dirty="0">
                <a:solidFill>
                  <a:schemeClr val="bg1"/>
                </a:solidFill>
              </a:rPr>
              <a:t>OUR MISSION</a:t>
            </a:r>
          </a:p>
          <a:p>
            <a:pPr algn="ctr"/>
            <a:endParaRPr lang="en-US" sz="1200" dirty="0">
              <a:solidFill>
                <a:schemeClr val="bg1"/>
              </a:solidFill>
            </a:endParaRPr>
          </a:p>
          <a:p>
            <a:pPr algn="ctr"/>
            <a:r>
              <a:rPr lang="en-US" sz="1200" dirty="0">
                <a:solidFill>
                  <a:schemeClr val="bg1"/>
                </a:solidFill>
              </a:rPr>
              <a:t>To be a globally competitive provider of intelligent transportation and road management systems solutions to our stakeholders based on innovative technologies and platforms.</a:t>
            </a:r>
          </a:p>
        </p:txBody>
      </p:sp>
      <p:sp>
        <p:nvSpPr>
          <p:cNvPr id="12" name="TextBox 11">
            <a:extLst>
              <a:ext uri="{FF2B5EF4-FFF2-40B4-BE49-F238E27FC236}">
                <a16:creationId xmlns:a16="http://schemas.microsoft.com/office/drawing/2014/main" id="{820AD2BC-3C52-164A-A849-5F4B15F8726F}"/>
              </a:ext>
            </a:extLst>
          </p:cNvPr>
          <p:cNvSpPr txBox="1"/>
          <p:nvPr/>
        </p:nvSpPr>
        <p:spPr>
          <a:xfrm>
            <a:off x="5347338" y="4483796"/>
            <a:ext cx="2702103" cy="1415772"/>
          </a:xfrm>
          <a:prstGeom prst="rect">
            <a:avLst/>
          </a:prstGeom>
          <a:noFill/>
        </p:spPr>
        <p:txBody>
          <a:bodyPr wrap="square" rtlCol="0">
            <a:spAutoFit/>
          </a:bodyPr>
          <a:lstStyle/>
          <a:p>
            <a:pPr algn="ctr"/>
            <a:r>
              <a:rPr lang="en-US" sz="1400" b="1" dirty="0">
                <a:solidFill>
                  <a:schemeClr val="bg1"/>
                </a:solidFill>
              </a:rPr>
              <a:t>OUR VISION</a:t>
            </a:r>
          </a:p>
          <a:p>
            <a:pPr algn="ctr"/>
            <a:endParaRPr lang="en-US" sz="1200" dirty="0">
              <a:solidFill>
                <a:schemeClr val="bg1"/>
              </a:solidFill>
            </a:endParaRPr>
          </a:p>
          <a:p>
            <a:pPr algn="ctr"/>
            <a:r>
              <a:rPr lang="en-US" sz="1200" dirty="0">
                <a:solidFill>
                  <a:schemeClr val="bg1"/>
                </a:solidFill>
              </a:rPr>
              <a:t>To be the leading African Transport and Infrastructure management systems company that consistently pursues sustainable  growth and enhances corporate value.</a:t>
            </a:r>
          </a:p>
        </p:txBody>
      </p:sp>
      <p:sp>
        <p:nvSpPr>
          <p:cNvPr id="13" name="TextBox 12">
            <a:extLst>
              <a:ext uri="{FF2B5EF4-FFF2-40B4-BE49-F238E27FC236}">
                <a16:creationId xmlns:a16="http://schemas.microsoft.com/office/drawing/2014/main" id="{3652198E-D791-7F41-A168-7C477C747A65}"/>
              </a:ext>
            </a:extLst>
          </p:cNvPr>
          <p:cNvSpPr txBox="1"/>
          <p:nvPr/>
        </p:nvSpPr>
        <p:spPr>
          <a:xfrm>
            <a:off x="8406462" y="4483796"/>
            <a:ext cx="2702103" cy="1600438"/>
          </a:xfrm>
          <a:prstGeom prst="rect">
            <a:avLst/>
          </a:prstGeom>
          <a:noFill/>
        </p:spPr>
        <p:txBody>
          <a:bodyPr wrap="square" rtlCol="0">
            <a:spAutoFit/>
          </a:bodyPr>
          <a:lstStyle/>
          <a:p>
            <a:pPr algn="ctr"/>
            <a:r>
              <a:rPr lang="en-US" sz="1400" b="1" dirty="0">
                <a:solidFill>
                  <a:schemeClr val="bg1"/>
                </a:solidFill>
              </a:rPr>
              <a:t>OUR CORE VALUES</a:t>
            </a:r>
          </a:p>
          <a:p>
            <a:pPr algn="ctr"/>
            <a:endParaRPr lang="en-US" sz="1200" dirty="0">
              <a:solidFill>
                <a:schemeClr val="bg1"/>
              </a:solidFill>
            </a:endParaRPr>
          </a:p>
          <a:p>
            <a:pPr algn="ctr"/>
            <a:r>
              <a:rPr lang="en-US" sz="1200" dirty="0">
                <a:solidFill>
                  <a:schemeClr val="bg1"/>
                </a:solidFill>
              </a:rPr>
              <a:t>Our People</a:t>
            </a:r>
          </a:p>
          <a:p>
            <a:pPr algn="ctr"/>
            <a:r>
              <a:rPr lang="en-US" sz="1200" dirty="0">
                <a:solidFill>
                  <a:schemeClr val="bg1"/>
                </a:solidFill>
              </a:rPr>
              <a:t>Commitment</a:t>
            </a:r>
          </a:p>
          <a:p>
            <a:pPr algn="ctr"/>
            <a:r>
              <a:rPr lang="en-US" sz="1200" dirty="0">
                <a:solidFill>
                  <a:schemeClr val="bg1"/>
                </a:solidFill>
              </a:rPr>
              <a:t>Integrity</a:t>
            </a:r>
          </a:p>
          <a:p>
            <a:pPr algn="ctr"/>
            <a:r>
              <a:rPr lang="en-US" sz="1200" dirty="0">
                <a:solidFill>
                  <a:schemeClr val="bg1"/>
                </a:solidFill>
              </a:rPr>
              <a:t>Innovation</a:t>
            </a:r>
          </a:p>
          <a:p>
            <a:pPr algn="ctr"/>
            <a:r>
              <a:rPr lang="en-US" sz="1200" dirty="0">
                <a:solidFill>
                  <a:schemeClr val="bg1"/>
                </a:solidFill>
              </a:rPr>
              <a:t>Customer Focus</a:t>
            </a:r>
          </a:p>
          <a:p>
            <a:pPr algn="ctr"/>
            <a:r>
              <a:rPr lang="en-US" sz="1200" dirty="0">
                <a:solidFill>
                  <a:schemeClr val="bg1"/>
                </a:solidFill>
              </a:rPr>
              <a:t>Team Work</a:t>
            </a:r>
          </a:p>
        </p:txBody>
      </p:sp>
      <p:sp>
        <p:nvSpPr>
          <p:cNvPr id="14" name="TextBox 13">
            <a:extLst>
              <a:ext uri="{FF2B5EF4-FFF2-40B4-BE49-F238E27FC236}">
                <a16:creationId xmlns:a16="http://schemas.microsoft.com/office/drawing/2014/main" id="{64808BFA-0F3E-A24D-A8BB-69BE01D92B2F}"/>
              </a:ext>
            </a:extLst>
          </p:cNvPr>
          <p:cNvSpPr txBox="1"/>
          <p:nvPr/>
        </p:nvSpPr>
        <p:spPr>
          <a:xfrm>
            <a:off x="4948518" y="537882"/>
            <a:ext cx="2312894" cy="523220"/>
          </a:xfrm>
          <a:prstGeom prst="rect">
            <a:avLst/>
          </a:prstGeom>
          <a:noFill/>
        </p:spPr>
        <p:txBody>
          <a:bodyPr wrap="square" rtlCol="0">
            <a:spAutoFit/>
          </a:bodyPr>
          <a:lstStyle/>
          <a:p>
            <a:pPr algn="ctr"/>
            <a:r>
              <a:rPr lang="en-US" sz="2800" b="1" dirty="0">
                <a:solidFill>
                  <a:srgbClr val="3179AB"/>
                </a:solidFill>
                <a:latin typeface="Montserrat" pitchFamily="2" charset="77"/>
              </a:rPr>
              <a:t>ABOUT</a:t>
            </a:r>
            <a:r>
              <a:rPr lang="en-US" sz="2800" b="1" dirty="0">
                <a:latin typeface="Montserrat" pitchFamily="2" charset="77"/>
              </a:rPr>
              <a:t> </a:t>
            </a:r>
            <a:r>
              <a:rPr lang="en-US" sz="2800" b="1" dirty="0">
                <a:solidFill>
                  <a:srgbClr val="B5C567"/>
                </a:solidFill>
                <a:latin typeface="Montserrat" pitchFamily="2" charset="77"/>
              </a:rPr>
              <a:t>US</a:t>
            </a:r>
          </a:p>
        </p:txBody>
      </p:sp>
    </p:spTree>
    <p:extLst>
      <p:ext uri="{BB962C8B-B14F-4D97-AF65-F5344CB8AC3E}">
        <p14:creationId xmlns:p14="http://schemas.microsoft.com/office/powerpoint/2010/main" val="71106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5AFA914-B716-8A43-BB74-D7068805A75C}"/>
              </a:ext>
            </a:extLst>
          </p:cNvPr>
          <p:cNvSpPr txBox="1"/>
          <p:nvPr/>
        </p:nvSpPr>
        <p:spPr>
          <a:xfrm>
            <a:off x="3545148" y="183811"/>
            <a:ext cx="4876800" cy="523220"/>
          </a:xfrm>
          <a:prstGeom prst="rect">
            <a:avLst/>
          </a:prstGeom>
          <a:noFill/>
        </p:spPr>
        <p:txBody>
          <a:bodyPr wrap="square" rtlCol="0">
            <a:spAutoFit/>
          </a:bodyPr>
          <a:lstStyle/>
          <a:p>
            <a:pPr algn="ctr"/>
            <a:r>
              <a:rPr lang="en-US" sz="2800" b="1" dirty="0">
                <a:solidFill>
                  <a:srgbClr val="3179AB"/>
                </a:solidFill>
                <a:latin typeface="Montserrat" pitchFamily="2" charset="77"/>
              </a:rPr>
              <a:t>KEY EVENTS - TIMELINE</a:t>
            </a:r>
            <a:endParaRPr lang="en-US" sz="2800" b="1" dirty="0">
              <a:solidFill>
                <a:srgbClr val="B5C567"/>
              </a:solidFill>
              <a:latin typeface="Montserrat" pitchFamily="2" charset="77"/>
            </a:endParaRPr>
          </a:p>
        </p:txBody>
      </p:sp>
      <p:grpSp>
        <p:nvGrpSpPr>
          <p:cNvPr id="126" name="Group 125">
            <a:extLst>
              <a:ext uri="{FF2B5EF4-FFF2-40B4-BE49-F238E27FC236}">
                <a16:creationId xmlns:a16="http://schemas.microsoft.com/office/drawing/2014/main" id="{C3771721-AA3A-32B8-C903-D27AE651EAD4}"/>
              </a:ext>
            </a:extLst>
          </p:cNvPr>
          <p:cNvGrpSpPr/>
          <p:nvPr/>
        </p:nvGrpSpPr>
        <p:grpSpPr>
          <a:xfrm>
            <a:off x="974362" y="641927"/>
            <a:ext cx="9958682" cy="6032262"/>
            <a:chOff x="0" y="0"/>
            <a:chExt cx="1396707" cy="3760252"/>
          </a:xfrm>
        </p:grpSpPr>
        <p:sp>
          <p:nvSpPr>
            <p:cNvPr id="127" name="Freeform 126">
              <a:extLst>
                <a:ext uri="{FF2B5EF4-FFF2-40B4-BE49-F238E27FC236}">
                  <a16:creationId xmlns:a16="http://schemas.microsoft.com/office/drawing/2014/main" id="{827F7FEC-C7CB-F11B-09A6-4FD29AE28E73}"/>
                </a:ext>
              </a:extLst>
            </p:cNvPr>
            <p:cNvSpPr/>
            <p:nvPr/>
          </p:nvSpPr>
          <p:spPr>
            <a:xfrm>
              <a:off x="0" y="0"/>
              <a:ext cx="1296047" cy="117822"/>
            </a:xfrm>
            <a:custGeom>
              <a:avLst/>
              <a:gdLst>
                <a:gd name="connsiteX0" fmla="*/ 0 w 1296047"/>
                <a:gd name="connsiteY0" fmla="*/ 0 h 117822"/>
                <a:gd name="connsiteX1" fmla="*/ 1296047 w 1296047"/>
                <a:gd name="connsiteY1" fmla="*/ 0 h 117822"/>
                <a:gd name="connsiteX2" fmla="*/ 1296047 w 1296047"/>
                <a:gd name="connsiteY2" fmla="*/ 117822 h 117822"/>
                <a:gd name="connsiteX3" fmla="*/ 0 w 1296047"/>
                <a:gd name="connsiteY3" fmla="*/ 117822 h 117822"/>
                <a:gd name="connsiteX4" fmla="*/ 0 w 1296047"/>
                <a:gd name="connsiteY4" fmla="*/ 0 h 11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047" h="117822">
                  <a:moveTo>
                    <a:pt x="0" y="0"/>
                  </a:moveTo>
                  <a:lnTo>
                    <a:pt x="1296047" y="0"/>
                  </a:lnTo>
                  <a:lnTo>
                    <a:pt x="1296047" y="117822"/>
                  </a:lnTo>
                  <a:lnTo>
                    <a:pt x="0" y="117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b" anchorCtr="0">
              <a:noAutofit/>
            </a:bodyPr>
            <a:lstStyle>
              <a:lvl1pPr marL="0" indent="0">
                <a:defRPr sz="1100">
                  <a:solidFill>
                    <a:schemeClr val="tx1">
                      <a:hueOff val="0"/>
                      <a:satOff val="0"/>
                      <a:lumOff val="0"/>
                      <a:alphaOff val="0"/>
                    </a:schemeClr>
                  </a:solidFill>
                  <a:latin typeface="+mn-lt"/>
                  <a:ea typeface="+mn-ea"/>
                  <a:cs typeface="+mn-cs"/>
                </a:defRPr>
              </a:lvl1pPr>
              <a:lvl2pPr marL="457200" indent="0">
                <a:defRPr sz="1100">
                  <a:solidFill>
                    <a:schemeClr val="tx1">
                      <a:hueOff val="0"/>
                      <a:satOff val="0"/>
                      <a:lumOff val="0"/>
                      <a:alphaOff val="0"/>
                    </a:schemeClr>
                  </a:solidFill>
                  <a:latin typeface="+mn-lt"/>
                  <a:ea typeface="+mn-ea"/>
                  <a:cs typeface="+mn-cs"/>
                </a:defRPr>
              </a:lvl2pPr>
              <a:lvl3pPr marL="914400" indent="0">
                <a:defRPr sz="1100">
                  <a:solidFill>
                    <a:schemeClr val="tx1">
                      <a:hueOff val="0"/>
                      <a:satOff val="0"/>
                      <a:lumOff val="0"/>
                      <a:alphaOff val="0"/>
                    </a:schemeClr>
                  </a:solidFill>
                  <a:latin typeface="+mn-lt"/>
                  <a:ea typeface="+mn-ea"/>
                  <a:cs typeface="+mn-cs"/>
                </a:defRPr>
              </a:lvl3pPr>
              <a:lvl4pPr marL="1371600" indent="0">
                <a:defRPr sz="1100">
                  <a:solidFill>
                    <a:schemeClr val="tx1">
                      <a:hueOff val="0"/>
                      <a:satOff val="0"/>
                      <a:lumOff val="0"/>
                      <a:alphaOff val="0"/>
                    </a:schemeClr>
                  </a:solidFill>
                  <a:latin typeface="+mn-lt"/>
                  <a:ea typeface="+mn-ea"/>
                  <a:cs typeface="+mn-cs"/>
                </a:defRPr>
              </a:lvl4pPr>
              <a:lvl5pPr marL="1828800" indent="0">
                <a:defRPr sz="1100">
                  <a:solidFill>
                    <a:schemeClr val="tx1">
                      <a:hueOff val="0"/>
                      <a:satOff val="0"/>
                      <a:lumOff val="0"/>
                      <a:alphaOff val="0"/>
                    </a:schemeClr>
                  </a:solidFill>
                  <a:latin typeface="+mn-lt"/>
                  <a:ea typeface="+mn-ea"/>
                  <a:cs typeface="+mn-cs"/>
                </a:defRPr>
              </a:lvl5pPr>
              <a:lvl6pPr marL="2286000" indent="0">
                <a:defRPr sz="1100">
                  <a:solidFill>
                    <a:schemeClr val="tx1">
                      <a:hueOff val="0"/>
                      <a:satOff val="0"/>
                      <a:lumOff val="0"/>
                      <a:alphaOff val="0"/>
                    </a:schemeClr>
                  </a:solidFill>
                  <a:latin typeface="+mn-lt"/>
                  <a:ea typeface="+mn-ea"/>
                  <a:cs typeface="+mn-cs"/>
                </a:defRPr>
              </a:lvl6pPr>
              <a:lvl7pPr marL="2743200" indent="0">
                <a:defRPr sz="1100">
                  <a:solidFill>
                    <a:schemeClr val="tx1">
                      <a:hueOff val="0"/>
                      <a:satOff val="0"/>
                      <a:lumOff val="0"/>
                      <a:alphaOff val="0"/>
                    </a:schemeClr>
                  </a:solidFill>
                  <a:latin typeface="+mn-lt"/>
                  <a:ea typeface="+mn-ea"/>
                  <a:cs typeface="+mn-cs"/>
                </a:defRPr>
              </a:lvl7pPr>
              <a:lvl8pPr marL="3200400" indent="0">
                <a:defRPr sz="1100">
                  <a:solidFill>
                    <a:schemeClr val="tx1">
                      <a:hueOff val="0"/>
                      <a:satOff val="0"/>
                      <a:lumOff val="0"/>
                      <a:alphaOff val="0"/>
                    </a:schemeClr>
                  </a:solidFill>
                  <a:latin typeface="+mn-lt"/>
                  <a:ea typeface="+mn-ea"/>
                  <a:cs typeface="+mn-cs"/>
                </a:defRPr>
              </a:lvl8pPr>
              <a:lvl9pPr marL="3657600" indent="0">
                <a:defRPr sz="1100">
                  <a:solidFill>
                    <a:schemeClr val="tx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da-DK" sz="1400" kern="1200"/>
                <a:t>1984</a:t>
              </a:r>
              <a:endParaRPr lang="en-GB" sz="1400" kern="1200" dirty="0"/>
            </a:p>
          </p:txBody>
        </p:sp>
        <p:sp>
          <p:nvSpPr>
            <p:cNvPr id="128" name="Chevron 127">
              <a:extLst>
                <a:ext uri="{FF2B5EF4-FFF2-40B4-BE49-F238E27FC236}">
                  <a16:creationId xmlns:a16="http://schemas.microsoft.com/office/drawing/2014/main" id="{FA2B77BC-974B-9305-E2E8-22FAB09C282F}"/>
                </a:ext>
              </a:extLst>
            </p:cNvPr>
            <p:cNvSpPr/>
            <p:nvPr/>
          </p:nvSpPr>
          <p:spPr>
            <a:xfrm>
              <a:off x="0" y="117822"/>
              <a:ext cx="303275" cy="240008"/>
            </a:xfrm>
            <a:prstGeom prst="chevron">
              <a:avLst>
                <a:gd name="adj" fmla="val 70610"/>
              </a:avLst>
            </a:prstGeom>
          </p:spPr>
          <p:style>
            <a:lnRef idx="2">
              <a:schemeClr val="accent5">
                <a:shade val="50000"/>
                <a:hueOff val="0"/>
                <a:satOff val="0"/>
                <a:lumOff val="0"/>
                <a:alphaOff val="0"/>
              </a:schemeClr>
            </a:lnRef>
            <a:fillRef idx="1">
              <a:schemeClr val="accent5">
                <a:shade val="50000"/>
                <a:hueOff val="0"/>
                <a:satOff val="0"/>
                <a:lumOff val="0"/>
                <a:alphaOff val="0"/>
              </a:schemeClr>
            </a:fillRef>
            <a:effectRef idx="0">
              <a:schemeClr val="accent5">
                <a:shade val="50000"/>
                <a:hueOff val="0"/>
                <a:satOff val="0"/>
                <a:lumOff val="0"/>
                <a:alphaOff val="0"/>
              </a:schemeClr>
            </a:effectRef>
            <a:fontRef idx="minor">
              <a:schemeClr val="lt1"/>
            </a:fontRef>
          </p:style>
          <p:txBody>
            <a:bodyPr/>
            <a:lstStyle/>
            <a:p>
              <a:endParaRPr lang="en-GB"/>
            </a:p>
          </p:txBody>
        </p:sp>
        <p:sp>
          <p:nvSpPr>
            <p:cNvPr id="129" name="Chevron 128">
              <a:extLst>
                <a:ext uri="{FF2B5EF4-FFF2-40B4-BE49-F238E27FC236}">
                  <a16:creationId xmlns:a16="http://schemas.microsoft.com/office/drawing/2014/main" id="{D3B5481E-1BC2-6E45-355F-4DE6CE9DD0C3}"/>
                </a:ext>
              </a:extLst>
            </p:cNvPr>
            <p:cNvSpPr/>
            <p:nvPr/>
          </p:nvSpPr>
          <p:spPr>
            <a:xfrm>
              <a:off x="182167" y="117822"/>
              <a:ext cx="303275" cy="240008"/>
            </a:xfrm>
            <a:prstGeom prst="chevron">
              <a:avLst>
                <a:gd name="adj" fmla="val 70610"/>
              </a:avLst>
            </a:prstGeom>
          </p:spPr>
          <p:style>
            <a:lnRef idx="2">
              <a:schemeClr val="accent5">
                <a:shade val="50000"/>
                <a:hueOff val="9550"/>
                <a:satOff val="256"/>
                <a:lumOff val="1127"/>
                <a:alphaOff val="0"/>
              </a:schemeClr>
            </a:lnRef>
            <a:fillRef idx="1">
              <a:schemeClr val="accent5">
                <a:shade val="50000"/>
                <a:hueOff val="9550"/>
                <a:satOff val="256"/>
                <a:lumOff val="1127"/>
                <a:alphaOff val="0"/>
              </a:schemeClr>
            </a:fillRef>
            <a:effectRef idx="0">
              <a:schemeClr val="accent5">
                <a:shade val="50000"/>
                <a:hueOff val="9550"/>
                <a:satOff val="256"/>
                <a:lumOff val="1127"/>
                <a:alphaOff val="0"/>
              </a:schemeClr>
            </a:effectRef>
            <a:fontRef idx="minor">
              <a:schemeClr val="lt1"/>
            </a:fontRef>
          </p:style>
          <p:txBody>
            <a:bodyPr/>
            <a:lstStyle/>
            <a:p>
              <a:endParaRPr lang="en-GB"/>
            </a:p>
          </p:txBody>
        </p:sp>
        <p:sp>
          <p:nvSpPr>
            <p:cNvPr id="130" name="Chevron 129">
              <a:extLst>
                <a:ext uri="{FF2B5EF4-FFF2-40B4-BE49-F238E27FC236}">
                  <a16:creationId xmlns:a16="http://schemas.microsoft.com/office/drawing/2014/main" id="{E100F526-2694-C65C-936C-C82BAF8FD1F9}"/>
                </a:ext>
              </a:extLst>
            </p:cNvPr>
            <p:cNvSpPr/>
            <p:nvPr/>
          </p:nvSpPr>
          <p:spPr>
            <a:xfrm>
              <a:off x="364477" y="117822"/>
              <a:ext cx="303275" cy="240008"/>
            </a:xfrm>
            <a:prstGeom prst="chevron">
              <a:avLst>
                <a:gd name="adj" fmla="val 70610"/>
              </a:avLst>
            </a:prstGeom>
          </p:spPr>
          <p:style>
            <a:lnRef idx="2">
              <a:schemeClr val="accent5">
                <a:shade val="50000"/>
                <a:hueOff val="19100"/>
                <a:satOff val="512"/>
                <a:lumOff val="2254"/>
                <a:alphaOff val="0"/>
              </a:schemeClr>
            </a:lnRef>
            <a:fillRef idx="1">
              <a:schemeClr val="accent5">
                <a:shade val="50000"/>
                <a:hueOff val="19100"/>
                <a:satOff val="512"/>
                <a:lumOff val="2254"/>
                <a:alphaOff val="0"/>
              </a:schemeClr>
            </a:fillRef>
            <a:effectRef idx="0">
              <a:schemeClr val="accent5">
                <a:shade val="50000"/>
                <a:hueOff val="19100"/>
                <a:satOff val="512"/>
                <a:lumOff val="2254"/>
                <a:alphaOff val="0"/>
              </a:schemeClr>
            </a:effectRef>
            <a:fontRef idx="minor">
              <a:schemeClr val="lt1"/>
            </a:fontRef>
          </p:style>
          <p:txBody>
            <a:bodyPr/>
            <a:lstStyle/>
            <a:p>
              <a:endParaRPr lang="en-GB"/>
            </a:p>
          </p:txBody>
        </p:sp>
        <p:sp>
          <p:nvSpPr>
            <p:cNvPr id="131" name="Chevron 130">
              <a:extLst>
                <a:ext uri="{FF2B5EF4-FFF2-40B4-BE49-F238E27FC236}">
                  <a16:creationId xmlns:a16="http://schemas.microsoft.com/office/drawing/2014/main" id="{C9D7BFCB-E0A1-E0B5-2C20-43767DD39E0B}"/>
                </a:ext>
              </a:extLst>
            </p:cNvPr>
            <p:cNvSpPr/>
            <p:nvPr/>
          </p:nvSpPr>
          <p:spPr>
            <a:xfrm>
              <a:off x="546644" y="117822"/>
              <a:ext cx="303275" cy="240008"/>
            </a:xfrm>
            <a:prstGeom prst="chevron">
              <a:avLst>
                <a:gd name="adj" fmla="val 70610"/>
              </a:avLst>
            </a:prstGeom>
          </p:spPr>
          <p:style>
            <a:lnRef idx="2">
              <a:schemeClr val="accent5">
                <a:shade val="50000"/>
                <a:hueOff val="28651"/>
                <a:satOff val="768"/>
                <a:lumOff val="3382"/>
                <a:alphaOff val="0"/>
              </a:schemeClr>
            </a:lnRef>
            <a:fillRef idx="1">
              <a:schemeClr val="accent5">
                <a:shade val="50000"/>
                <a:hueOff val="28651"/>
                <a:satOff val="768"/>
                <a:lumOff val="3382"/>
                <a:alphaOff val="0"/>
              </a:schemeClr>
            </a:fillRef>
            <a:effectRef idx="0">
              <a:schemeClr val="accent5">
                <a:shade val="50000"/>
                <a:hueOff val="28651"/>
                <a:satOff val="768"/>
                <a:lumOff val="3382"/>
                <a:alphaOff val="0"/>
              </a:schemeClr>
            </a:effectRef>
            <a:fontRef idx="minor">
              <a:schemeClr val="lt1"/>
            </a:fontRef>
          </p:style>
          <p:txBody>
            <a:bodyPr/>
            <a:lstStyle/>
            <a:p>
              <a:endParaRPr lang="en-GB"/>
            </a:p>
          </p:txBody>
        </p:sp>
        <p:sp>
          <p:nvSpPr>
            <p:cNvPr id="132" name="Chevron 131">
              <a:extLst>
                <a:ext uri="{FF2B5EF4-FFF2-40B4-BE49-F238E27FC236}">
                  <a16:creationId xmlns:a16="http://schemas.microsoft.com/office/drawing/2014/main" id="{4419476D-CEF8-91B6-01B0-3141AAC07E72}"/>
                </a:ext>
              </a:extLst>
            </p:cNvPr>
            <p:cNvSpPr/>
            <p:nvPr/>
          </p:nvSpPr>
          <p:spPr>
            <a:xfrm>
              <a:off x="728955" y="117822"/>
              <a:ext cx="303275" cy="240008"/>
            </a:xfrm>
            <a:prstGeom prst="chevron">
              <a:avLst>
                <a:gd name="adj" fmla="val 70610"/>
              </a:avLst>
            </a:prstGeom>
          </p:spPr>
          <p:style>
            <a:lnRef idx="2">
              <a:schemeClr val="accent5">
                <a:shade val="50000"/>
                <a:hueOff val="38201"/>
                <a:satOff val="1023"/>
                <a:lumOff val="4509"/>
                <a:alphaOff val="0"/>
              </a:schemeClr>
            </a:lnRef>
            <a:fillRef idx="1">
              <a:schemeClr val="accent5">
                <a:shade val="50000"/>
                <a:hueOff val="38201"/>
                <a:satOff val="1023"/>
                <a:lumOff val="4509"/>
                <a:alphaOff val="0"/>
              </a:schemeClr>
            </a:fillRef>
            <a:effectRef idx="0">
              <a:schemeClr val="accent5">
                <a:shade val="50000"/>
                <a:hueOff val="38201"/>
                <a:satOff val="1023"/>
                <a:lumOff val="4509"/>
                <a:alphaOff val="0"/>
              </a:schemeClr>
            </a:effectRef>
            <a:fontRef idx="minor">
              <a:schemeClr val="lt1"/>
            </a:fontRef>
          </p:style>
          <p:txBody>
            <a:bodyPr/>
            <a:lstStyle/>
            <a:p>
              <a:endParaRPr lang="en-GB"/>
            </a:p>
          </p:txBody>
        </p:sp>
        <p:sp>
          <p:nvSpPr>
            <p:cNvPr id="133" name="Chevron 132">
              <a:extLst>
                <a:ext uri="{FF2B5EF4-FFF2-40B4-BE49-F238E27FC236}">
                  <a16:creationId xmlns:a16="http://schemas.microsoft.com/office/drawing/2014/main" id="{908B31AE-6483-53C4-57CC-1C37D569E012}"/>
                </a:ext>
              </a:extLst>
            </p:cNvPr>
            <p:cNvSpPr/>
            <p:nvPr/>
          </p:nvSpPr>
          <p:spPr>
            <a:xfrm>
              <a:off x="911121" y="117822"/>
              <a:ext cx="303275" cy="240008"/>
            </a:xfrm>
            <a:prstGeom prst="chevron">
              <a:avLst>
                <a:gd name="adj" fmla="val 70610"/>
              </a:avLst>
            </a:prstGeom>
          </p:spPr>
          <p:style>
            <a:lnRef idx="2">
              <a:schemeClr val="accent5">
                <a:shade val="50000"/>
                <a:hueOff val="47751"/>
                <a:satOff val="1279"/>
                <a:lumOff val="5636"/>
                <a:alphaOff val="0"/>
              </a:schemeClr>
            </a:lnRef>
            <a:fillRef idx="1">
              <a:schemeClr val="accent5">
                <a:shade val="50000"/>
                <a:hueOff val="47751"/>
                <a:satOff val="1279"/>
                <a:lumOff val="5636"/>
                <a:alphaOff val="0"/>
              </a:schemeClr>
            </a:fillRef>
            <a:effectRef idx="0">
              <a:schemeClr val="accent5">
                <a:shade val="50000"/>
                <a:hueOff val="47751"/>
                <a:satOff val="1279"/>
                <a:lumOff val="5636"/>
                <a:alphaOff val="0"/>
              </a:schemeClr>
            </a:effectRef>
            <a:fontRef idx="minor">
              <a:schemeClr val="lt1"/>
            </a:fontRef>
          </p:style>
          <p:txBody>
            <a:bodyPr/>
            <a:lstStyle/>
            <a:p>
              <a:endParaRPr lang="en-GB"/>
            </a:p>
          </p:txBody>
        </p:sp>
        <p:sp>
          <p:nvSpPr>
            <p:cNvPr id="134" name="Chevron 133">
              <a:extLst>
                <a:ext uri="{FF2B5EF4-FFF2-40B4-BE49-F238E27FC236}">
                  <a16:creationId xmlns:a16="http://schemas.microsoft.com/office/drawing/2014/main" id="{6A0B9E94-9D82-8571-41CB-7D07D278050D}"/>
                </a:ext>
              </a:extLst>
            </p:cNvPr>
            <p:cNvSpPr/>
            <p:nvPr/>
          </p:nvSpPr>
          <p:spPr>
            <a:xfrm>
              <a:off x="1093432" y="117822"/>
              <a:ext cx="303275" cy="240008"/>
            </a:xfrm>
            <a:prstGeom prst="chevron">
              <a:avLst>
                <a:gd name="adj" fmla="val 70610"/>
              </a:avLst>
            </a:prstGeom>
          </p:spPr>
          <p:style>
            <a:lnRef idx="2">
              <a:schemeClr val="accent5">
                <a:shade val="50000"/>
                <a:hueOff val="57301"/>
                <a:satOff val="1535"/>
                <a:lumOff val="6763"/>
                <a:alphaOff val="0"/>
              </a:schemeClr>
            </a:lnRef>
            <a:fillRef idx="1">
              <a:schemeClr val="accent5">
                <a:shade val="50000"/>
                <a:hueOff val="57301"/>
                <a:satOff val="1535"/>
                <a:lumOff val="6763"/>
                <a:alphaOff val="0"/>
              </a:schemeClr>
            </a:fillRef>
            <a:effectRef idx="0">
              <a:schemeClr val="accent5">
                <a:shade val="50000"/>
                <a:hueOff val="57301"/>
                <a:satOff val="1535"/>
                <a:lumOff val="6763"/>
                <a:alphaOff val="0"/>
              </a:schemeClr>
            </a:effectRef>
            <a:fontRef idx="minor">
              <a:schemeClr val="lt1"/>
            </a:fontRef>
          </p:style>
          <p:txBody>
            <a:bodyPr/>
            <a:lstStyle/>
            <a:p>
              <a:endParaRPr lang="en-GB"/>
            </a:p>
          </p:txBody>
        </p:sp>
        <p:sp>
          <p:nvSpPr>
            <p:cNvPr id="135" name="Freeform 134">
              <a:extLst>
                <a:ext uri="{FF2B5EF4-FFF2-40B4-BE49-F238E27FC236}">
                  <a16:creationId xmlns:a16="http://schemas.microsoft.com/office/drawing/2014/main" id="{0E10CAC4-2C09-A6DE-CFAA-98CA97CB0440}"/>
                </a:ext>
              </a:extLst>
            </p:cNvPr>
            <p:cNvSpPr/>
            <p:nvPr/>
          </p:nvSpPr>
          <p:spPr>
            <a:xfrm>
              <a:off x="0" y="141823"/>
              <a:ext cx="1312896" cy="192007"/>
            </a:xfrm>
            <a:custGeom>
              <a:avLst/>
              <a:gdLst>
                <a:gd name="connsiteX0" fmla="*/ 0 w 1312896"/>
                <a:gd name="connsiteY0" fmla="*/ 0 h 192007"/>
                <a:gd name="connsiteX1" fmla="*/ 1312896 w 1312896"/>
                <a:gd name="connsiteY1" fmla="*/ 0 h 192007"/>
                <a:gd name="connsiteX2" fmla="*/ 1312896 w 1312896"/>
                <a:gd name="connsiteY2" fmla="*/ 192007 h 192007"/>
                <a:gd name="connsiteX3" fmla="*/ 0 w 1312896"/>
                <a:gd name="connsiteY3" fmla="*/ 192007 h 192007"/>
                <a:gd name="connsiteX4" fmla="*/ 0 w 1312896"/>
                <a:gd name="connsiteY4" fmla="*/ 0 h 19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96" h="192007">
                  <a:moveTo>
                    <a:pt x="0" y="0"/>
                  </a:moveTo>
                  <a:lnTo>
                    <a:pt x="1312896" y="0"/>
                  </a:lnTo>
                  <a:lnTo>
                    <a:pt x="1312896" y="192007"/>
                  </a:lnTo>
                  <a:lnTo>
                    <a:pt x="0" y="192007"/>
                  </a:lnTo>
                  <a:lnTo>
                    <a:pt x="0" y="0"/>
                  </a:lnTo>
                  <a:close/>
                </a:path>
              </a:pathLst>
            </a:custGeom>
          </p:spPr>
          <p:style>
            <a:lnRef idx="2">
              <a:schemeClr val="accent5">
                <a:shade val="5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da-DK" sz="1400" kern="1200" dirty="0" err="1"/>
                <a:t>Interpark’s</a:t>
              </a:r>
              <a:r>
                <a:rPr lang="da-DK" sz="1400" kern="1200" dirty="0"/>
                <a:t> </a:t>
              </a:r>
              <a:r>
                <a:rPr lang="da-DK" sz="1400" kern="1200" dirty="0" err="1"/>
                <a:t>first</a:t>
              </a:r>
              <a:r>
                <a:rPr lang="da-DK" sz="1400" kern="1200" dirty="0"/>
                <a:t> </a:t>
              </a:r>
              <a:r>
                <a:rPr lang="da-DK" sz="1400" kern="1200" dirty="0" err="1"/>
                <a:t>toll</a:t>
              </a:r>
              <a:r>
                <a:rPr lang="da-DK" sz="1400" kern="1200" dirty="0"/>
                <a:t> operations </a:t>
              </a:r>
              <a:r>
                <a:rPr lang="da-DK" sz="1400" kern="1200" dirty="0" err="1"/>
                <a:t>project</a:t>
              </a:r>
              <a:r>
                <a:rPr lang="da-DK" sz="1400" kern="1200" dirty="0"/>
                <a:t> in South </a:t>
              </a:r>
              <a:r>
                <a:rPr lang="da-DK" sz="1400" kern="1200" dirty="0" err="1"/>
                <a:t>Africa</a:t>
              </a:r>
              <a:endParaRPr lang="en-GB" sz="1400" kern="1200" dirty="0"/>
            </a:p>
          </p:txBody>
        </p:sp>
        <p:sp>
          <p:nvSpPr>
            <p:cNvPr id="136" name="Freeform 135">
              <a:extLst>
                <a:ext uri="{FF2B5EF4-FFF2-40B4-BE49-F238E27FC236}">
                  <a16:creationId xmlns:a16="http://schemas.microsoft.com/office/drawing/2014/main" id="{0A4F8E3C-7945-D8A4-A623-F3157752AB56}"/>
                </a:ext>
              </a:extLst>
            </p:cNvPr>
            <p:cNvSpPr/>
            <p:nvPr/>
          </p:nvSpPr>
          <p:spPr>
            <a:xfrm>
              <a:off x="0" y="367795"/>
              <a:ext cx="1296047" cy="117822"/>
            </a:xfrm>
            <a:custGeom>
              <a:avLst/>
              <a:gdLst>
                <a:gd name="connsiteX0" fmla="*/ 0 w 1296047"/>
                <a:gd name="connsiteY0" fmla="*/ 0 h 117822"/>
                <a:gd name="connsiteX1" fmla="*/ 1296047 w 1296047"/>
                <a:gd name="connsiteY1" fmla="*/ 0 h 117822"/>
                <a:gd name="connsiteX2" fmla="*/ 1296047 w 1296047"/>
                <a:gd name="connsiteY2" fmla="*/ 117822 h 117822"/>
                <a:gd name="connsiteX3" fmla="*/ 0 w 1296047"/>
                <a:gd name="connsiteY3" fmla="*/ 117822 h 117822"/>
                <a:gd name="connsiteX4" fmla="*/ 0 w 1296047"/>
                <a:gd name="connsiteY4" fmla="*/ 0 h 11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047" h="117822">
                  <a:moveTo>
                    <a:pt x="0" y="0"/>
                  </a:moveTo>
                  <a:lnTo>
                    <a:pt x="1296047" y="0"/>
                  </a:lnTo>
                  <a:lnTo>
                    <a:pt x="1296047" y="117822"/>
                  </a:lnTo>
                  <a:lnTo>
                    <a:pt x="0" y="117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b" anchorCtr="0">
              <a:noAutofit/>
            </a:bodyPr>
            <a:lstStyle>
              <a:lvl1pPr marL="0" indent="0">
                <a:defRPr sz="1100">
                  <a:solidFill>
                    <a:schemeClr val="tx1">
                      <a:hueOff val="0"/>
                      <a:satOff val="0"/>
                      <a:lumOff val="0"/>
                      <a:alphaOff val="0"/>
                    </a:schemeClr>
                  </a:solidFill>
                  <a:latin typeface="+mn-lt"/>
                  <a:ea typeface="+mn-ea"/>
                  <a:cs typeface="+mn-cs"/>
                </a:defRPr>
              </a:lvl1pPr>
              <a:lvl2pPr marL="457200" indent="0">
                <a:defRPr sz="1100">
                  <a:solidFill>
                    <a:schemeClr val="tx1">
                      <a:hueOff val="0"/>
                      <a:satOff val="0"/>
                      <a:lumOff val="0"/>
                      <a:alphaOff val="0"/>
                    </a:schemeClr>
                  </a:solidFill>
                  <a:latin typeface="+mn-lt"/>
                  <a:ea typeface="+mn-ea"/>
                  <a:cs typeface="+mn-cs"/>
                </a:defRPr>
              </a:lvl2pPr>
              <a:lvl3pPr marL="914400" indent="0">
                <a:defRPr sz="1100">
                  <a:solidFill>
                    <a:schemeClr val="tx1">
                      <a:hueOff val="0"/>
                      <a:satOff val="0"/>
                      <a:lumOff val="0"/>
                      <a:alphaOff val="0"/>
                    </a:schemeClr>
                  </a:solidFill>
                  <a:latin typeface="+mn-lt"/>
                  <a:ea typeface="+mn-ea"/>
                  <a:cs typeface="+mn-cs"/>
                </a:defRPr>
              </a:lvl3pPr>
              <a:lvl4pPr marL="1371600" indent="0">
                <a:defRPr sz="1100">
                  <a:solidFill>
                    <a:schemeClr val="tx1">
                      <a:hueOff val="0"/>
                      <a:satOff val="0"/>
                      <a:lumOff val="0"/>
                      <a:alphaOff val="0"/>
                    </a:schemeClr>
                  </a:solidFill>
                  <a:latin typeface="+mn-lt"/>
                  <a:ea typeface="+mn-ea"/>
                  <a:cs typeface="+mn-cs"/>
                </a:defRPr>
              </a:lvl4pPr>
              <a:lvl5pPr marL="1828800" indent="0">
                <a:defRPr sz="1100">
                  <a:solidFill>
                    <a:schemeClr val="tx1">
                      <a:hueOff val="0"/>
                      <a:satOff val="0"/>
                      <a:lumOff val="0"/>
                      <a:alphaOff val="0"/>
                    </a:schemeClr>
                  </a:solidFill>
                  <a:latin typeface="+mn-lt"/>
                  <a:ea typeface="+mn-ea"/>
                  <a:cs typeface="+mn-cs"/>
                </a:defRPr>
              </a:lvl5pPr>
              <a:lvl6pPr marL="2286000" indent="0">
                <a:defRPr sz="1100">
                  <a:solidFill>
                    <a:schemeClr val="tx1">
                      <a:hueOff val="0"/>
                      <a:satOff val="0"/>
                      <a:lumOff val="0"/>
                      <a:alphaOff val="0"/>
                    </a:schemeClr>
                  </a:solidFill>
                  <a:latin typeface="+mn-lt"/>
                  <a:ea typeface="+mn-ea"/>
                  <a:cs typeface="+mn-cs"/>
                </a:defRPr>
              </a:lvl6pPr>
              <a:lvl7pPr marL="2743200" indent="0">
                <a:defRPr sz="1100">
                  <a:solidFill>
                    <a:schemeClr val="tx1">
                      <a:hueOff val="0"/>
                      <a:satOff val="0"/>
                      <a:lumOff val="0"/>
                      <a:alphaOff val="0"/>
                    </a:schemeClr>
                  </a:solidFill>
                  <a:latin typeface="+mn-lt"/>
                  <a:ea typeface="+mn-ea"/>
                  <a:cs typeface="+mn-cs"/>
                </a:defRPr>
              </a:lvl7pPr>
              <a:lvl8pPr marL="3200400" indent="0">
                <a:defRPr sz="1100">
                  <a:solidFill>
                    <a:schemeClr val="tx1">
                      <a:hueOff val="0"/>
                      <a:satOff val="0"/>
                      <a:lumOff val="0"/>
                      <a:alphaOff val="0"/>
                    </a:schemeClr>
                  </a:solidFill>
                  <a:latin typeface="+mn-lt"/>
                  <a:ea typeface="+mn-ea"/>
                  <a:cs typeface="+mn-cs"/>
                </a:defRPr>
              </a:lvl8pPr>
              <a:lvl9pPr marL="3657600" indent="0">
                <a:defRPr sz="1100">
                  <a:solidFill>
                    <a:schemeClr val="tx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en-GB" sz="1400" kern="1200"/>
                <a:t>1987</a:t>
              </a:r>
            </a:p>
          </p:txBody>
        </p:sp>
        <p:sp>
          <p:nvSpPr>
            <p:cNvPr id="137" name="Chevron 136">
              <a:extLst>
                <a:ext uri="{FF2B5EF4-FFF2-40B4-BE49-F238E27FC236}">
                  <a16:creationId xmlns:a16="http://schemas.microsoft.com/office/drawing/2014/main" id="{8899FB74-1445-5FEA-0759-E59FC0807843}"/>
                </a:ext>
              </a:extLst>
            </p:cNvPr>
            <p:cNvSpPr/>
            <p:nvPr/>
          </p:nvSpPr>
          <p:spPr>
            <a:xfrm>
              <a:off x="0" y="485618"/>
              <a:ext cx="303275" cy="240008"/>
            </a:xfrm>
            <a:prstGeom prst="chevron">
              <a:avLst>
                <a:gd name="adj" fmla="val 70610"/>
              </a:avLst>
            </a:prstGeom>
          </p:spPr>
          <p:style>
            <a:lnRef idx="2">
              <a:schemeClr val="accent5">
                <a:shade val="50000"/>
                <a:hueOff val="66852"/>
                <a:satOff val="1791"/>
                <a:lumOff val="7891"/>
                <a:alphaOff val="0"/>
              </a:schemeClr>
            </a:lnRef>
            <a:fillRef idx="1">
              <a:schemeClr val="accent5">
                <a:shade val="50000"/>
                <a:hueOff val="66852"/>
                <a:satOff val="1791"/>
                <a:lumOff val="7891"/>
                <a:alphaOff val="0"/>
              </a:schemeClr>
            </a:fillRef>
            <a:effectRef idx="0">
              <a:schemeClr val="accent5">
                <a:shade val="50000"/>
                <a:hueOff val="66852"/>
                <a:satOff val="1791"/>
                <a:lumOff val="7891"/>
                <a:alphaOff val="0"/>
              </a:schemeClr>
            </a:effectRef>
            <a:fontRef idx="minor">
              <a:schemeClr val="lt1"/>
            </a:fontRef>
          </p:style>
          <p:txBody>
            <a:bodyPr/>
            <a:lstStyle/>
            <a:p>
              <a:endParaRPr lang="en-GB"/>
            </a:p>
          </p:txBody>
        </p:sp>
        <p:sp>
          <p:nvSpPr>
            <p:cNvPr id="138" name="Chevron 137">
              <a:extLst>
                <a:ext uri="{FF2B5EF4-FFF2-40B4-BE49-F238E27FC236}">
                  <a16:creationId xmlns:a16="http://schemas.microsoft.com/office/drawing/2014/main" id="{C02EEFA8-4CF2-F05C-4724-90C2A61AD44F}"/>
                </a:ext>
              </a:extLst>
            </p:cNvPr>
            <p:cNvSpPr/>
            <p:nvPr/>
          </p:nvSpPr>
          <p:spPr>
            <a:xfrm>
              <a:off x="182167" y="485618"/>
              <a:ext cx="303275" cy="240008"/>
            </a:xfrm>
            <a:prstGeom prst="chevron">
              <a:avLst>
                <a:gd name="adj" fmla="val 70610"/>
              </a:avLst>
            </a:prstGeom>
          </p:spPr>
          <p:style>
            <a:lnRef idx="2">
              <a:schemeClr val="accent5">
                <a:shade val="50000"/>
                <a:hueOff val="76402"/>
                <a:satOff val="2047"/>
                <a:lumOff val="9018"/>
                <a:alphaOff val="0"/>
              </a:schemeClr>
            </a:lnRef>
            <a:fillRef idx="1">
              <a:schemeClr val="accent5">
                <a:shade val="50000"/>
                <a:hueOff val="76402"/>
                <a:satOff val="2047"/>
                <a:lumOff val="9018"/>
                <a:alphaOff val="0"/>
              </a:schemeClr>
            </a:fillRef>
            <a:effectRef idx="0">
              <a:schemeClr val="accent5">
                <a:shade val="50000"/>
                <a:hueOff val="76402"/>
                <a:satOff val="2047"/>
                <a:lumOff val="9018"/>
                <a:alphaOff val="0"/>
              </a:schemeClr>
            </a:effectRef>
            <a:fontRef idx="minor">
              <a:schemeClr val="lt1"/>
            </a:fontRef>
          </p:style>
          <p:txBody>
            <a:bodyPr/>
            <a:lstStyle/>
            <a:p>
              <a:endParaRPr lang="en-GB"/>
            </a:p>
          </p:txBody>
        </p:sp>
        <p:sp>
          <p:nvSpPr>
            <p:cNvPr id="139" name="Chevron 138">
              <a:extLst>
                <a:ext uri="{FF2B5EF4-FFF2-40B4-BE49-F238E27FC236}">
                  <a16:creationId xmlns:a16="http://schemas.microsoft.com/office/drawing/2014/main" id="{17E4F5E5-EEE6-44D1-24C7-E9543ADDA8B1}"/>
                </a:ext>
              </a:extLst>
            </p:cNvPr>
            <p:cNvSpPr/>
            <p:nvPr/>
          </p:nvSpPr>
          <p:spPr>
            <a:xfrm>
              <a:off x="364477" y="485618"/>
              <a:ext cx="303275" cy="240008"/>
            </a:xfrm>
            <a:prstGeom prst="chevron">
              <a:avLst>
                <a:gd name="adj" fmla="val 70610"/>
              </a:avLst>
            </a:prstGeom>
          </p:spPr>
          <p:style>
            <a:lnRef idx="2">
              <a:schemeClr val="accent5">
                <a:shade val="50000"/>
                <a:hueOff val="85952"/>
                <a:satOff val="2303"/>
                <a:lumOff val="10145"/>
                <a:alphaOff val="0"/>
              </a:schemeClr>
            </a:lnRef>
            <a:fillRef idx="1">
              <a:schemeClr val="accent5">
                <a:shade val="50000"/>
                <a:hueOff val="85952"/>
                <a:satOff val="2303"/>
                <a:lumOff val="10145"/>
                <a:alphaOff val="0"/>
              </a:schemeClr>
            </a:fillRef>
            <a:effectRef idx="0">
              <a:schemeClr val="accent5">
                <a:shade val="50000"/>
                <a:hueOff val="85952"/>
                <a:satOff val="2303"/>
                <a:lumOff val="10145"/>
                <a:alphaOff val="0"/>
              </a:schemeClr>
            </a:effectRef>
            <a:fontRef idx="minor">
              <a:schemeClr val="lt1"/>
            </a:fontRef>
          </p:style>
          <p:txBody>
            <a:bodyPr/>
            <a:lstStyle/>
            <a:p>
              <a:endParaRPr lang="en-GB"/>
            </a:p>
          </p:txBody>
        </p:sp>
        <p:sp>
          <p:nvSpPr>
            <p:cNvPr id="140" name="Chevron 139">
              <a:extLst>
                <a:ext uri="{FF2B5EF4-FFF2-40B4-BE49-F238E27FC236}">
                  <a16:creationId xmlns:a16="http://schemas.microsoft.com/office/drawing/2014/main" id="{DAE03104-90EC-AA1F-DB00-743FE00ABEC4}"/>
                </a:ext>
              </a:extLst>
            </p:cNvPr>
            <p:cNvSpPr/>
            <p:nvPr/>
          </p:nvSpPr>
          <p:spPr>
            <a:xfrm>
              <a:off x="546644" y="485618"/>
              <a:ext cx="303275" cy="240008"/>
            </a:xfrm>
            <a:prstGeom prst="chevron">
              <a:avLst>
                <a:gd name="adj" fmla="val 70610"/>
              </a:avLst>
            </a:prstGeom>
          </p:spPr>
          <p:style>
            <a:lnRef idx="2">
              <a:schemeClr val="accent5">
                <a:shade val="50000"/>
                <a:hueOff val="95502"/>
                <a:satOff val="2559"/>
                <a:lumOff val="11272"/>
                <a:alphaOff val="0"/>
              </a:schemeClr>
            </a:lnRef>
            <a:fillRef idx="1">
              <a:schemeClr val="accent5">
                <a:shade val="50000"/>
                <a:hueOff val="95502"/>
                <a:satOff val="2559"/>
                <a:lumOff val="11272"/>
                <a:alphaOff val="0"/>
              </a:schemeClr>
            </a:fillRef>
            <a:effectRef idx="0">
              <a:schemeClr val="accent5">
                <a:shade val="50000"/>
                <a:hueOff val="95502"/>
                <a:satOff val="2559"/>
                <a:lumOff val="11272"/>
                <a:alphaOff val="0"/>
              </a:schemeClr>
            </a:effectRef>
            <a:fontRef idx="minor">
              <a:schemeClr val="lt1"/>
            </a:fontRef>
          </p:style>
          <p:txBody>
            <a:bodyPr/>
            <a:lstStyle/>
            <a:p>
              <a:endParaRPr lang="en-GB"/>
            </a:p>
          </p:txBody>
        </p:sp>
        <p:sp>
          <p:nvSpPr>
            <p:cNvPr id="141" name="Chevron 140">
              <a:extLst>
                <a:ext uri="{FF2B5EF4-FFF2-40B4-BE49-F238E27FC236}">
                  <a16:creationId xmlns:a16="http://schemas.microsoft.com/office/drawing/2014/main" id="{371CE279-7CB7-96D1-99DE-D0C8BBF68A22}"/>
                </a:ext>
              </a:extLst>
            </p:cNvPr>
            <p:cNvSpPr/>
            <p:nvPr/>
          </p:nvSpPr>
          <p:spPr>
            <a:xfrm>
              <a:off x="728955" y="485618"/>
              <a:ext cx="303275" cy="240008"/>
            </a:xfrm>
            <a:prstGeom prst="chevron">
              <a:avLst>
                <a:gd name="adj" fmla="val 70610"/>
              </a:avLst>
            </a:prstGeom>
          </p:spPr>
          <p:style>
            <a:lnRef idx="2">
              <a:schemeClr val="accent5">
                <a:shade val="50000"/>
                <a:hueOff val="105053"/>
                <a:satOff val="2814"/>
                <a:lumOff val="12400"/>
                <a:alphaOff val="0"/>
              </a:schemeClr>
            </a:lnRef>
            <a:fillRef idx="1">
              <a:schemeClr val="accent5">
                <a:shade val="50000"/>
                <a:hueOff val="105053"/>
                <a:satOff val="2814"/>
                <a:lumOff val="12400"/>
                <a:alphaOff val="0"/>
              </a:schemeClr>
            </a:fillRef>
            <a:effectRef idx="0">
              <a:schemeClr val="accent5">
                <a:shade val="50000"/>
                <a:hueOff val="105053"/>
                <a:satOff val="2814"/>
                <a:lumOff val="12400"/>
                <a:alphaOff val="0"/>
              </a:schemeClr>
            </a:effectRef>
            <a:fontRef idx="minor">
              <a:schemeClr val="lt1"/>
            </a:fontRef>
          </p:style>
          <p:txBody>
            <a:bodyPr/>
            <a:lstStyle/>
            <a:p>
              <a:endParaRPr lang="en-GB"/>
            </a:p>
          </p:txBody>
        </p:sp>
        <p:sp>
          <p:nvSpPr>
            <p:cNvPr id="142" name="Chevron 141">
              <a:extLst>
                <a:ext uri="{FF2B5EF4-FFF2-40B4-BE49-F238E27FC236}">
                  <a16:creationId xmlns:a16="http://schemas.microsoft.com/office/drawing/2014/main" id="{440B23E9-A421-EB1D-CEDB-6169D46FC9D4}"/>
                </a:ext>
              </a:extLst>
            </p:cNvPr>
            <p:cNvSpPr/>
            <p:nvPr/>
          </p:nvSpPr>
          <p:spPr>
            <a:xfrm>
              <a:off x="911121" y="485618"/>
              <a:ext cx="303275" cy="240008"/>
            </a:xfrm>
            <a:prstGeom prst="chevron">
              <a:avLst>
                <a:gd name="adj" fmla="val 70610"/>
              </a:avLst>
            </a:prstGeom>
          </p:spPr>
          <p:style>
            <a:lnRef idx="2">
              <a:schemeClr val="accent5">
                <a:shade val="50000"/>
                <a:hueOff val="114603"/>
                <a:satOff val="3070"/>
                <a:lumOff val="13527"/>
                <a:alphaOff val="0"/>
              </a:schemeClr>
            </a:lnRef>
            <a:fillRef idx="1">
              <a:schemeClr val="accent5">
                <a:shade val="50000"/>
                <a:hueOff val="114603"/>
                <a:satOff val="3070"/>
                <a:lumOff val="13527"/>
                <a:alphaOff val="0"/>
              </a:schemeClr>
            </a:fillRef>
            <a:effectRef idx="0">
              <a:schemeClr val="accent5">
                <a:shade val="50000"/>
                <a:hueOff val="114603"/>
                <a:satOff val="3070"/>
                <a:lumOff val="13527"/>
                <a:alphaOff val="0"/>
              </a:schemeClr>
            </a:effectRef>
            <a:fontRef idx="minor">
              <a:schemeClr val="lt1"/>
            </a:fontRef>
          </p:style>
          <p:txBody>
            <a:bodyPr/>
            <a:lstStyle/>
            <a:p>
              <a:endParaRPr lang="en-GB"/>
            </a:p>
          </p:txBody>
        </p:sp>
        <p:sp>
          <p:nvSpPr>
            <p:cNvPr id="143" name="Chevron 142">
              <a:extLst>
                <a:ext uri="{FF2B5EF4-FFF2-40B4-BE49-F238E27FC236}">
                  <a16:creationId xmlns:a16="http://schemas.microsoft.com/office/drawing/2014/main" id="{82645214-A57D-2627-3A2F-E7F6EFD353B6}"/>
                </a:ext>
              </a:extLst>
            </p:cNvPr>
            <p:cNvSpPr/>
            <p:nvPr/>
          </p:nvSpPr>
          <p:spPr>
            <a:xfrm>
              <a:off x="1093432" y="485618"/>
              <a:ext cx="303275" cy="240008"/>
            </a:xfrm>
            <a:prstGeom prst="chevron">
              <a:avLst>
                <a:gd name="adj" fmla="val 70610"/>
              </a:avLst>
            </a:prstGeom>
          </p:spPr>
          <p:style>
            <a:lnRef idx="2">
              <a:schemeClr val="accent5">
                <a:shade val="50000"/>
                <a:hueOff val="124153"/>
                <a:satOff val="3326"/>
                <a:lumOff val="14654"/>
                <a:alphaOff val="0"/>
              </a:schemeClr>
            </a:lnRef>
            <a:fillRef idx="1">
              <a:schemeClr val="accent5">
                <a:shade val="50000"/>
                <a:hueOff val="124153"/>
                <a:satOff val="3326"/>
                <a:lumOff val="14654"/>
                <a:alphaOff val="0"/>
              </a:schemeClr>
            </a:fillRef>
            <a:effectRef idx="0">
              <a:schemeClr val="accent5">
                <a:shade val="50000"/>
                <a:hueOff val="124153"/>
                <a:satOff val="3326"/>
                <a:lumOff val="14654"/>
                <a:alphaOff val="0"/>
              </a:schemeClr>
            </a:effectRef>
            <a:fontRef idx="minor">
              <a:schemeClr val="lt1"/>
            </a:fontRef>
          </p:style>
          <p:txBody>
            <a:bodyPr/>
            <a:lstStyle/>
            <a:p>
              <a:endParaRPr lang="en-GB"/>
            </a:p>
          </p:txBody>
        </p:sp>
        <p:sp>
          <p:nvSpPr>
            <p:cNvPr id="144" name="Freeform 143">
              <a:extLst>
                <a:ext uri="{FF2B5EF4-FFF2-40B4-BE49-F238E27FC236}">
                  <a16:creationId xmlns:a16="http://schemas.microsoft.com/office/drawing/2014/main" id="{730F2DB0-3E0D-40E8-65A4-74F7B91F6B6E}"/>
                </a:ext>
              </a:extLst>
            </p:cNvPr>
            <p:cNvSpPr/>
            <p:nvPr/>
          </p:nvSpPr>
          <p:spPr>
            <a:xfrm>
              <a:off x="0" y="509619"/>
              <a:ext cx="1312896" cy="192007"/>
            </a:xfrm>
            <a:custGeom>
              <a:avLst/>
              <a:gdLst>
                <a:gd name="connsiteX0" fmla="*/ 0 w 1312896"/>
                <a:gd name="connsiteY0" fmla="*/ 0 h 192007"/>
                <a:gd name="connsiteX1" fmla="*/ 1312896 w 1312896"/>
                <a:gd name="connsiteY1" fmla="*/ 0 h 192007"/>
                <a:gd name="connsiteX2" fmla="*/ 1312896 w 1312896"/>
                <a:gd name="connsiteY2" fmla="*/ 192007 h 192007"/>
                <a:gd name="connsiteX3" fmla="*/ 0 w 1312896"/>
                <a:gd name="connsiteY3" fmla="*/ 192007 h 192007"/>
                <a:gd name="connsiteX4" fmla="*/ 0 w 1312896"/>
                <a:gd name="connsiteY4" fmla="*/ 0 h 19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96" h="192007">
                  <a:moveTo>
                    <a:pt x="0" y="0"/>
                  </a:moveTo>
                  <a:lnTo>
                    <a:pt x="1312896" y="0"/>
                  </a:lnTo>
                  <a:lnTo>
                    <a:pt x="1312896" y="192007"/>
                  </a:lnTo>
                  <a:lnTo>
                    <a:pt x="0" y="192007"/>
                  </a:lnTo>
                  <a:lnTo>
                    <a:pt x="0" y="0"/>
                  </a:lnTo>
                  <a:close/>
                </a:path>
              </a:pathLst>
            </a:custGeom>
          </p:spPr>
          <p:style>
            <a:lnRef idx="2">
              <a:schemeClr val="accent5">
                <a:shade val="50000"/>
                <a:hueOff val="66852"/>
                <a:satOff val="1791"/>
                <a:lumOff val="7891"/>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da-DK" sz="1400" kern="1200" dirty="0" err="1"/>
                <a:t>Interpark</a:t>
              </a:r>
              <a:r>
                <a:rPr lang="da-DK" sz="1400" kern="1200" dirty="0"/>
                <a:t> forms </a:t>
              </a:r>
              <a:r>
                <a:rPr lang="da-DK" sz="1400" kern="1200" dirty="0" err="1"/>
                <a:t>Intertoll</a:t>
              </a:r>
              <a:r>
                <a:rPr lang="da-DK" sz="1400" kern="1200" dirty="0"/>
                <a:t> to </a:t>
              </a:r>
              <a:r>
                <a:rPr lang="da-DK" sz="1400" kern="1200" dirty="0" err="1"/>
                <a:t>take</a:t>
              </a:r>
              <a:r>
                <a:rPr lang="da-DK" sz="1400" kern="1200" dirty="0"/>
                <a:t> over growing </a:t>
              </a:r>
              <a:r>
                <a:rPr lang="da-DK" sz="1400" kern="1200" dirty="0" err="1"/>
                <a:t>toll</a:t>
              </a:r>
              <a:r>
                <a:rPr lang="da-DK" sz="1400" kern="1200" dirty="0"/>
                <a:t> operations business</a:t>
              </a:r>
              <a:endParaRPr lang="en-GB" sz="1400" kern="1200" dirty="0"/>
            </a:p>
          </p:txBody>
        </p:sp>
        <p:sp>
          <p:nvSpPr>
            <p:cNvPr id="145" name="Freeform 144">
              <a:extLst>
                <a:ext uri="{FF2B5EF4-FFF2-40B4-BE49-F238E27FC236}">
                  <a16:creationId xmlns:a16="http://schemas.microsoft.com/office/drawing/2014/main" id="{9599B313-9146-CBC0-B6FD-57DF81DC3676}"/>
                </a:ext>
              </a:extLst>
            </p:cNvPr>
            <p:cNvSpPr/>
            <p:nvPr/>
          </p:nvSpPr>
          <p:spPr>
            <a:xfrm>
              <a:off x="0" y="735591"/>
              <a:ext cx="1296047" cy="117822"/>
            </a:xfrm>
            <a:custGeom>
              <a:avLst/>
              <a:gdLst>
                <a:gd name="connsiteX0" fmla="*/ 0 w 1296047"/>
                <a:gd name="connsiteY0" fmla="*/ 0 h 117822"/>
                <a:gd name="connsiteX1" fmla="*/ 1296047 w 1296047"/>
                <a:gd name="connsiteY1" fmla="*/ 0 h 117822"/>
                <a:gd name="connsiteX2" fmla="*/ 1296047 w 1296047"/>
                <a:gd name="connsiteY2" fmla="*/ 117822 h 117822"/>
                <a:gd name="connsiteX3" fmla="*/ 0 w 1296047"/>
                <a:gd name="connsiteY3" fmla="*/ 117822 h 117822"/>
                <a:gd name="connsiteX4" fmla="*/ 0 w 1296047"/>
                <a:gd name="connsiteY4" fmla="*/ 0 h 11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047" h="117822">
                  <a:moveTo>
                    <a:pt x="0" y="0"/>
                  </a:moveTo>
                  <a:lnTo>
                    <a:pt x="1296047" y="0"/>
                  </a:lnTo>
                  <a:lnTo>
                    <a:pt x="1296047" y="117822"/>
                  </a:lnTo>
                  <a:lnTo>
                    <a:pt x="0" y="117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b" anchorCtr="0">
              <a:noAutofit/>
            </a:bodyPr>
            <a:lstStyle>
              <a:lvl1pPr marL="0" indent="0">
                <a:defRPr sz="1100">
                  <a:solidFill>
                    <a:schemeClr val="tx1">
                      <a:hueOff val="0"/>
                      <a:satOff val="0"/>
                      <a:lumOff val="0"/>
                      <a:alphaOff val="0"/>
                    </a:schemeClr>
                  </a:solidFill>
                  <a:latin typeface="+mn-lt"/>
                  <a:ea typeface="+mn-ea"/>
                  <a:cs typeface="+mn-cs"/>
                </a:defRPr>
              </a:lvl1pPr>
              <a:lvl2pPr marL="457200" indent="0">
                <a:defRPr sz="1100">
                  <a:solidFill>
                    <a:schemeClr val="tx1">
                      <a:hueOff val="0"/>
                      <a:satOff val="0"/>
                      <a:lumOff val="0"/>
                      <a:alphaOff val="0"/>
                    </a:schemeClr>
                  </a:solidFill>
                  <a:latin typeface="+mn-lt"/>
                  <a:ea typeface="+mn-ea"/>
                  <a:cs typeface="+mn-cs"/>
                </a:defRPr>
              </a:lvl2pPr>
              <a:lvl3pPr marL="914400" indent="0">
                <a:defRPr sz="1100">
                  <a:solidFill>
                    <a:schemeClr val="tx1">
                      <a:hueOff val="0"/>
                      <a:satOff val="0"/>
                      <a:lumOff val="0"/>
                      <a:alphaOff val="0"/>
                    </a:schemeClr>
                  </a:solidFill>
                  <a:latin typeface="+mn-lt"/>
                  <a:ea typeface="+mn-ea"/>
                  <a:cs typeface="+mn-cs"/>
                </a:defRPr>
              </a:lvl3pPr>
              <a:lvl4pPr marL="1371600" indent="0">
                <a:defRPr sz="1100">
                  <a:solidFill>
                    <a:schemeClr val="tx1">
                      <a:hueOff val="0"/>
                      <a:satOff val="0"/>
                      <a:lumOff val="0"/>
                      <a:alphaOff val="0"/>
                    </a:schemeClr>
                  </a:solidFill>
                  <a:latin typeface="+mn-lt"/>
                  <a:ea typeface="+mn-ea"/>
                  <a:cs typeface="+mn-cs"/>
                </a:defRPr>
              </a:lvl4pPr>
              <a:lvl5pPr marL="1828800" indent="0">
                <a:defRPr sz="1100">
                  <a:solidFill>
                    <a:schemeClr val="tx1">
                      <a:hueOff val="0"/>
                      <a:satOff val="0"/>
                      <a:lumOff val="0"/>
                      <a:alphaOff val="0"/>
                    </a:schemeClr>
                  </a:solidFill>
                  <a:latin typeface="+mn-lt"/>
                  <a:ea typeface="+mn-ea"/>
                  <a:cs typeface="+mn-cs"/>
                </a:defRPr>
              </a:lvl5pPr>
              <a:lvl6pPr marL="2286000" indent="0">
                <a:defRPr sz="1100">
                  <a:solidFill>
                    <a:schemeClr val="tx1">
                      <a:hueOff val="0"/>
                      <a:satOff val="0"/>
                      <a:lumOff val="0"/>
                      <a:alphaOff val="0"/>
                    </a:schemeClr>
                  </a:solidFill>
                  <a:latin typeface="+mn-lt"/>
                  <a:ea typeface="+mn-ea"/>
                  <a:cs typeface="+mn-cs"/>
                </a:defRPr>
              </a:lvl6pPr>
              <a:lvl7pPr marL="2743200" indent="0">
                <a:defRPr sz="1100">
                  <a:solidFill>
                    <a:schemeClr val="tx1">
                      <a:hueOff val="0"/>
                      <a:satOff val="0"/>
                      <a:lumOff val="0"/>
                      <a:alphaOff val="0"/>
                    </a:schemeClr>
                  </a:solidFill>
                  <a:latin typeface="+mn-lt"/>
                  <a:ea typeface="+mn-ea"/>
                  <a:cs typeface="+mn-cs"/>
                </a:defRPr>
              </a:lvl7pPr>
              <a:lvl8pPr marL="3200400" indent="0">
                <a:defRPr sz="1100">
                  <a:solidFill>
                    <a:schemeClr val="tx1">
                      <a:hueOff val="0"/>
                      <a:satOff val="0"/>
                      <a:lumOff val="0"/>
                      <a:alphaOff val="0"/>
                    </a:schemeClr>
                  </a:solidFill>
                  <a:latin typeface="+mn-lt"/>
                  <a:ea typeface="+mn-ea"/>
                  <a:cs typeface="+mn-cs"/>
                </a:defRPr>
              </a:lvl8pPr>
              <a:lvl9pPr marL="3657600" indent="0">
                <a:defRPr sz="1100">
                  <a:solidFill>
                    <a:schemeClr val="tx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en-GB" sz="1400" kern="1200"/>
                <a:t>1992</a:t>
              </a:r>
            </a:p>
          </p:txBody>
        </p:sp>
        <p:sp>
          <p:nvSpPr>
            <p:cNvPr id="146" name="Chevron 145">
              <a:extLst>
                <a:ext uri="{FF2B5EF4-FFF2-40B4-BE49-F238E27FC236}">
                  <a16:creationId xmlns:a16="http://schemas.microsoft.com/office/drawing/2014/main" id="{E8544915-81B4-15C4-53DE-ACCD723D2C7F}"/>
                </a:ext>
              </a:extLst>
            </p:cNvPr>
            <p:cNvSpPr/>
            <p:nvPr/>
          </p:nvSpPr>
          <p:spPr>
            <a:xfrm>
              <a:off x="0" y="853413"/>
              <a:ext cx="303275" cy="240008"/>
            </a:xfrm>
            <a:prstGeom prst="chevron">
              <a:avLst>
                <a:gd name="adj" fmla="val 70610"/>
              </a:avLst>
            </a:prstGeom>
          </p:spPr>
          <p:style>
            <a:lnRef idx="2">
              <a:schemeClr val="accent5">
                <a:shade val="50000"/>
                <a:hueOff val="133703"/>
                <a:satOff val="3582"/>
                <a:lumOff val="15781"/>
                <a:alphaOff val="0"/>
              </a:schemeClr>
            </a:lnRef>
            <a:fillRef idx="1">
              <a:schemeClr val="accent5">
                <a:shade val="50000"/>
                <a:hueOff val="133703"/>
                <a:satOff val="3582"/>
                <a:lumOff val="15781"/>
                <a:alphaOff val="0"/>
              </a:schemeClr>
            </a:fillRef>
            <a:effectRef idx="0">
              <a:schemeClr val="accent5">
                <a:shade val="50000"/>
                <a:hueOff val="133703"/>
                <a:satOff val="3582"/>
                <a:lumOff val="15781"/>
                <a:alphaOff val="0"/>
              </a:schemeClr>
            </a:effectRef>
            <a:fontRef idx="minor">
              <a:schemeClr val="lt1"/>
            </a:fontRef>
          </p:style>
          <p:txBody>
            <a:bodyPr/>
            <a:lstStyle/>
            <a:p>
              <a:endParaRPr lang="en-GB"/>
            </a:p>
          </p:txBody>
        </p:sp>
        <p:sp>
          <p:nvSpPr>
            <p:cNvPr id="147" name="Chevron 146">
              <a:extLst>
                <a:ext uri="{FF2B5EF4-FFF2-40B4-BE49-F238E27FC236}">
                  <a16:creationId xmlns:a16="http://schemas.microsoft.com/office/drawing/2014/main" id="{A3657121-70F7-FA65-D574-780D00F4B781}"/>
                </a:ext>
              </a:extLst>
            </p:cNvPr>
            <p:cNvSpPr/>
            <p:nvPr/>
          </p:nvSpPr>
          <p:spPr>
            <a:xfrm>
              <a:off x="182167" y="853413"/>
              <a:ext cx="303275" cy="240008"/>
            </a:xfrm>
            <a:prstGeom prst="chevron">
              <a:avLst>
                <a:gd name="adj" fmla="val 70610"/>
              </a:avLst>
            </a:prstGeom>
          </p:spPr>
          <p:style>
            <a:lnRef idx="2">
              <a:schemeClr val="accent5">
                <a:shade val="50000"/>
                <a:hueOff val="143253"/>
                <a:satOff val="3838"/>
                <a:lumOff val="16908"/>
                <a:alphaOff val="0"/>
              </a:schemeClr>
            </a:lnRef>
            <a:fillRef idx="1">
              <a:schemeClr val="accent5">
                <a:shade val="50000"/>
                <a:hueOff val="143253"/>
                <a:satOff val="3838"/>
                <a:lumOff val="16908"/>
                <a:alphaOff val="0"/>
              </a:schemeClr>
            </a:fillRef>
            <a:effectRef idx="0">
              <a:schemeClr val="accent5">
                <a:shade val="50000"/>
                <a:hueOff val="143253"/>
                <a:satOff val="3838"/>
                <a:lumOff val="16908"/>
                <a:alphaOff val="0"/>
              </a:schemeClr>
            </a:effectRef>
            <a:fontRef idx="minor">
              <a:schemeClr val="lt1"/>
            </a:fontRef>
          </p:style>
          <p:txBody>
            <a:bodyPr/>
            <a:lstStyle/>
            <a:p>
              <a:endParaRPr lang="en-GB"/>
            </a:p>
          </p:txBody>
        </p:sp>
        <p:sp>
          <p:nvSpPr>
            <p:cNvPr id="148" name="Chevron 147">
              <a:extLst>
                <a:ext uri="{FF2B5EF4-FFF2-40B4-BE49-F238E27FC236}">
                  <a16:creationId xmlns:a16="http://schemas.microsoft.com/office/drawing/2014/main" id="{E06750F0-6DEB-975A-DF7B-300D5FA64953}"/>
                </a:ext>
              </a:extLst>
            </p:cNvPr>
            <p:cNvSpPr/>
            <p:nvPr/>
          </p:nvSpPr>
          <p:spPr>
            <a:xfrm>
              <a:off x="364477" y="853413"/>
              <a:ext cx="303275" cy="240008"/>
            </a:xfrm>
            <a:prstGeom prst="chevron">
              <a:avLst>
                <a:gd name="adj" fmla="val 70610"/>
              </a:avLst>
            </a:prstGeom>
          </p:spPr>
          <p:style>
            <a:lnRef idx="2">
              <a:schemeClr val="accent5">
                <a:shade val="50000"/>
                <a:hueOff val="152804"/>
                <a:satOff val="4094"/>
                <a:lumOff val="18036"/>
                <a:alphaOff val="0"/>
              </a:schemeClr>
            </a:lnRef>
            <a:fillRef idx="1">
              <a:schemeClr val="accent5">
                <a:shade val="50000"/>
                <a:hueOff val="152804"/>
                <a:satOff val="4094"/>
                <a:lumOff val="18036"/>
                <a:alphaOff val="0"/>
              </a:schemeClr>
            </a:fillRef>
            <a:effectRef idx="0">
              <a:schemeClr val="accent5">
                <a:shade val="50000"/>
                <a:hueOff val="152804"/>
                <a:satOff val="4094"/>
                <a:lumOff val="18036"/>
                <a:alphaOff val="0"/>
              </a:schemeClr>
            </a:effectRef>
            <a:fontRef idx="minor">
              <a:schemeClr val="lt1"/>
            </a:fontRef>
          </p:style>
          <p:txBody>
            <a:bodyPr/>
            <a:lstStyle/>
            <a:p>
              <a:endParaRPr lang="en-GB"/>
            </a:p>
          </p:txBody>
        </p:sp>
        <p:sp>
          <p:nvSpPr>
            <p:cNvPr id="149" name="Chevron 148">
              <a:extLst>
                <a:ext uri="{FF2B5EF4-FFF2-40B4-BE49-F238E27FC236}">
                  <a16:creationId xmlns:a16="http://schemas.microsoft.com/office/drawing/2014/main" id="{D6F75CC3-C58E-6D19-CDA8-7F4BFA7E4BF8}"/>
                </a:ext>
              </a:extLst>
            </p:cNvPr>
            <p:cNvSpPr/>
            <p:nvPr/>
          </p:nvSpPr>
          <p:spPr>
            <a:xfrm>
              <a:off x="546644" y="853413"/>
              <a:ext cx="303275" cy="240008"/>
            </a:xfrm>
            <a:prstGeom prst="chevron">
              <a:avLst>
                <a:gd name="adj" fmla="val 70610"/>
              </a:avLst>
            </a:prstGeom>
          </p:spPr>
          <p:style>
            <a:lnRef idx="2">
              <a:schemeClr val="accent5">
                <a:shade val="50000"/>
                <a:hueOff val="162354"/>
                <a:satOff val="4350"/>
                <a:lumOff val="19163"/>
                <a:alphaOff val="0"/>
              </a:schemeClr>
            </a:lnRef>
            <a:fillRef idx="1">
              <a:schemeClr val="accent5">
                <a:shade val="50000"/>
                <a:hueOff val="162354"/>
                <a:satOff val="4350"/>
                <a:lumOff val="19163"/>
                <a:alphaOff val="0"/>
              </a:schemeClr>
            </a:fillRef>
            <a:effectRef idx="0">
              <a:schemeClr val="accent5">
                <a:shade val="50000"/>
                <a:hueOff val="162354"/>
                <a:satOff val="4350"/>
                <a:lumOff val="19163"/>
                <a:alphaOff val="0"/>
              </a:schemeClr>
            </a:effectRef>
            <a:fontRef idx="minor">
              <a:schemeClr val="lt1"/>
            </a:fontRef>
          </p:style>
          <p:txBody>
            <a:bodyPr/>
            <a:lstStyle/>
            <a:p>
              <a:endParaRPr lang="en-GB"/>
            </a:p>
          </p:txBody>
        </p:sp>
        <p:sp>
          <p:nvSpPr>
            <p:cNvPr id="150" name="Chevron 149">
              <a:extLst>
                <a:ext uri="{FF2B5EF4-FFF2-40B4-BE49-F238E27FC236}">
                  <a16:creationId xmlns:a16="http://schemas.microsoft.com/office/drawing/2014/main" id="{BDC7AFE3-02D7-0CB7-3881-25DCD8330B0E}"/>
                </a:ext>
              </a:extLst>
            </p:cNvPr>
            <p:cNvSpPr/>
            <p:nvPr/>
          </p:nvSpPr>
          <p:spPr>
            <a:xfrm>
              <a:off x="728955" y="853413"/>
              <a:ext cx="303275" cy="240008"/>
            </a:xfrm>
            <a:prstGeom prst="chevron">
              <a:avLst>
                <a:gd name="adj" fmla="val 70610"/>
              </a:avLst>
            </a:prstGeom>
          </p:spPr>
          <p:style>
            <a:lnRef idx="2">
              <a:schemeClr val="accent5">
                <a:shade val="50000"/>
                <a:hueOff val="171904"/>
                <a:satOff val="4605"/>
                <a:lumOff val="20290"/>
                <a:alphaOff val="0"/>
              </a:schemeClr>
            </a:lnRef>
            <a:fillRef idx="1">
              <a:schemeClr val="accent5">
                <a:shade val="50000"/>
                <a:hueOff val="171904"/>
                <a:satOff val="4605"/>
                <a:lumOff val="20290"/>
                <a:alphaOff val="0"/>
              </a:schemeClr>
            </a:fillRef>
            <a:effectRef idx="0">
              <a:schemeClr val="accent5">
                <a:shade val="50000"/>
                <a:hueOff val="171904"/>
                <a:satOff val="4605"/>
                <a:lumOff val="20290"/>
                <a:alphaOff val="0"/>
              </a:schemeClr>
            </a:effectRef>
            <a:fontRef idx="minor">
              <a:schemeClr val="lt1"/>
            </a:fontRef>
          </p:style>
          <p:txBody>
            <a:bodyPr/>
            <a:lstStyle/>
            <a:p>
              <a:endParaRPr lang="en-GB"/>
            </a:p>
          </p:txBody>
        </p:sp>
        <p:sp>
          <p:nvSpPr>
            <p:cNvPr id="151" name="Chevron 150">
              <a:extLst>
                <a:ext uri="{FF2B5EF4-FFF2-40B4-BE49-F238E27FC236}">
                  <a16:creationId xmlns:a16="http://schemas.microsoft.com/office/drawing/2014/main" id="{8E89FE91-BF0A-A485-6E16-DF00CFF69780}"/>
                </a:ext>
              </a:extLst>
            </p:cNvPr>
            <p:cNvSpPr/>
            <p:nvPr/>
          </p:nvSpPr>
          <p:spPr>
            <a:xfrm>
              <a:off x="911121" y="853413"/>
              <a:ext cx="303275" cy="240008"/>
            </a:xfrm>
            <a:prstGeom prst="chevron">
              <a:avLst>
                <a:gd name="adj" fmla="val 70610"/>
              </a:avLst>
            </a:prstGeom>
          </p:spPr>
          <p:style>
            <a:lnRef idx="2">
              <a:schemeClr val="accent5">
                <a:shade val="50000"/>
                <a:hueOff val="181454"/>
                <a:satOff val="4861"/>
                <a:lumOff val="21417"/>
                <a:alphaOff val="0"/>
              </a:schemeClr>
            </a:lnRef>
            <a:fillRef idx="1">
              <a:schemeClr val="accent5">
                <a:shade val="50000"/>
                <a:hueOff val="181454"/>
                <a:satOff val="4861"/>
                <a:lumOff val="21417"/>
                <a:alphaOff val="0"/>
              </a:schemeClr>
            </a:fillRef>
            <a:effectRef idx="0">
              <a:schemeClr val="accent5">
                <a:shade val="50000"/>
                <a:hueOff val="181454"/>
                <a:satOff val="4861"/>
                <a:lumOff val="21417"/>
                <a:alphaOff val="0"/>
              </a:schemeClr>
            </a:effectRef>
            <a:fontRef idx="minor">
              <a:schemeClr val="lt1"/>
            </a:fontRef>
          </p:style>
          <p:txBody>
            <a:bodyPr/>
            <a:lstStyle/>
            <a:p>
              <a:endParaRPr lang="en-GB"/>
            </a:p>
          </p:txBody>
        </p:sp>
        <p:sp>
          <p:nvSpPr>
            <p:cNvPr id="152" name="Chevron 151">
              <a:extLst>
                <a:ext uri="{FF2B5EF4-FFF2-40B4-BE49-F238E27FC236}">
                  <a16:creationId xmlns:a16="http://schemas.microsoft.com/office/drawing/2014/main" id="{9C830844-9F14-F0E0-CEB2-A17A986E3017}"/>
                </a:ext>
              </a:extLst>
            </p:cNvPr>
            <p:cNvSpPr/>
            <p:nvPr/>
          </p:nvSpPr>
          <p:spPr>
            <a:xfrm>
              <a:off x="1093432" y="853413"/>
              <a:ext cx="303275" cy="240008"/>
            </a:xfrm>
            <a:prstGeom prst="chevron">
              <a:avLst>
                <a:gd name="adj" fmla="val 70610"/>
              </a:avLst>
            </a:prstGeom>
          </p:spPr>
          <p:style>
            <a:lnRef idx="2">
              <a:schemeClr val="accent5">
                <a:shade val="50000"/>
                <a:hueOff val="191005"/>
                <a:satOff val="5117"/>
                <a:lumOff val="22545"/>
                <a:alphaOff val="0"/>
              </a:schemeClr>
            </a:lnRef>
            <a:fillRef idx="1">
              <a:schemeClr val="accent5">
                <a:shade val="50000"/>
                <a:hueOff val="191005"/>
                <a:satOff val="5117"/>
                <a:lumOff val="22545"/>
                <a:alphaOff val="0"/>
              </a:schemeClr>
            </a:fillRef>
            <a:effectRef idx="0">
              <a:schemeClr val="accent5">
                <a:shade val="50000"/>
                <a:hueOff val="191005"/>
                <a:satOff val="5117"/>
                <a:lumOff val="22545"/>
                <a:alphaOff val="0"/>
              </a:schemeClr>
            </a:effectRef>
            <a:fontRef idx="minor">
              <a:schemeClr val="lt1"/>
            </a:fontRef>
          </p:style>
          <p:txBody>
            <a:bodyPr/>
            <a:lstStyle/>
            <a:p>
              <a:endParaRPr lang="en-GB"/>
            </a:p>
          </p:txBody>
        </p:sp>
        <p:sp>
          <p:nvSpPr>
            <p:cNvPr id="153" name="Freeform 152">
              <a:extLst>
                <a:ext uri="{FF2B5EF4-FFF2-40B4-BE49-F238E27FC236}">
                  <a16:creationId xmlns:a16="http://schemas.microsoft.com/office/drawing/2014/main" id="{2DDE5B3A-151C-0595-2AA6-76B56249F3A6}"/>
                </a:ext>
              </a:extLst>
            </p:cNvPr>
            <p:cNvSpPr/>
            <p:nvPr/>
          </p:nvSpPr>
          <p:spPr>
            <a:xfrm>
              <a:off x="0" y="877414"/>
              <a:ext cx="1312896" cy="192007"/>
            </a:xfrm>
            <a:custGeom>
              <a:avLst/>
              <a:gdLst>
                <a:gd name="connsiteX0" fmla="*/ 0 w 1312896"/>
                <a:gd name="connsiteY0" fmla="*/ 0 h 192007"/>
                <a:gd name="connsiteX1" fmla="*/ 1312896 w 1312896"/>
                <a:gd name="connsiteY1" fmla="*/ 0 h 192007"/>
                <a:gd name="connsiteX2" fmla="*/ 1312896 w 1312896"/>
                <a:gd name="connsiteY2" fmla="*/ 192007 h 192007"/>
                <a:gd name="connsiteX3" fmla="*/ 0 w 1312896"/>
                <a:gd name="connsiteY3" fmla="*/ 192007 h 192007"/>
                <a:gd name="connsiteX4" fmla="*/ 0 w 1312896"/>
                <a:gd name="connsiteY4" fmla="*/ 0 h 19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96" h="192007">
                  <a:moveTo>
                    <a:pt x="0" y="0"/>
                  </a:moveTo>
                  <a:lnTo>
                    <a:pt x="1312896" y="0"/>
                  </a:lnTo>
                  <a:lnTo>
                    <a:pt x="1312896" y="192007"/>
                  </a:lnTo>
                  <a:lnTo>
                    <a:pt x="0" y="192007"/>
                  </a:lnTo>
                  <a:lnTo>
                    <a:pt x="0" y="0"/>
                  </a:lnTo>
                  <a:close/>
                </a:path>
              </a:pathLst>
            </a:custGeom>
          </p:spPr>
          <p:style>
            <a:lnRef idx="2">
              <a:schemeClr val="accent5">
                <a:shade val="50000"/>
                <a:hueOff val="133703"/>
                <a:satOff val="3582"/>
                <a:lumOff val="15781"/>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da-DK" sz="1400" kern="1200" dirty="0" err="1"/>
                <a:t>Intertoll</a:t>
              </a:r>
              <a:r>
                <a:rPr lang="da-DK" sz="1400" kern="1200" dirty="0"/>
                <a:t> </a:t>
              </a:r>
              <a:r>
                <a:rPr lang="da-DK" sz="1400" kern="1200" dirty="0" err="1"/>
                <a:t>goes</a:t>
              </a:r>
              <a:r>
                <a:rPr lang="da-DK" sz="1400" kern="1200" dirty="0"/>
                <a:t> international</a:t>
              </a:r>
              <a:endParaRPr lang="en-GB" sz="1400" kern="1200" dirty="0"/>
            </a:p>
          </p:txBody>
        </p:sp>
        <p:sp>
          <p:nvSpPr>
            <p:cNvPr id="154" name="Freeform 153">
              <a:extLst>
                <a:ext uri="{FF2B5EF4-FFF2-40B4-BE49-F238E27FC236}">
                  <a16:creationId xmlns:a16="http://schemas.microsoft.com/office/drawing/2014/main" id="{93402734-9658-33A8-2A6F-45E285BEB0BA}"/>
                </a:ext>
              </a:extLst>
            </p:cNvPr>
            <p:cNvSpPr/>
            <p:nvPr/>
          </p:nvSpPr>
          <p:spPr>
            <a:xfrm>
              <a:off x="0" y="1103386"/>
              <a:ext cx="1296047" cy="117822"/>
            </a:xfrm>
            <a:custGeom>
              <a:avLst/>
              <a:gdLst>
                <a:gd name="connsiteX0" fmla="*/ 0 w 1296047"/>
                <a:gd name="connsiteY0" fmla="*/ 0 h 117822"/>
                <a:gd name="connsiteX1" fmla="*/ 1296047 w 1296047"/>
                <a:gd name="connsiteY1" fmla="*/ 0 h 117822"/>
                <a:gd name="connsiteX2" fmla="*/ 1296047 w 1296047"/>
                <a:gd name="connsiteY2" fmla="*/ 117822 h 117822"/>
                <a:gd name="connsiteX3" fmla="*/ 0 w 1296047"/>
                <a:gd name="connsiteY3" fmla="*/ 117822 h 117822"/>
                <a:gd name="connsiteX4" fmla="*/ 0 w 1296047"/>
                <a:gd name="connsiteY4" fmla="*/ 0 h 11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047" h="117822">
                  <a:moveTo>
                    <a:pt x="0" y="0"/>
                  </a:moveTo>
                  <a:lnTo>
                    <a:pt x="1296047" y="0"/>
                  </a:lnTo>
                  <a:lnTo>
                    <a:pt x="1296047" y="117822"/>
                  </a:lnTo>
                  <a:lnTo>
                    <a:pt x="0" y="117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b" anchorCtr="0">
              <a:noAutofit/>
            </a:bodyPr>
            <a:lstStyle>
              <a:lvl1pPr marL="0" indent="0">
                <a:defRPr sz="1100">
                  <a:solidFill>
                    <a:schemeClr val="tx1">
                      <a:hueOff val="0"/>
                      <a:satOff val="0"/>
                      <a:lumOff val="0"/>
                      <a:alphaOff val="0"/>
                    </a:schemeClr>
                  </a:solidFill>
                  <a:latin typeface="+mn-lt"/>
                  <a:ea typeface="+mn-ea"/>
                  <a:cs typeface="+mn-cs"/>
                </a:defRPr>
              </a:lvl1pPr>
              <a:lvl2pPr marL="457200" indent="0">
                <a:defRPr sz="1100">
                  <a:solidFill>
                    <a:schemeClr val="tx1">
                      <a:hueOff val="0"/>
                      <a:satOff val="0"/>
                      <a:lumOff val="0"/>
                      <a:alphaOff val="0"/>
                    </a:schemeClr>
                  </a:solidFill>
                  <a:latin typeface="+mn-lt"/>
                  <a:ea typeface="+mn-ea"/>
                  <a:cs typeface="+mn-cs"/>
                </a:defRPr>
              </a:lvl2pPr>
              <a:lvl3pPr marL="914400" indent="0">
                <a:defRPr sz="1100">
                  <a:solidFill>
                    <a:schemeClr val="tx1">
                      <a:hueOff val="0"/>
                      <a:satOff val="0"/>
                      <a:lumOff val="0"/>
                      <a:alphaOff val="0"/>
                    </a:schemeClr>
                  </a:solidFill>
                  <a:latin typeface="+mn-lt"/>
                  <a:ea typeface="+mn-ea"/>
                  <a:cs typeface="+mn-cs"/>
                </a:defRPr>
              </a:lvl3pPr>
              <a:lvl4pPr marL="1371600" indent="0">
                <a:defRPr sz="1100">
                  <a:solidFill>
                    <a:schemeClr val="tx1">
                      <a:hueOff val="0"/>
                      <a:satOff val="0"/>
                      <a:lumOff val="0"/>
                      <a:alphaOff val="0"/>
                    </a:schemeClr>
                  </a:solidFill>
                  <a:latin typeface="+mn-lt"/>
                  <a:ea typeface="+mn-ea"/>
                  <a:cs typeface="+mn-cs"/>
                </a:defRPr>
              </a:lvl4pPr>
              <a:lvl5pPr marL="1828800" indent="0">
                <a:defRPr sz="1100">
                  <a:solidFill>
                    <a:schemeClr val="tx1">
                      <a:hueOff val="0"/>
                      <a:satOff val="0"/>
                      <a:lumOff val="0"/>
                      <a:alphaOff val="0"/>
                    </a:schemeClr>
                  </a:solidFill>
                  <a:latin typeface="+mn-lt"/>
                  <a:ea typeface="+mn-ea"/>
                  <a:cs typeface="+mn-cs"/>
                </a:defRPr>
              </a:lvl5pPr>
              <a:lvl6pPr marL="2286000" indent="0">
                <a:defRPr sz="1100">
                  <a:solidFill>
                    <a:schemeClr val="tx1">
                      <a:hueOff val="0"/>
                      <a:satOff val="0"/>
                      <a:lumOff val="0"/>
                      <a:alphaOff val="0"/>
                    </a:schemeClr>
                  </a:solidFill>
                  <a:latin typeface="+mn-lt"/>
                  <a:ea typeface="+mn-ea"/>
                  <a:cs typeface="+mn-cs"/>
                </a:defRPr>
              </a:lvl6pPr>
              <a:lvl7pPr marL="2743200" indent="0">
                <a:defRPr sz="1100">
                  <a:solidFill>
                    <a:schemeClr val="tx1">
                      <a:hueOff val="0"/>
                      <a:satOff val="0"/>
                      <a:lumOff val="0"/>
                      <a:alphaOff val="0"/>
                    </a:schemeClr>
                  </a:solidFill>
                  <a:latin typeface="+mn-lt"/>
                  <a:ea typeface="+mn-ea"/>
                  <a:cs typeface="+mn-cs"/>
                </a:defRPr>
              </a:lvl7pPr>
              <a:lvl8pPr marL="3200400" indent="0">
                <a:defRPr sz="1100">
                  <a:solidFill>
                    <a:schemeClr val="tx1">
                      <a:hueOff val="0"/>
                      <a:satOff val="0"/>
                      <a:lumOff val="0"/>
                      <a:alphaOff val="0"/>
                    </a:schemeClr>
                  </a:solidFill>
                  <a:latin typeface="+mn-lt"/>
                  <a:ea typeface="+mn-ea"/>
                  <a:cs typeface="+mn-cs"/>
                </a:defRPr>
              </a:lvl8pPr>
              <a:lvl9pPr marL="3657600" indent="0">
                <a:defRPr sz="1100">
                  <a:solidFill>
                    <a:schemeClr val="tx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en-GB" sz="1400" kern="1200"/>
                <a:t>1996</a:t>
              </a:r>
            </a:p>
          </p:txBody>
        </p:sp>
        <p:sp>
          <p:nvSpPr>
            <p:cNvPr id="155" name="Chevron 154">
              <a:extLst>
                <a:ext uri="{FF2B5EF4-FFF2-40B4-BE49-F238E27FC236}">
                  <a16:creationId xmlns:a16="http://schemas.microsoft.com/office/drawing/2014/main" id="{E827EA55-149A-DD4B-5AE3-3720A4A5A56E}"/>
                </a:ext>
              </a:extLst>
            </p:cNvPr>
            <p:cNvSpPr/>
            <p:nvPr/>
          </p:nvSpPr>
          <p:spPr>
            <a:xfrm>
              <a:off x="0" y="1221209"/>
              <a:ext cx="303275" cy="240008"/>
            </a:xfrm>
            <a:prstGeom prst="chevron">
              <a:avLst>
                <a:gd name="adj" fmla="val 70610"/>
              </a:avLst>
            </a:prstGeom>
          </p:spPr>
          <p:style>
            <a:lnRef idx="2">
              <a:schemeClr val="accent5">
                <a:shade val="50000"/>
                <a:hueOff val="200555"/>
                <a:satOff val="5373"/>
                <a:lumOff val="23672"/>
                <a:alphaOff val="0"/>
              </a:schemeClr>
            </a:lnRef>
            <a:fillRef idx="1">
              <a:schemeClr val="accent5">
                <a:shade val="50000"/>
                <a:hueOff val="200555"/>
                <a:satOff val="5373"/>
                <a:lumOff val="23672"/>
                <a:alphaOff val="0"/>
              </a:schemeClr>
            </a:fillRef>
            <a:effectRef idx="0">
              <a:schemeClr val="accent5">
                <a:shade val="50000"/>
                <a:hueOff val="200555"/>
                <a:satOff val="5373"/>
                <a:lumOff val="23672"/>
                <a:alphaOff val="0"/>
              </a:schemeClr>
            </a:effectRef>
            <a:fontRef idx="minor">
              <a:schemeClr val="lt1"/>
            </a:fontRef>
          </p:style>
          <p:txBody>
            <a:bodyPr/>
            <a:lstStyle/>
            <a:p>
              <a:endParaRPr lang="en-GB"/>
            </a:p>
          </p:txBody>
        </p:sp>
        <p:sp>
          <p:nvSpPr>
            <p:cNvPr id="156" name="Chevron 155">
              <a:extLst>
                <a:ext uri="{FF2B5EF4-FFF2-40B4-BE49-F238E27FC236}">
                  <a16:creationId xmlns:a16="http://schemas.microsoft.com/office/drawing/2014/main" id="{89DE0047-935C-7303-4A18-84555CCD96A3}"/>
                </a:ext>
              </a:extLst>
            </p:cNvPr>
            <p:cNvSpPr/>
            <p:nvPr/>
          </p:nvSpPr>
          <p:spPr>
            <a:xfrm>
              <a:off x="182167" y="1221209"/>
              <a:ext cx="303275" cy="240008"/>
            </a:xfrm>
            <a:prstGeom prst="chevron">
              <a:avLst>
                <a:gd name="adj" fmla="val 70610"/>
              </a:avLst>
            </a:prstGeom>
          </p:spPr>
          <p:style>
            <a:lnRef idx="2">
              <a:schemeClr val="accent5">
                <a:shade val="50000"/>
                <a:hueOff val="210105"/>
                <a:satOff val="5629"/>
                <a:lumOff val="24799"/>
                <a:alphaOff val="0"/>
              </a:schemeClr>
            </a:lnRef>
            <a:fillRef idx="1">
              <a:schemeClr val="accent5">
                <a:shade val="50000"/>
                <a:hueOff val="210105"/>
                <a:satOff val="5629"/>
                <a:lumOff val="24799"/>
                <a:alphaOff val="0"/>
              </a:schemeClr>
            </a:fillRef>
            <a:effectRef idx="0">
              <a:schemeClr val="accent5">
                <a:shade val="50000"/>
                <a:hueOff val="210105"/>
                <a:satOff val="5629"/>
                <a:lumOff val="24799"/>
                <a:alphaOff val="0"/>
              </a:schemeClr>
            </a:effectRef>
            <a:fontRef idx="minor">
              <a:schemeClr val="lt1"/>
            </a:fontRef>
          </p:style>
          <p:txBody>
            <a:bodyPr/>
            <a:lstStyle/>
            <a:p>
              <a:endParaRPr lang="en-GB"/>
            </a:p>
          </p:txBody>
        </p:sp>
        <p:sp>
          <p:nvSpPr>
            <p:cNvPr id="157" name="Chevron 156">
              <a:extLst>
                <a:ext uri="{FF2B5EF4-FFF2-40B4-BE49-F238E27FC236}">
                  <a16:creationId xmlns:a16="http://schemas.microsoft.com/office/drawing/2014/main" id="{A280F10A-65E6-68A0-885A-3AAF75189E1B}"/>
                </a:ext>
              </a:extLst>
            </p:cNvPr>
            <p:cNvSpPr/>
            <p:nvPr/>
          </p:nvSpPr>
          <p:spPr>
            <a:xfrm>
              <a:off x="364477" y="1221209"/>
              <a:ext cx="303275" cy="240008"/>
            </a:xfrm>
            <a:prstGeom prst="chevron">
              <a:avLst>
                <a:gd name="adj" fmla="val 70610"/>
              </a:avLst>
            </a:prstGeom>
          </p:spPr>
          <p:style>
            <a:lnRef idx="2">
              <a:schemeClr val="accent5">
                <a:shade val="50000"/>
                <a:hueOff val="219655"/>
                <a:satOff val="5885"/>
                <a:lumOff val="25926"/>
                <a:alphaOff val="0"/>
              </a:schemeClr>
            </a:lnRef>
            <a:fillRef idx="1">
              <a:schemeClr val="accent5">
                <a:shade val="50000"/>
                <a:hueOff val="219655"/>
                <a:satOff val="5885"/>
                <a:lumOff val="25926"/>
                <a:alphaOff val="0"/>
              </a:schemeClr>
            </a:fillRef>
            <a:effectRef idx="0">
              <a:schemeClr val="accent5">
                <a:shade val="50000"/>
                <a:hueOff val="219655"/>
                <a:satOff val="5885"/>
                <a:lumOff val="25926"/>
                <a:alphaOff val="0"/>
              </a:schemeClr>
            </a:effectRef>
            <a:fontRef idx="minor">
              <a:schemeClr val="lt1"/>
            </a:fontRef>
          </p:style>
          <p:txBody>
            <a:bodyPr/>
            <a:lstStyle/>
            <a:p>
              <a:endParaRPr lang="en-GB"/>
            </a:p>
          </p:txBody>
        </p:sp>
        <p:sp>
          <p:nvSpPr>
            <p:cNvPr id="158" name="Chevron 157">
              <a:extLst>
                <a:ext uri="{FF2B5EF4-FFF2-40B4-BE49-F238E27FC236}">
                  <a16:creationId xmlns:a16="http://schemas.microsoft.com/office/drawing/2014/main" id="{4ADBCA53-D69B-6484-D382-FAE3851A6542}"/>
                </a:ext>
              </a:extLst>
            </p:cNvPr>
            <p:cNvSpPr/>
            <p:nvPr/>
          </p:nvSpPr>
          <p:spPr>
            <a:xfrm>
              <a:off x="546644" y="1221209"/>
              <a:ext cx="303275" cy="240008"/>
            </a:xfrm>
            <a:prstGeom prst="chevron">
              <a:avLst>
                <a:gd name="adj" fmla="val 70610"/>
              </a:avLst>
            </a:prstGeom>
          </p:spPr>
          <p:style>
            <a:lnRef idx="2">
              <a:schemeClr val="accent5">
                <a:shade val="50000"/>
                <a:hueOff val="229206"/>
                <a:satOff val="6141"/>
                <a:lumOff val="27053"/>
                <a:alphaOff val="0"/>
              </a:schemeClr>
            </a:lnRef>
            <a:fillRef idx="1">
              <a:schemeClr val="accent5">
                <a:shade val="50000"/>
                <a:hueOff val="229206"/>
                <a:satOff val="6141"/>
                <a:lumOff val="27053"/>
                <a:alphaOff val="0"/>
              </a:schemeClr>
            </a:fillRef>
            <a:effectRef idx="0">
              <a:schemeClr val="accent5">
                <a:shade val="50000"/>
                <a:hueOff val="229206"/>
                <a:satOff val="6141"/>
                <a:lumOff val="27053"/>
                <a:alphaOff val="0"/>
              </a:schemeClr>
            </a:effectRef>
            <a:fontRef idx="minor">
              <a:schemeClr val="lt1"/>
            </a:fontRef>
          </p:style>
          <p:txBody>
            <a:bodyPr/>
            <a:lstStyle/>
            <a:p>
              <a:endParaRPr lang="en-GB"/>
            </a:p>
          </p:txBody>
        </p:sp>
        <p:sp>
          <p:nvSpPr>
            <p:cNvPr id="159" name="Chevron 158">
              <a:extLst>
                <a:ext uri="{FF2B5EF4-FFF2-40B4-BE49-F238E27FC236}">
                  <a16:creationId xmlns:a16="http://schemas.microsoft.com/office/drawing/2014/main" id="{34C851BF-57E2-3D2F-2BD5-E57B84E0C5EC}"/>
                </a:ext>
              </a:extLst>
            </p:cNvPr>
            <p:cNvSpPr/>
            <p:nvPr/>
          </p:nvSpPr>
          <p:spPr>
            <a:xfrm>
              <a:off x="728955" y="1221209"/>
              <a:ext cx="303275" cy="240008"/>
            </a:xfrm>
            <a:prstGeom prst="chevron">
              <a:avLst>
                <a:gd name="adj" fmla="val 70610"/>
              </a:avLst>
            </a:prstGeom>
          </p:spPr>
          <p:style>
            <a:lnRef idx="2">
              <a:schemeClr val="accent5">
                <a:shade val="50000"/>
                <a:hueOff val="238756"/>
                <a:satOff val="6396"/>
                <a:lumOff val="28181"/>
                <a:alphaOff val="0"/>
              </a:schemeClr>
            </a:lnRef>
            <a:fillRef idx="1">
              <a:schemeClr val="accent5">
                <a:shade val="50000"/>
                <a:hueOff val="238756"/>
                <a:satOff val="6396"/>
                <a:lumOff val="28181"/>
                <a:alphaOff val="0"/>
              </a:schemeClr>
            </a:fillRef>
            <a:effectRef idx="0">
              <a:schemeClr val="accent5">
                <a:shade val="50000"/>
                <a:hueOff val="238756"/>
                <a:satOff val="6396"/>
                <a:lumOff val="28181"/>
                <a:alphaOff val="0"/>
              </a:schemeClr>
            </a:effectRef>
            <a:fontRef idx="minor">
              <a:schemeClr val="lt1"/>
            </a:fontRef>
          </p:style>
          <p:txBody>
            <a:bodyPr/>
            <a:lstStyle/>
            <a:p>
              <a:endParaRPr lang="en-GB"/>
            </a:p>
          </p:txBody>
        </p:sp>
        <p:sp>
          <p:nvSpPr>
            <p:cNvPr id="160" name="Chevron 159">
              <a:extLst>
                <a:ext uri="{FF2B5EF4-FFF2-40B4-BE49-F238E27FC236}">
                  <a16:creationId xmlns:a16="http://schemas.microsoft.com/office/drawing/2014/main" id="{677C2C9F-7528-0B60-0C3C-CCC7E72FFA0B}"/>
                </a:ext>
              </a:extLst>
            </p:cNvPr>
            <p:cNvSpPr/>
            <p:nvPr/>
          </p:nvSpPr>
          <p:spPr>
            <a:xfrm>
              <a:off x="911121" y="1221209"/>
              <a:ext cx="303275" cy="240008"/>
            </a:xfrm>
            <a:prstGeom prst="chevron">
              <a:avLst>
                <a:gd name="adj" fmla="val 70610"/>
              </a:avLst>
            </a:prstGeom>
          </p:spPr>
          <p:style>
            <a:lnRef idx="2">
              <a:schemeClr val="accent5">
                <a:shade val="50000"/>
                <a:hueOff val="248306"/>
                <a:satOff val="6652"/>
                <a:lumOff val="29308"/>
                <a:alphaOff val="0"/>
              </a:schemeClr>
            </a:lnRef>
            <a:fillRef idx="1">
              <a:schemeClr val="accent5">
                <a:shade val="50000"/>
                <a:hueOff val="248306"/>
                <a:satOff val="6652"/>
                <a:lumOff val="29308"/>
                <a:alphaOff val="0"/>
              </a:schemeClr>
            </a:fillRef>
            <a:effectRef idx="0">
              <a:schemeClr val="accent5">
                <a:shade val="50000"/>
                <a:hueOff val="248306"/>
                <a:satOff val="6652"/>
                <a:lumOff val="29308"/>
                <a:alphaOff val="0"/>
              </a:schemeClr>
            </a:effectRef>
            <a:fontRef idx="minor">
              <a:schemeClr val="lt1"/>
            </a:fontRef>
          </p:style>
          <p:txBody>
            <a:bodyPr/>
            <a:lstStyle/>
            <a:p>
              <a:endParaRPr lang="en-GB"/>
            </a:p>
          </p:txBody>
        </p:sp>
        <p:sp>
          <p:nvSpPr>
            <p:cNvPr id="161" name="Chevron 160">
              <a:extLst>
                <a:ext uri="{FF2B5EF4-FFF2-40B4-BE49-F238E27FC236}">
                  <a16:creationId xmlns:a16="http://schemas.microsoft.com/office/drawing/2014/main" id="{CD0E7782-C19F-3E62-999F-AF505E68E3F4}"/>
                </a:ext>
              </a:extLst>
            </p:cNvPr>
            <p:cNvSpPr/>
            <p:nvPr/>
          </p:nvSpPr>
          <p:spPr>
            <a:xfrm>
              <a:off x="1093432" y="1221209"/>
              <a:ext cx="303275" cy="240008"/>
            </a:xfrm>
            <a:prstGeom prst="chevron">
              <a:avLst>
                <a:gd name="adj" fmla="val 70610"/>
              </a:avLst>
            </a:prstGeom>
          </p:spPr>
          <p:style>
            <a:lnRef idx="2">
              <a:schemeClr val="accent5">
                <a:shade val="50000"/>
                <a:hueOff val="257856"/>
                <a:satOff val="6908"/>
                <a:lumOff val="30435"/>
                <a:alphaOff val="0"/>
              </a:schemeClr>
            </a:lnRef>
            <a:fillRef idx="1">
              <a:schemeClr val="accent5">
                <a:shade val="50000"/>
                <a:hueOff val="257856"/>
                <a:satOff val="6908"/>
                <a:lumOff val="30435"/>
                <a:alphaOff val="0"/>
              </a:schemeClr>
            </a:fillRef>
            <a:effectRef idx="0">
              <a:schemeClr val="accent5">
                <a:shade val="50000"/>
                <a:hueOff val="257856"/>
                <a:satOff val="6908"/>
                <a:lumOff val="30435"/>
                <a:alphaOff val="0"/>
              </a:schemeClr>
            </a:effectRef>
            <a:fontRef idx="minor">
              <a:schemeClr val="lt1"/>
            </a:fontRef>
          </p:style>
          <p:txBody>
            <a:bodyPr/>
            <a:lstStyle/>
            <a:p>
              <a:endParaRPr lang="en-GB"/>
            </a:p>
          </p:txBody>
        </p:sp>
        <p:sp>
          <p:nvSpPr>
            <p:cNvPr id="162" name="Freeform 161">
              <a:extLst>
                <a:ext uri="{FF2B5EF4-FFF2-40B4-BE49-F238E27FC236}">
                  <a16:creationId xmlns:a16="http://schemas.microsoft.com/office/drawing/2014/main" id="{3DE1F332-3126-EEFD-C67D-EC75499E9A2F}"/>
                </a:ext>
              </a:extLst>
            </p:cNvPr>
            <p:cNvSpPr/>
            <p:nvPr/>
          </p:nvSpPr>
          <p:spPr>
            <a:xfrm>
              <a:off x="0" y="1245210"/>
              <a:ext cx="1312896" cy="192007"/>
            </a:xfrm>
            <a:custGeom>
              <a:avLst/>
              <a:gdLst>
                <a:gd name="connsiteX0" fmla="*/ 0 w 1312896"/>
                <a:gd name="connsiteY0" fmla="*/ 0 h 192007"/>
                <a:gd name="connsiteX1" fmla="*/ 1312896 w 1312896"/>
                <a:gd name="connsiteY1" fmla="*/ 0 h 192007"/>
                <a:gd name="connsiteX2" fmla="*/ 1312896 w 1312896"/>
                <a:gd name="connsiteY2" fmla="*/ 192007 h 192007"/>
                <a:gd name="connsiteX3" fmla="*/ 0 w 1312896"/>
                <a:gd name="connsiteY3" fmla="*/ 192007 h 192007"/>
                <a:gd name="connsiteX4" fmla="*/ 0 w 1312896"/>
                <a:gd name="connsiteY4" fmla="*/ 0 h 19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96" h="192007">
                  <a:moveTo>
                    <a:pt x="0" y="0"/>
                  </a:moveTo>
                  <a:lnTo>
                    <a:pt x="1312896" y="0"/>
                  </a:lnTo>
                  <a:lnTo>
                    <a:pt x="1312896" y="192007"/>
                  </a:lnTo>
                  <a:lnTo>
                    <a:pt x="0" y="192007"/>
                  </a:lnTo>
                  <a:lnTo>
                    <a:pt x="0" y="0"/>
                  </a:lnTo>
                  <a:close/>
                </a:path>
              </a:pathLst>
            </a:custGeom>
          </p:spPr>
          <p:style>
            <a:lnRef idx="2">
              <a:schemeClr val="accent5">
                <a:shade val="50000"/>
                <a:hueOff val="200555"/>
                <a:satOff val="5373"/>
                <a:lumOff val="23672"/>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da-DK" sz="1400" kern="1200" dirty="0" err="1"/>
                <a:t>Intertoll</a:t>
              </a:r>
              <a:r>
                <a:rPr lang="da-DK" sz="1400" kern="1200" dirty="0"/>
                <a:t> </a:t>
              </a:r>
              <a:r>
                <a:rPr lang="da-DK" sz="1400" kern="1200" dirty="0" err="1"/>
                <a:t>secures</a:t>
              </a:r>
              <a:r>
                <a:rPr lang="da-DK" sz="1400" kern="1200" dirty="0"/>
                <a:t> </a:t>
              </a:r>
              <a:r>
                <a:rPr lang="da-DK" sz="1400" kern="1200" dirty="0" err="1"/>
                <a:t>its</a:t>
              </a:r>
              <a:r>
                <a:rPr lang="da-DK" sz="1400" kern="1200" dirty="0"/>
                <a:t> </a:t>
              </a:r>
              <a:r>
                <a:rPr lang="da-DK" sz="1400" kern="1200" dirty="0" err="1"/>
                <a:t>first</a:t>
              </a:r>
              <a:r>
                <a:rPr lang="da-DK" sz="1400" kern="1200" dirty="0"/>
                <a:t> </a:t>
              </a:r>
              <a:r>
                <a:rPr lang="da-DK" sz="1400" kern="1200" dirty="0" err="1"/>
                <a:t>concession</a:t>
              </a:r>
              <a:r>
                <a:rPr lang="da-DK" sz="1400" kern="1200" dirty="0"/>
                <a:t> in Europe</a:t>
              </a:r>
              <a:endParaRPr lang="en-GB" sz="1400" kern="1200" dirty="0"/>
            </a:p>
          </p:txBody>
        </p:sp>
        <p:sp>
          <p:nvSpPr>
            <p:cNvPr id="163" name="Freeform 162">
              <a:extLst>
                <a:ext uri="{FF2B5EF4-FFF2-40B4-BE49-F238E27FC236}">
                  <a16:creationId xmlns:a16="http://schemas.microsoft.com/office/drawing/2014/main" id="{E884145F-3896-1659-FCC2-6A9B9F10CC26}"/>
                </a:ext>
              </a:extLst>
            </p:cNvPr>
            <p:cNvSpPr/>
            <p:nvPr/>
          </p:nvSpPr>
          <p:spPr>
            <a:xfrm>
              <a:off x="0" y="1471182"/>
              <a:ext cx="1296047" cy="117822"/>
            </a:xfrm>
            <a:custGeom>
              <a:avLst/>
              <a:gdLst>
                <a:gd name="connsiteX0" fmla="*/ 0 w 1296047"/>
                <a:gd name="connsiteY0" fmla="*/ 0 h 117822"/>
                <a:gd name="connsiteX1" fmla="*/ 1296047 w 1296047"/>
                <a:gd name="connsiteY1" fmla="*/ 0 h 117822"/>
                <a:gd name="connsiteX2" fmla="*/ 1296047 w 1296047"/>
                <a:gd name="connsiteY2" fmla="*/ 117822 h 117822"/>
                <a:gd name="connsiteX3" fmla="*/ 0 w 1296047"/>
                <a:gd name="connsiteY3" fmla="*/ 117822 h 117822"/>
                <a:gd name="connsiteX4" fmla="*/ 0 w 1296047"/>
                <a:gd name="connsiteY4" fmla="*/ 0 h 11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047" h="117822">
                  <a:moveTo>
                    <a:pt x="0" y="0"/>
                  </a:moveTo>
                  <a:lnTo>
                    <a:pt x="1296047" y="0"/>
                  </a:lnTo>
                  <a:lnTo>
                    <a:pt x="1296047" y="117822"/>
                  </a:lnTo>
                  <a:lnTo>
                    <a:pt x="0" y="117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b" anchorCtr="0">
              <a:noAutofit/>
            </a:bodyPr>
            <a:lstStyle>
              <a:lvl1pPr marL="0" indent="0">
                <a:defRPr sz="1100">
                  <a:solidFill>
                    <a:schemeClr val="tx1">
                      <a:hueOff val="0"/>
                      <a:satOff val="0"/>
                      <a:lumOff val="0"/>
                      <a:alphaOff val="0"/>
                    </a:schemeClr>
                  </a:solidFill>
                  <a:latin typeface="+mn-lt"/>
                  <a:ea typeface="+mn-ea"/>
                  <a:cs typeface="+mn-cs"/>
                </a:defRPr>
              </a:lvl1pPr>
              <a:lvl2pPr marL="457200" indent="0">
                <a:defRPr sz="1100">
                  <a:solidFill>
                    <a:schemeClr val="tx1">
                      <a:hueOff val="0"/>
                      <a:satOff val="0"/>
                      <a:lumOff val="0"/>
                      <a:alphaOff val="0"/>
                    </a:schemeClr>
                  </a:solidFill>
                  <a:latin typeface="+mn-lt"/>
                  <a:ea typeface="+mn-ea"/>
                  <a:cs typeface="+mn-cs"/>
                </a:defRPr>
              </a:lvl2pPr>
              <a:lvl3pPr marL="914400" indent="0">
                <a:defRPr sz="1100">
                  <a:solidFill>
                    <a:schemeClr val="tx1">
                      <a:hueOff val="0"/>
                      <a:satOff val="0"/>
                      <a:lumOff val="0"/>
                      <a:alphaOff val="0"/>
                    </a:schemeClr>
                  </a:solidFill>
                  <a:latin typeface="+mn-lt"/>
                  <a:ea typeface="+mn-ea"/>
                  <a:cs typeface="+mn-cs"/>
                </a:defRPr>
              </a:lvl3pPr>
              <a:lvl4pPr marL="1371600" indent="0">
                <a:defRPr sz="1100">
                  <a:solidFill>
                    <a:schemeClr val="tx1">
                      <a:hueOff val="0"/>
                      <a:satOff val="0"/>
                      <a:lumOff val="0"/>
                      <a:alphaOff val="0"/>
                    </a:schemeClr>
                  </a:solidFill>
                  <a:latin typeface="+mn-lt"/>
                  <a:ea typeface="+mn-ea"/>
                  <a:cs typeface="+mn-cs"/>
                </a:defRPr>
              </a:lvl4pPr>
              <a:lvl5pPr marL="1828800" indent="0">
                <a:defRPr sz="1100">
                  <a:solidFill>
                    <a:schemeClr val="tx1">
                      <a:hueOff val="0"/>
                      <a:satOff val="0"/>
                      <a:lumOff val="0"/>
                      <a:alphaOff val="0"/>
                    </a:schemeClr>
                  </a:solidFill>
                  <a:latin typeface="+mn-lt"/>
                  <a:ea typeface="+mn-ea"/>
                  <a:cs typeface="+mn-cs"/>
                </a:defRPr>
              </a:lvl5pPr>
              <a:lvl6pPr marL="2286000" indent="0">
                <a:defRPr sz="1100">
                  <a:solidFill>
                    <a:schemeClr val="tx1">
                      <a:hueOff val="0"/>
                      <a:satOff val="0"/>
                      <a:lumOff val="0"/>
                      <a:alphaOff val="0"/>
                    </a:schemeClr>
                  </a:solidFill>
                  <a:latin typeface="+mn-lt"/>
                  <a:ea typeface="+mn-ea"/>
                  <a:cs typeface="+mn-cs"/>
                </a:defRPr>
              </a:lvl6pPr>
              <a:lvl7pPr marL="2743200" indent="0">
                <a:defRPr sz="1100">
                  <a:solidFill>
                    <a:schemeClr val="tx1">
                      <a:hueOff val="0"/>
                      <a:satOff val="0"/>
                      <a:lumOff val="0"/>
                      <a:alphaOff val="0"/>
                    </a:schemeClr>
                  </a:solidFill>
                  <a:latin typeface="+mn-lt"/>
                  <a:ea typeface="+mn-ea"/>
                  <a:cs typeface="+mn-cs"/>
                </a:defRPr>
              </a:lvl7pPr>
              <a:lvl8pPr marL="3200400" indent="0">
                <a:defRPr sz="1100">
                  <a:solidFill>
                    <a:schemeClr val="tx1">
                      <a:hueOff val="0"/>
                      <a:satOff val="0"/>
                      <a:lumOff val="0"/>
                      <a:alphaOff val="0"/>
                    </a:schemeClr>
                  </a:solidFill>
                  <a:latin typeface="+mn-lt"/>
                  <a:ea typeface="+mn-ea"/>
                  <a:cs typeface="+mn-cs"/>
                </a:defRPr>
              </a:lvl8pPr>
              <a:lvl9pPr marL="3657600" indent="0">
                <a:defRPr sz="1100">
                  <a:solidFill>
                    <a:schemeClr val="tx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en-GB" sz="1400" kern="1200"/>
                <a:t>1997</a:t>
              </a:r>
            </a:p>
          </p:txBody>
        </p:sp>
        <p:sp>
          <p:nvSpPr>
            <p:cNvPr id="164" name="Chevron 163">
              <a:extLst>
                <a:ext uri="{FF2B5EF4-FFF2-40B4-BE49-F238E27FC236}">
                  <a16:creationId xmlns:a16="http://schemas.microsoft.com/office/drawing/2014/main" id="{131E24A8-92B9-B59B-4F76-3FD0E6FAB846}"/>
                </a:ext>
              </a:extLst>
            </p:cNvPr>
            <p:cNvSpPr/>
            <p:nvPr/>
          </p:nvSpPr>
          <p:spPr>
            <a:xfrm>
              <a:off x="0" y="1589005"/>
              <a:ext cx="303275" cy="240008"/>
            </a:xfrm>
            <a:prstGeom prst="chevron">
              <a:avLst>
                <a:gd name="adj" fmla="val 70610"/>
              </a:avLst>
            </a:prstGeom>
          </p:spPr>
          <p:style>
            <a:lnRef idx="2">
              <a:schemeClr val="accent5">
                <a:shade val="50000"/>
                <a:hueOff val="267407"/>
                <a:satOff val="7164"/>
                <a:lumOff val="31562"/>
                <a:alphaOff val="0"/>
              </a:schemeClr>
            </a:lnRef>
            <a:fillRef idx="1">
              <a:schemeClr val="accent5">
                <a:shade val="50000"/>
                <a:hueOff val="267407"/>
                <a:satOff val="7164"/>
                <a:lumOff val="31562"/>
                <a:alphaOff val="0"/>
              </a:schemeClr>
            </a:fillRef>
            <a:effectRef idx="0">
              <a:schemeClr val="accent5">
                <a:shade val="50000"/>
                <a:hueOff val="267407"/>
                <a:satOff val="7164"/>
                <a:lumOff val="31562"/>
                <a:alphaOff val="0"/>
              </a:schemeClr>
            </a:effectRef>
            <a:fontRef idx="minor">
              <a:schemeClr val="lt1"/>
            </a:fontRef>
          </p:style>
          <p:txBody>
            <a:bodyPr/>
            <a:lstStyle/>
            <a:p>
              <a:endParaRPr lang="en-GB"/>
            </a:p>
          </p:txBody>
        </p:sp>
        <p:sp>
          <p:nvSpPr>
            <p:cNvPr id="165" name="Chevron 164">
              <a:extLst>
                <a:ext uri="{FF2B5EF4-FFF2-40B4-BE49-F238E27FC236}">
                  <a16:creationId xmlns:a16="http://schemas.microsoft.com/office/drawing/2014/main" id="{98D72401-13BA-BA81-1C2B-658326B81C03}"/>
                </a:ext>
              </a:extLst>
            </p:cNvPr>
            <p:cNvSpPr/>
            <p:nvPr/>
          </p:nvSpPr>
          <p:spPr>
            <a:xfrm>
              <a:off x="182167" y="1589005"/>
              <a:ext cx="303275" cy="240008"/>
            </a:xfrm>
            <a:prstGeom prst="chevron">
              <a:avLst>
                <a:gd name="adj" fmla="val 70610"/>
              </a:avLst>
            </a:prstGeom>
          </p:spPr>
          <p:style>
            <a:lnRef idx="2">
              <a:schemeClr val="accent5">
                <a:shade val="50000"/>
                <a:hueOff val="276957"/>
                <a:satOff val="7420"/>
                <a:lumOff val="32690"/>
                <a:alphaOff val="0"/>
              </a:schemeClr>
            </a:lnRef>
            <a:fillRef idx="1">
              <a:schemeClr val="accent5">
                <a:shade val="50000"/>
                <a:hueOff val="276957"/>
                <a:satOff val="7420"/>
                <a:lumOff val="32690"/>
                <a:alphaOff val="0"/>
              </a:schemeClr>
            </a:fillRef>
            <a:effectRef idx="0">
              <a:schemeClr val="accent5">
                <a:shade val="50000"/>
                <a:hueOff val="276957"/>
                <a:satOff val="7420"/>
                <a:lumOff val="32690"/>
                <a:alphaOff val="0"/>
              </a:schemeClr>
            </a:effectRef>
            <a:fontRef idx="minor">
              <a:schemeClr val="lt1"/>
            </a:fontRef>
          </p:style>
          <p:txBody>
            <a:bodyPr/>
            <a:lstStyle/>
            <a:p>
              <a:endParaRPr lang="en-GB"/>
            </a:p>
          </p:txBody>
        </p:sp>
        <p:sp>
          <p:nvSpPr>
            <p:cNvPr id="166" name="Chevron 165">
              <a:extLst>
                <a:ext uri="{FF2B5EF4-FFF2-40B4-BE49-F238E27FC236}">
                  <a16:creationId xmlns:a16="http://schemas.microsoft.com/office/drawing/2014/main" id="{DB0616DF-C571-3481-2620-C08FE4838CEF}"/>
                </a:ext>
              </a:extLst>
            </p:cNvPr>
            <p:cNvSpPr/>
            <p:nvPr/>
          </p:nvSpPr>
          <p:spPr>
            <a:xfrm>
              <a:off x="364477" y="1589005"/>
              <a:ext cx="303275" cy="240008"/>
            </a:xfrm>
            <a:prstGeom prst="chevron">
              <a:avLst>
                <a:gd name="adj" fmla="val 70610"/>
              </a:avLst>
            </a:prstGeom>
          </p:spPr>
          <p:style>
            <a:lnRef idx="2">
              <a:schemeClr val="accent5">
                <a:shade val="50000"/>
                <a:hueOff val="286507"/>
                <a:satOff val="7676"/>
                <a:lumOff val="33817"/>
                <a:alphaOff val="0"/>
              </a:schemeClr>
            </a:lnRef>
            <a:fillRef idx="1">
              <a:schemeClr val="accent5">
                <a:shade val="50000"/>
                <a:hueOff val="286507"/>
                <a:satOff val="7676"/>
                <a:lumOff val="33817"/>
                <a:alphaOff val="0"/>
              </a:schemeClr>
            </a:fillRef>
            <a:effectRef idx="0">
              <a:schemeClr val="accent5">
                <a:shade val="50000"/>
                <a:hueOff val="286507"/>
                <a:satOff val="7676"/>
                <a:lumOff val="33817"/>
                <a:alphaOff val="0"/>
              </a:schemeClr>
            </a:effectRef>
            <a:fontRef idx="minor">
              <a:schemeClr val="lt1"/>
            </a:fontRef>
          </p:style>
          <p:txBody>
            <a:bodyPr/>
            <a:lstStyle/>
            <a:p>
              <a:endParaRPr lang="en-GB"/>
            </a:p>
          </p:txBody>
        </p:sp>
        <p:sp>
          <p:nvSpPr>
            <p:cNvPr id="167" name="Chevron 166">
              <a:extLst>
                <a:ext uri="{FF2B5EF4-FFF2-40B4-BE49-F238E27FC236}">
                  <a16:creationId xmlns:a16="http://schemas.microsoft.com/office/drawing/2014/main" id="{BF69ECD0-8B9D-70AC-5F20-B62734FECEC6}"/>
                </a:ext>
              </a:extLst>
            </p:cNvPr>
            <p:cNvSpPr/>
            <p:nvPr/>
          </p:nvSpPr>
          <p:spPr>
            <a:xfrm>
              <a:off x="546644" y="1589005"/>
              <a:ext cx="303275" cy="240008"/>
            </a:xfrm>
            <a:prstGeom prst="chevron">
              <a:avLst>
                <a:gd name="adj" fmla="val 70610"/>
              </a:avLst>
            </a:prstGeom>
          </p:spPr>
          <p:style>
            <a:lnRef idx="2">
              <a:schemeClr val="accent5">
                <a:shade val="50000"/>
                <a:hueOff val="296057"/>
                <a:satOff val="7932"/>
                <a:lumOff val="34944"/>
                <a:alphaOff val="0"/>
              </a:schemeClr>
            </a:lnRef>
            <a:fillRef idx="1">
              <a:schemeClr val="accent5">
                <a:shade val="50000"/>
                <a:hueOff val="296057"/>
                <a:satOff val="7932"/>
                <a:lumOff val="34944"/>
                <a:alphaOff val="0"/>
              </a:schemeClr>
            </a:fillRef>
            <a:effectRef idx="0">
              <a:schemeClr val="accent5">
                <a:shade val="50000"/>
                <a:hueOff val="296057"/>
                <a:satOff val="7932"/>
                <a:lumOff val="34944"/>
                <a:alphaOff val="0"/>
              </a:schemeClr>
            </a:effectRef>
            <a:fontRef idx="minor">
              <a:schemeClr val="lt1"/>
            </a:fontRef>
          </p:style>
          <p:txBody>
            <a:bodyPr/>
            <a:lstStyle/>
            <a:p>
              <a:endParaRPr lang="en-GB"/>
            </a:p>
          </p:txBody>
        </p:sp>
        <p:sp>
          <p:nvSpPr>
            <p:cNvPr id="168" name="Chevron 167">
              <a:extLst>
                <a:ext uri="{FF2B5EF4-FFF2-40B4-BE49-F238E27FC236}">
                  <a16:creationId xmlns:a16="http://schemas.microsoft.com/office/drawing/2014/main" id="{56258A52-7B53-F372-057B-30AC345AA3CF}"/>
                </a:ext>
              </a:extLst>
            </p:cNvPr>
            <p:cNvSpPr/>
            <p:nvPr/>
          </p:nvSpPr>
          <p:spPr>
            <a:xfrm>
              <a:off x="728955" y="1589005"/>
              <a:ext cx="303275" cy="240008"/>
            </a:xfrm>
            <a:prstGeom prst="chevron">
              <a:avLst>
                <a:gd name="adj" fmla="val 70610"/>
              </a:avLst>
            </a:prstGeom>
          </p:spPr>
          <p:style>
            <a:lnRef idx="2">
              <a:schemeClr val="accent5">
                <a:shade val="50000"/>
                <a:hueOff val="305607"/>
                <a:satOff val="8187"/>
                <a:lumOff val="36071"/>
                <a:alphaOff val="0"/>
              </a:schemeClr>
            </a:lnRef>
            <a:fillRef idx="1">
              <a:schemeClr val="accent5">
                <a:shade val="50000"/>
                <a:hueOff val="305607"/>
                <a:satOff val="8187"/>
                <a:lumOff val="36071"/>
                <a:alphaOff val="0"/>
              </a:schemeClr>
            </a:fillRef>
            <a:effectRef idx="0">
              <a:schemeClr val="accent5">
                <a:shade val="50000"/>
                <a:hueOff val="305607"/>
                <a:satOff val="8187"/>
                <a:lumOff val="36071"/>
                <a:alphaOff val="0"/>
              </a:schemeClr>
            </a:effectRef>
            <a:fontRef idx="minor">
              <a:schemeClr val="lt1"/>
            </a:fontRef>
          </p:style>
          <p:txBody>
            <a:bodyPr/>
            <a:lstStyle/>
            <a:p>
              <a:endParaRPr lang="en-GB"/>
            </a:p>
          </p:txBody>
        </p:sp>
        <p:sp>
          <p:nvSpPr>
            <p:cNvPr id="169" name="Chevron 168">
              <a:extLst>
                <a:ext uri="{FF2B5EF4-FFF2-40B4-BE49-F238E27FC236}">
                  <a16:creationId xmlns:a16="http://schemas.microsoft.com/office/drawing/2014/main" id="{2D7C102A-318A-9E69-283C-21ED6F9B60AA}"/>
                </a:ext>
              </a:extLst>
            </p:cNvPr>
            <p:cNvSpPr/>
            <p:nvPr/>
          </p:nvSpPr>
          <p:spPr>
            <a:xfrm>
              <a:off x="911121" y="1589005"/>
              <a:ext cx="303275" cy="240008"/>
            </a:xfrm>
            <a:prstGeom prst="chevron">
              <a:avLst>
                <a:gd name="adj" fmla="val 70610"/>
              </a:avLst>
            </a:prstGeom>
          </p:spPr>
          <p:style>
            <a:lnRef idx="2">
              <a:schemeClr val="accent5">
                <a:shade val="50000"/>
                <a:hueOff val="315158"/>
                <a:satOff val="8443"/>
                <a:lumOff val="37199"/>
                <a:alphaOff val="0"/>
              </a:schemeClr>
            </a:lnRef>
            <a:fillRef idx="1">
              <a:schemeClr val="accent5">
                <a:shade val="50000"/>
                <a:hueOff val="315158"/>
                <a:satOff val="8443"/>
                <a:lumOff val="37199"/>
                <a:alphaOff val="0"/>
              </a:schemeClr>
            </a:fillRef>
            <a:effectRef idx="0">
              <a:schemeClr val="accent5">
                <a:shade val="50000"/>
                <a:hueOff val="315158"/>
                <a:satOff val="8443"/>
                <a:lumOff val="37199"/>
                <a:alphaOff val="0"/>
              </a:schemeClr>
            </a:effectRef>
            <a:fontRef idx="minor">
              <a:schemeClr val="lt1"/>
            </a:fontRef>
          </p:style>
          <p:txBody>
            <a:bodyPr/>
            <a:lstStyle/>
            <a:p>
              <a:endParaRPr lang="en-GB"/>
            </a:p>
          </p:txBody>
        </p:sp>
        <p:sp>
          <p:nvSpPr>
            <p:cNvPr id="170" name="Chevron 169">
              <a:extLst>
                <a:ext uri="{FF2B5EF4-FFF2-40B4-BE49-F238E27FC236}">
                  <a16:creationId xmlns:a16="http://schemas.microsoft.com/office/drawing/2014/main" id="{4115E569-53CF-6BA6-1D3D-AB78AEC699FE}"/>
                </a:ext>
              </a:extLst>
            </p:cNvPr>
            <p:cNvSpPr/>
            <p:nvPr/>
          </p:nvSpPr>
          <p:spPr>
            <a:xfrm>
              <a:off x="1093432" y="1589005"/>
              <a:ext cx="303275" cy="240008"/>
            </a:xfrm>
            <a:prstGeom prst="chevron">
              <a:avLst>
                <a:gd name="adj" fmla="val 70610"/>
              </a:avLst>
            </a:prstGeom>
          </p:spPr>
          <p:style>
            <a:lnRef idx="2">
              <a:schemeClr val="accent5">
                <a:shade val="50000"/>
                <a:hueOff val="324708"/>
                <a:satOff val="8699"/>
                <a:lumOff val="38326"/>
                <a:alphaOff val="0"/>
              </a:schemeClr>
            </a:lnRef>
            <a:fillRef idx="1">
              <a:schemeClr val="accent5">
                <a:shade val="50000"/>
                <a:hueOff val="324708"/>
                <a:satOff val="8699"/>
                <a:lumOff val="38326"/>
                <a:alphaOff val="0"/>
              </a:schemeClr>
            </a:fillRef>
            <a:effectRef idx="0">
              <a:schemeClr val="accent5">
                <a:shade val="50000"/>
                <a:hueOff val="324708"/>
                <a:satOff val="8699"/>
                <a:lumOff val="38326"/>
                <a:alphaOff val="0"/>
              </a:schemeClr>
            </a:effectRef>
            <a:fontRef idx="minor">
              <a:schemeClr val="lt1"/>
            </a:fontRef>
          </p:style>
          <p:txBody>
            <a:bodyPr/>
            <a:lstStyle/>
            <a:p>
              <a:endParaRPr lang="en-GB"/>
            </a:p>
          </p:txBody>
        </p:sp>
        <p:sp>
          <p:nvSpPr>
            <p:cNvPr id="171" name="Freeform 170">
              <a:extLst>
                <a:ext uri="{FF2B5EF4-FFF2-40B4-BE49-F238E27FC236}">
                  <a16:creationId xmlns:a16="http://schemas.microsoft.com/office/drawing/2014/main" id="{41764D38-6F18-802F-E5D3-972EAB1385AD}"/>
                </a:ext>
              </a:extLst>
            </p:cNvPr>
            <p:cNvSpPr/>
            <p:nvPr/>
          </p:nvSpPr>
          <p:spPr>
            <a:xfrm>
              <a:off x="0" y="1613005"/>
              <a:ext cx="1312896" cy="192007"/>
            </a:xfrm>
            <a:custGeom>
              <a:avLst/>
              <a:gdLst>
                <a:gd name="connsiteX0" fmla="*/ 0 w 1312896"/>
                <a:gd name="connsiteY0" fmla="*/ 0 h 192007"/>
                <a:gd name="connsiteX1" fmla="*/ 1312896 w 1312896"/>
                <a:gd name="connsiteY1" fmla="*/ 0 h 192007"/>
                <a:gd name="connsiteX2" fmla="*/ 1312896 w 1312896"/>
                <a:gd name="connsiteY2" fmla="*/ 192007 h 192007"/>
                <a:gd name="connsiteX3" fmla="*/ 0 w 1312896"/>
                <a:gd name="connsiteY3" fmla="*/ 192007 h 192007"/>
                <a:gd name="connsiteX4" fmla="*/ 0 w 1312896"/>
                <a:gd name="connsiteY4" fmla="*/ 0 h 19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96" h="192007">
                  <a:moveTo>
                    <a:pt x="0" y="0"/>
                  </a:moveTo>
                  <a:lnTo>
                    <a:pt x="1312896" y="0"/>
                  </a:lnTo>
                  <a:lnTo>
                    <a:pt x="1312896" y="192007"/>
                  </a:lnTo>
                  <a:lnTo>
                    <a:pt x="0" y="192007"/>
                  </a:lnTo>
                  <a:lnTo>
                    <a:pt x="0" y="0"/>
                  </a:lnTo>
                  <a:close/>
                </a:path>
              </a:pathLst>
            </a:custGeom>
          </p:spPr>
          <p:style>
            <a:lnRef idx="2">
              <a:schemeClr val="accent5">
                <a:shade val="50000"/>
                <a:hueOff val="267407"/>
                <a:satOff val="7164"/>
                <a:lumOff val="31562"/>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da-DK" sz="1400" kern="1200" dirty="0"/>
                <a:t>Group </a:t>
              </a:r>
              <a:r>
                <a:rPr lang="da-DK" sz="1400" kern="1200" dirty="0" err="1"/>
                <a:t>Five</a:t>
              </a:r>
              <a:r>
                <a:rPr lang="da-DK" sz="1400" kern="1200" dirty="0"/>
                <a:t> </a:t>
              </a:r>
              <a:r>
                <a:rPr lang="da-DK" sz="1400" kern="1200" dirty="0" err="1"/>
                <a:t>buy</a:t>
              </a:r>
              <a:r>
                <a:rPr lang="da-DK" sz="1400" kern="1200" dirty="0"/>
                <a:t> </a:t>
              </a:r>
              <a:r>
                <a:rPr lang="da-DK" sz="1400" kern="1200" dirty="0" err="1"/>
                <a:t>controlling</a:t>
              </a:r>
              <a:r>
                <a:rPr lang="da-DK" sz="1400" kern="1200" dirty="0"/>
                <a:t> </a:t>
              </a:r>
              <a:r>
                <a:rPr lang="da-DK" sz="1400" kern="1200" dirty="0" err="1"/>
                <a:t>stake</a:t>
              </a:r>
              <a:r>
                <a:rPr lang="da-DK" sz="1400" kern="1200" dirty="0"/>
                <a:t> in </a:t>
              </a:r>
              <a:r>
                <a:rPr lang="da-DK" sz="1400" kern="1200" dirty="0" err="1"/>
                <a:t>Intertoll</a:t>
              </a:r>
              <a:endParaRPr lang="en-GB" sz="1400" kern="1200" dirty="0"/>
            </a:p>
          </p:txBody>
        </p:sp>
        <p:sp>
          <p:nvSpPr>
            <p:cNvPr id="172" name="Freeform 171">
              <a:extLst>
                <a:ext uri="{FF2B5EF4-FFF2-40B4-BE49-F238E27FC236}">
                  <a16:creationId xmlns:a16="http://schemas.microsoft.com/office/drawing/2014/main" id="{90000D1F-2D99-E336-CA12-02C6BEF5F142}"/>
                </a:ext>
              </a:extLst>
            </p:cNvPr>
            <p:cNvSpPr/>
            <p:nvPr/>
          </p:nvSpPr>
          <p:spPr>
            <a:xfrm>
              <a:off x="0" y="1838978"/>
              <a:ext cx="1296047" cy="117822"/>
            </a:xfrm>
            <a:custGeom>
              <a:avLst/>
              <a:gdLst>
                <a:gd name="connsiteX0" fmla="*/ 0 w 1296047"/>
                <a:gd name="connsiteY0" fmla="*/ 0 h 117822"/>
                <a:gd name="connsiteX1" fmla="*/ 1296047 w 1296047"/>
                <a:gd name="connsiteY1" fmla="*/ 0 h 117822"/>
                <a:gd name="connsiteX2" fmla="*/ 1296047 w 1296047"/>
                <a:gd name="connsiteY2" fmla="*/ 117822 h 117822"/>
                <a:gd name="connsiteX3" fmla="*/ 0 w 1296047"/>
                <a:gd name="connsiteY3" fmla="*/ 117822 h 117822"/>
                <a:gd name="connsiteX4" fmla="*/ 0 w 1296047"/>
                <a:gd name="connsiteY4" fmla="*/ 0 h 11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047" h="117822">
                  <a:moveTo>
                    <a:pt x="0" y="0"/>
                  </a:moveTo>
                  <a:lnTo>
                    <a:pt x="1296047" y="0"/>
                  </a:lnTo>
                  <a:lnTo>
                    <a:pt x="1296047" y="117822"/>
                  </a:lnTo>
                  <a:lnTo>
                    <a:pt x="0" y="117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b" anchorCtr="0">
              <a:noAutofit/>
            </a:bodyPr>
            <a:lstStyle>
              <a:lvl1pPr marL="0" indent="0">
                <a:defRPr sz="1100">
                  <a:solidFill>
                    <a:schemeClr val="tx1">
                      <a:hueOff val="0"/>
                      <a:satOff val="0"/>
                      <a:lumOff val="0"/>
                      <a:alphaOff val="0"/>
                    </a:schemeClr>
                  </a:solidFill>
                  <a:latin typeface="+mn-lt"/>
                  <a:ea typeface="+mn-ea"/>
                  <a:cs typeface="+mn-cs"/>
                </a:defRPr>
              </a:lvl1pPr>
              <a:lvl2pPr marL="457200" indent="0">
                <a:defRPr sz="1100">
                  <a:solidFill>
                    <a:schemeClr val="tx1">
                      <a:hueOff val="0"/>
                      <a:satOff val="0"/>
                      <a:lumOff val="0"/>
                      <a:alphaOff val="0"/>
                    </a:schemeClr>
                  </a:solidFill>
                  <a:latin typeface="+mn-lt"/>
                  <a:ea typeface="+mn-ea"/>
                  <a:cs typeface="+mn-cs"/>
                </a:defRPr>
              </a:lvl2pPr>
              <a:lvl3pPr marL="914400" indent="0">
                <a:defRPr sz="1100">
                  <a:solidFill>
                    <a:schemeClr val="tx1">
                      <a:hueOff val="0"/>
                      <a:satOff val="0"/>
                      <a:lumOff val="0"/>
                      <a:alphaOff val="0"/>
                    </a:schemeClr>
                  </a:solidFill>
                  <a:latin typeface="+mn-lt"/>
                  <a:ea typeface="+mn-ea"/>
                  <a:cs typeface="+mn-cs"/>
                </a:defRPr>
              </a:lvl3pPr>
              <a:lvl4pPr marL="1371600" indent="0">
                <a:defRPr sz="1100">
                  <a:solidFill>
                    <a:schemeClr val="tx1">
                      <a:hueOff val="0"/>
                      <a:satOff val="0"/>
                      <a:lumOff val="0"/>
                      <a:alphaOff val="0"/>
                    </a:schemeClr>
                  </a:solidFill>
                  <a:latin typeface="+mn-lt"/>
                  <a:ea typeface="+mn-ea"/>
                  <a:cs typeface="+mn-cs"/>
                </a:defRPr>
              </a:lvl4pPr>
              <a:lvl5pPr marL="1828800" indent="0">
                <a:defRPr sz="1100">
                  <a:solidFill>
                    <a:schemeClr val="tx1">
                      <a:hueOff val="0"/>
                      <a:satOff val="0"/>
                      <a:lumOff val="0"/>
                      <a:alphaOff val="0"/>
                    </a:schemeClr>
                  </a:solidFill>
                  <a:latin typeface="+mn-lt"/>
                  <a:ea typeface="+mn-ea"/>
                  <a:cs typeface="+mn-cs"/>
                </a:defRPr>
              </a:lvl5pPr>
              <a:lvl6pPr marL="2286000" indent="0">
                <a:defRPr sz="1100">
                  <a:solidFill>
                    <a:schemeClr val="tx1">
                      <a:hueOff val="0"/>
                      <a:satOff val="0"/>
                      <a:lumOff val="0"/>
                      <a:alphaOff val="0"/>
                    </a:schemeClr>
                  </a:solidFill>
                  <a:latin typeface="+mn-lt"/>
                  <a:ea typeface="+mn-ea"/>
                  <a:cs typeface="+mn-cs"/>
                </a:defRPr>
              </a:lvl6pPr>
              <a:lvl7pPr marL="2743200" indent="0">
                <a:defRPr sz="1100">
                  <a:solidFill>
                    <a:schemeClr val="tx1">
                      <a:hueOff val="0"/>
                      <a:satOff val="0"/>
                      <a:lumOff val="0"/>
                      <a:alphaOff val="0"/>
                    </a:schemeClr>
                  </a:solidFill>
                  <a:latin typeface="+mn-lt"/>
                  <a:ea typeface="+mn-ea"/>
                  <a:cs typeface="+mn-cs"/>
                </a:defRPr>
              </a:lvl7pPr>
              <a:lvl8pPr marL="3200400" indent="0">
                <a:defRPr sz="1100">
                  <a:solidFill>
                    <a:schemeClr val="tx1">
                      <a:hueOff val="0"/>
                      <a:satOff val="0"/>
                      <a:lumOff val="0"/>
                      <a:alphaOff val="0"/>
                    </a:schemeClr>
                  </a:solidFill>
                  <a:latin typeface="+mn-lt"/>
                  <a:ea typeface="+mn-ea"/>
                  <a:cs typeface="+mn-cs"/>
                </a:defRPr>
              </a:lvl8pPr>
              <a:lvl9pPr marL="3657600" indent="0">
                <a:defRPr sz="1100">
                  <a:solidFill>
                    <a:schemeClr val="tx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en-GB" sz="1400" kern="1200"/>
                <a:t>2006</a:t>
              </a:r>
            </a:p>
          </p:txBody>
        </p:sp>
        <p:sp>
          <p:nvSpPr>
            <p:cNvPr id="173" name="Chevron 172">
              <a:extLst>
                <a:ext uri="{FF2B5EF4-FFF2-40B4-BE49-F238E27FC236}">
                  <a16:creationId xmlns:a16="http://schemas.microsoft.com/office/drawing/2014/main" id="{33E40A2F-36D1-4081-CD39-731C6595E961}"/>
                </a:ext>
              </a:extLst>
            </p:cNvPr>
            <p:cNvSpPr/>
            <p:nvPr/>
          </p:nvSpPr>
          <p:spPr>
            <a:xfrm>
              <a:off x="0" y="1956800"/>
              <a:ext cx="303275" cy="240008"/>
            </a:xfrm>
            <a:prstGeom prst="chevron">
              <a:avLst>
                <a:gd name="adj" fmla="val 70610"/>
              </a:avLst>
            </a:prstGeom>
          </p:spPr>
          <p:style>
            <a:lnRef idx="2">
              <a:schemeClr val="accent5">
                <a:shade val="50000"/>
                <a:hueOff val="334258"/>
                <a:satOff val="8955"/>
                <a:lumOff val="39453"/>
                <a:alphaOff val="0"/>
              </a:schemeClr>
            </a:lnRef>
            <a:fillRef idx="1">
              <a:schemeClr val="accent5">
                <a:shade val="50000"/>
                <a:hueOff val="334258"/>
                <a:satOff val="8955"/>
                <a:lumOff val="39453"/>
                <a:alphaOff val="0"/>
              </a:schemeClr>
            </a:fillRef>
            <a:effectRef idx="0">
              <a:schemeClr val="accent5">
                <a:shade val="50000"/>
                <a:hueOff val="334258"/>
                <a:satOff val="8955"/>
                <a:lumOff val="39453"/>
                <a:alphaOff val="0"/>
              </a:schemeClr>
            </a:effectRef>
            <a:fontRef idx="minor">
              <a:schemeClr val="lt1"/>
            </a:fontRef>
          </p:style>
          <p:txBody>
            <a:bodyPr/>
            <a:lstStyle/>
            <a:p>
              <a:endParaRPr lang="en-GB"/>
            </a:p>
          </p:txBody>
        </p:sp>
        <p:sp>
          <p:nvSpPr>
            <p:cNvPr id="174" name="Chevron 173">
              <a:extLst>
                <a:ext uri="{FF2B5EF4-FFF2-40B4-BE49-F238E27FC236}">
                  <a16:creationId xmlns:a16="http://schemas.microsoft.com/office/drawing/2014/main" id="{28746F73-C161-7980-ACE3-220377E2568A}"/>
                </a:ext>
              </a:extLst>
            </p:cNvPr>
            <p:cNvSpPr/>
            <p:nvPr/>
          </p:nvSpPr>
          <p:spPr>
            <a:xfrm>
              <a:off x="182167" y="1956800"/>
              <a:ext cx="303275" cy="240008"/>
            </a:xfrm>
            <a:prstGeom prst="chevron">
              <a:avLst>
                <a:gd name="adj" fmla="val 70610"/>
              </a:avLst>
            </a:prstGeom>
          </p:spPr>
          <p:style>
            <a:lnRef idx="2">
              <a:schemeClr val="accent5">
                <a:shade val="50000"/>
                <a:hueOff val="324708"/>
                <a:satOff val="8699"/>
                <a:lumOff val="38326"/>
                <a:alphaOff val="0"/>
              </a:schemeClr>
            </a:lnRef>
            <a:fillRef idx="1">
              <a:schemeClr val="accent5">
                <a:shade val="50000"/>
                <a:hueOff val="324708"/>
                <a:satOff val="8699"/>
                <a:lumOff val="38326"/>
                <a:alphaOff val="0"/>
              </a:schemeClr>
            </a:fillRef>
            <a:effectRef idx="0">
              <a:schemeClr val="accent5">
                <a:shade val="50000"/>
                <a:hueOff val="324708"/>
                <a:satOff val="8699"/>
                <a:lumOff val="38326"/>
                <a:alphaOff val="0"/>
              </a:schemeClr>
            </a:effectRef>
            <a:fontRef idx="minor">
              <a:schemeClr val="lt1"/>
            </a:fontRef>
          </p:style>
          <p:txBody>
            <a:bodyPr/>
            <a:lstStyle/>
            <a:p>
              <a:endParaRPr lang="en-GB"/>
            </a:p>
          </p:txBody>
        </p:sp>
        <p:sp>
          <p:nvSpPr>
            <p:cNvPr id="175" name="Chevron 174">
              <a:extLst>
                <a:ext uri="{FF2B5EF4-FFF2-40B4-BE49-F238E27FC236}">
                  <a16:creationId xmlns:a16="http://schemas.microsoft.com/office/drawing/2014/main" id="{BBC44B05-7976-9C34-08CC-B3EAE0E935DC}"/>
                </a:ext>
              </a:extLst>
            </p:cNvPr>
            <p:cNvSpPr/>
            <p:nvPr/>
          </p:nvSpPr>
          <p:spPr>
            <a:xfrm>
              <a:off x="364477" y="1956800"/>
              <a:ext cx="303275" cy="240008"/>
            </a:xfrm>
            <a:prstGeom prst="chevron">
              <a:avLst>
                <a:gd name="adj" fmla="val 70610"/>
              </a:avLst>
            </a:prstGeom>
          </p:spPr>
          <p:style>
            <a:lnRef idx="2">
              <a:schemeClr val="accent5">
                <a:shade val="50000"/>
                <a:hueOff val="315158"/>
                <a:satOff val="8443"/>
                <a:lumOff val="37199"/>
                <a:alphaOff val="0"/>
              </a:schemeClr>
            </a:lnRef>
            <a:fillRef idx="1">
              <a:schemeClr val="accent5">
                <a:shade val="50000"/>
                <a:hueOff val="315158"/>
                <a:satOff val="8443"/>
                <a:lumOff val="37199"/>
                <a:alphaOff val="0"/>
              </a:schemeClr>
            </a:fillRef>
            <a:effectRef idx="0">
              <a:schemeClr val="accent5">
                <a:shade val="50000"/>
                <a:hueOff val="315158"/>
                <a:satOff val="8443"/>
                <a:lumOff val="37199"/>
                <a:alphaOff val="0"/>
              </a:schemeClr>
            </a:effectRef>
            <a:fontRef idx="minor">
              <a:schemeClr val="lt1"/>
            </a:fontRef>
          </p:style>
          <p:txBody>
            <a:bodyPr/>
            <a:lstStyle/>
            <a:p>
              <a:endParaRPr lang="en-GB"/>
            </a:p>
          </p:txBody>
        </p:sp>
        <p:sp>
          <p:nvSpPr>
            <p:cNvPr id="176" name="Chevron 175">
              <a:extLst>
                <a:ext uri="{FF2B5EF4-FFF2-40B4-BE49-F238E27FC236}">
                  <a16:creationId xmlns:a16="http://schemas.microsoft.com/office/drawing/2014/main" id="{0DED68C0-F798-A4C7-9D19-CCC591E0E3E9}"/>
                </a:ext>
              </a:extLst>
            </p:cNvPr>
            <p:cNvSpPr/>
            <p:nvPr/>
          </p:nvSpPr>
          <p:spPr>
            <a:xfrm>
              <a:off x="546644" y="1956800"/>
              <a:ext cx="303275" cy="240008"/>
            </a:xfrm>
            <a:prstGeom prst="chevron">
              <a:avLst>
                <a:gd name="adj" fmla="val 70610"/>
              </a:avLst>
            </a:prstGeom>
          </p:spPr>
          <p:style>
            <a:lnRef idx="2">
              <a:schemeClr val="accent5">
                <a:shade val="50000"/>
                <a:hueOff val="305607"/>
                <a:satOff val="8187"/>
                <a:lumOff val="36071"/>
                <a:alphaOff val="0"/>
              </a:schemeClr>
            </a:lnRef>
            <a:fillRef idx="1">
              <a:schemeClr val="accent5">
                <a:shade val="50000"/>
                <a:hueOff val="305607"/>
                <a:satOff val="8187"/>
                <a:lumOff val="36071"/>
                <a:alphaOff val="0"/>
              </a:schemeClr>
            </a:fillRef>
            <a:effectRef idx="0">
              <a:schemeClr val="accent5">
                <a:shade val="50000"/>
                <a:hueOff val="305607"/>
                <a:satOff val="8187"/>
                <a:lumOff val="36071"/>
                <a:alphaOff val="0"/>
              </a:schemeClr>
            </a:effectRef>
            <a:fontRef idx="minor">
              <a:schemeClr val="lt1"/>
            </a:fontRef>
          </p:style>
          <p:txBody>
            <a:bodyPr/>
            <a:lstStyle/>
            <a:p>
              <a:endParaRPr lang="en-GB"/>
            </a:p>
          </p:txBody>
        </p:sp>
        <p:sp>
          <p:nvSpPr>
            <p:cNvPr id="177" name="Chevron 176">
              <a:extLst>
                <a:ext uri="{FF2B5EF4-FFF2-40B4-BE49-F238E27FC236}">
                  <a16:creationId xmlns:a16="http://schemas.microsoft.com/office/drawing/2014/main" id="{B536771A-1D81-D447-355E-0171FE328933}"/>
                </a:ext>
              </a:extLst>
            </p:cNvPr>
            <p:cNvSpPr/>
            <p:nvPr/>
          </p:nvSpPr>
          <p:spPr>
            <a:xfrm>
              <a:off x="728955" y="1956800"/>
              <a:ext cx="303275" cy="240008"/>
            </a:xfrm>
            <a:prstGeom prst="chevron">
              <a:avLst>
                <a:gd name="adj" fmla="val 70610"/>
              </a:avLst>
            </a:prstGeom>
          </p:spPr>
          <p:style>
            <a:lnRef idx="2">
              <a:schemeClr val="accent5">
                <a:shade val="50000"/>
                <a:hueOff val="296057"/>
                <a:satOff val="7932"/>
                <a:lumOff val="34944"/>
                <a:alphaOff val="0"/>
              </a:schemeClr>
            </a:lnRef>
            <a:fillRef idx="1">
              <a:schemeClr val="accent5">
                <a:shade val="50000"/>
                <a:hueOff val="296057"/>
                <a:satOff val="7932"/>
                <a:lumOff val="34944"/>
                <a:alphaOff val="0"/>
              </a:schemeClr>
            </a:fillRef>
            <a:effectRef idx="0">
              <a:schemeClr val="accent5">
                <a:shade val="50000"/>
                <a:hueOff val="296057"/>
                <a:satOff val="7932"/>
                <a:lumOff val="34944"/>
                <a:alphaOff val="0"/>
              </a:schemeClr>
            </a:effectRef>
            <a:fontRef idx="minor">
              <a:schemeClr val="lt1"/>
            </a:fontRef>
          </p:style>
          <p:txBody>
            <a:bodyPr/>
            <a:lstStyle/>
            <a:p>
              <a:endParaRPr lang="en-GB"/>
            </a:p>
          </p:txBody>
        </p:sp>
        <p:sp>
          <p:nvSpPr>
            <p:cNvPr id="178" name="Chevron 177">
              <a:extLst>
                <a:ext uri="{FF2B5EF4-FFF2-40B4-BE49-F238E27FC236}">
                  <a16:creationId xmlns:a16="http://schemas.microsoft.com/office/drawing/2014/main" id="{881CC50A-3EC3-35F2-806C-AC38250FC5B5}"/>
                </a:ext>
              </a:extLst>
            </p:cNvPr>
            <p:cNvSpPr/>
            <p:nvPr/>
          </p:nvSpPr>
          <p:spPr>
            <a:xfrm>
              <a:off x="911121" y="1956800"/>
              <a:ext cx="303275" cy="240008"/>
            </a:xfrm>
            <a:prstGeom prst="chevron">
              <a:avLst>
                <a:gd name="adj" fmla="val 70610"/>
              </a:avLst>
            </a:prstGeom>
          </p:spPr>
          <p:style>
            <a:lnRef idx="2">
              <a:schemeClr val="accent5">
                <a:shade val="50000"/>
                <a:hueOff val="286507"/>
                <a:satOff val="7676"/>
                <a:lumOff val="33817"/>
                <a:alphaOff val="0"/>
              </a:schemeClr>
            </a:lnRef>
            <a:fillRef idx="1">
              <a:schemeClr val="accent5">
                <a:shade val="50000"/>
                <a:hueOff val="286507"/>
                <a:satOff val="7676"/>
                <a:lumOff val="33817"/>
                <a:alphaOff val="0"/>
              </a:schemeClr>
            </a:fillRef>
            <a:effectRef idx="0">
              <a:schemeClr val="accent5">
                <a:shade val="50000"/>
                <a:hueOff val="286507"/>
                <a:satOff val="7676"/>
                <a:lumOff val="33817"/>
                <a:alphaOff val="0"/>
              </a:schemeClr>
            </a:effectRef>
            <a:fontRef idx="minor">
              <a:schemeClr val="lt1"/>
            </a:fontRef>
          </p:style>
          <p:txBody>
            <a:bodyPr/>
            <a:lstStyle/>
            <a:p>
              <a:endParaRPr lang="en-GB"/>
            </a:p>
          </p:txBody>
        </p:sp>
        <p:sp>
          <p:nvSpPr>
            <p:cNvPr id="179" name="Chevron 178">
              <a:extLst>
                <a:ext uri="{FF2B5EF4-FFF2-40B4-BE49-F238E27FC236}">
                  <a16:creationId xmlns:a16="http://schemas.microsoft.com/office/drawing/2014/main" id="{C795B602-AB16-686E-5D82-41E644F9A298}"/>
                </a:ext>
              </a:extLst>
            </p:cNvPr>
            <p:cNvSpPr/>
            <p:nvPr/>
          </p:nvSpPr>
          <p:spPr>
            <a:xfrm>
              <a:off x="1093432" y="1956800"/>
              <a:ext cx="303275" cy="240008"/>
            </a:xfrm>
            <a:prstGeom prst="chevron">
              <a:avLst>
                <a:gd name="adj" fmla="val 70610"/>
              </a:avLst>
            </a:prstGeom>
          </p:spPr>
          <p:style>
            <a:lnRef idx="2">
              <a:schemeClr val="accent5">
                <a:shade val="50000"/>
                <a:hueOff val="276957"/>
                <a:satOff val="7420"/>
                <a:lumOff val="32690"/>
                <a:alphaOff val="0"/>
              </a:schemeClr>
            </a:lnRef>
            <a:fillRef idx="1">
              <a:schemeClr val="accent5">
                <a:shade val="50000"/>
                <a:hueOff val="276957"/>
                <a:satOff val="7420"/>
                <a:lumOff val="32690"/>
                <a:alphaOff val="0"/>
              </a:schemeClr>
            </a:fillRef>
            <a:effectRef idx="0">
              <a:schemeClr val="accent5">
                <a:shade val="50000"/>
                <a:hueOff val="276957"/>
                <a:satOff val="7420"/>
                <a:lumOff val="32690"/>
                <a:alphaOff val="0"/>
              </a:schemeClr>
            </a:effectRef>
            <a:fontRef idx="minor">
              <a:schemeClr val="lt1"/>
            </a:fontRef>
          </p:style>
          <p:txBody>
            <a:bodyPr/>
            <a:lstStyle/>
            <a:p>
              <a:endParaRPr lang="en-GB"/>
            </a:p>
          </p:txBody>
        </p:sp>
        <p:sp>
          <p:nvSpPr>
            <p:cNvPr id="180" name="Freeform 179">
              <a:extLst>
                <a:ext uri="{FF2B5EF4-FFF2-40B4-BE49-F238E27FC236}">
                  <a16:creationId xmlns:a16="http://schemas.microsoft.com/office/drawing/2014/main" id="{E32C309E-86C0-57DE-853A-8E2F35A445FB}"/>
                </a:ext>
              </a:extLst>
            </p:cNvPr>
            <p:cNvSpPr/>
            <p:nvPr/>
          </p:nvSpPr>
          <p:spPr>
            <a:xfrm>
              <a:off x="0" y="1980801"/>
              <a:ext cx="1312896" cy="192007"/>
            </a:xfrm>
            <a:custGeom>
              <a:avLst/>
              <a:gdLst>
                <a:gd name="connsiteX0" fmla="*/ 0 w 1312896"/>
                <a:gd name="connsiteY0" fmla="*/ 0 h 192007"/>
                <a:gd name="connsiteX1" fmla="*/ 1312896 w 1312896"/>
                <a:gd name="connsiteY1" fmla="*/ 0 h 192007"/>
                <a:gd name="connsiteX2" fmla="*/ 1312896 w 1312896"/>
                <a:gd name="connsiteY2" fmla="*/ 192007 h 192007"/>
                <a:gd name="connsiteX3" fmla="*/ 0 w 1312896"/>
                <a:gd name="connsiteY3" fmla="*/ 192007 h 192007"/>
                <a:gd name="connsiteX4" fmla="*/ 0 w 1312896"/>
                <a:gd name="connsiteY4" fmla="*/ 0 h 19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96" h="192007">
                  <a:moveTo>
                    <a:pt x="0" y="0"/>
                  </a:moveTo>
                  <a:lnTo>
                    <a:pt x="1312896" y="0"/>
                  </a:lnTo>
                  <a:lnTo>
                    <a:pt x="1312896" y="192007"/>
                  </a:lnTo>
                  <a:lnTo>
                    <a:pt x="0" y="192007"/>
                  </a:lnTo>
                  <a:lnTo>
                    <a:pt x="0" y="0"/>
                  </a:lnTo>
                  <a:close/>
                </a:path>
              </a:pathLst>
            </a:custGeom>
          </p:spPr>
          <p:style>
            <a:lnRef idx="2">
              <a:schemeClr val="accent5">
                <a:shade val="50000"/>
                <a:hueOff val="334258"/>
                <a:satOff val="8955"/>
                <a:lumOff val="39453"/>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da-DK" sz="1400" kern="1200" dirty="0" err="1"/>
                <a:t>Intertoll</a:t>
              </a:r>
              <a:r>
                <a:rPr lang="da-DK" sz="1400" kern="1200" dirty="0"/>
                <a:t> </a:t>
              </a:r>
              <a:r>
                <a:rPr lang="da-DK" sz="1400" kern="1200" dirty="0" err="1"/>
                <a:t>Africa</a:t>
              </a:r>
              <a:r>
                <a:rPr lang="da-DK" sz="1400" kern="1200" dirty="0"/>
                <a:t> </a:t>
              </a:r>
              <a:r>
                <a:rPr lang="da-DK" sz="1400" kern="1200" dirty="0" err="1"/>
                <a:t>takes</a:t>
              </a:r>
              <a:r>
                <a:rPr lang="da-DK" sz="1400" kern="1200" dirty="0"/>
                <a:t> over </a:t>
              </a:r>
              <a:r>
                <a:rPr lang="da-DK" sz="1400" kern="1200" dirty="0" err="1"/>
                <a:t>toll</a:t>
              </a:r>
              <a:r>
                <a:rPr lang="da-DK" sz="1400" kern="1200" dirty="0"/>
                <a:t> system </a:t>
              </a:r>
              <a:r>
                <a:rPr lang="da-DK" sz="1400" kern="1200" dirty="0" err="1"/>
                <a:t>maintenance</a:t>
              </a:r>
              <a:r>
                <a:rPr lang="da-DK" sz="1400" kern="1200" dirty="0"/>
                <a:t> , E&amp;M, </a:t>
              </a:r>
              <a:r>
                <a:rPr lang="da-DK" sz="1400" kern="1200" dirty="0" err="1"/>
                <a:t>maintenance</a:t>
              </a:r>
              <a:r>
                <a:rPr lang="da-DK" sz="1400" kern="1200" dirty="0"/>
                <a:t> and route </a:t>
              </a:r>
              <a:r>
                <a:rPr lang="da-DK" sz="1400" kern="1200" dirty="0" err="1"/>
                <a:t>patrol</a:t>
              </a:r>
              <a:r>
                <a:rPr lang="da-DK" sz="1400" kern="1200" dirty="0"/>
                <a:t>.</a:t>
              </a:r>
              <a:endParaRPr lang="en-GB" sz="1400" kern="1200" dirty="0"/>
            </a:p>
          </p:txBody>
        </p:sp>
        <p:sp>
          <p:nvSpPr>
            <p:cNvPr id="181" name="Freeform 180">
              <a:extLst>
                <a:ext uri="{FF2B5EF4-FFF2-40B4-BE49-F238E27FC236}">
                  <a16:creationId xmlns:a16="http://schemas.microsoft.com/office/drawing/2014/main" id="{F6F48264-ADA4-D558-227C-093B91B93EB0}"/>
                </a:ext>
              </a:extLst>
            </p:cNvPr>
            <p:cNvSpPr/>
            <p:nvPr/>
          </p:nvSpPr>
          <p:spPr>
            <a:xfrm>
              <a:off x="0" y="2206773"/>
              <a:ext cx="1296047" cy="117822"/>
            </a:xfrm>
            <a:custGeom>
              <a:avLst/>
              <a:gdLst>
                <a:gd name="connsiteX0" fmla="*/ 0 w 1296047"/>
                <a:gd name="connsiteY0" fmla="*/ 0 h 117822"/>
                <a:gd name="connsiteX1" fmla="*/ 1296047 w 1296047"/>
                <a:gd name="connsiteY1" fmla="*/ 0 h 117822"/>
                <a:gd name="connsiteX2" fmla="*/ 1296047 w 1296047"/>
                <a:gd name="connsiteY2" fmla="*/ 117822 h 117822"/>
                <a:gd name="connsiteX3" fmla="*/ 0 w 1296047"/>
                <a:gd name="connsiteY3" fmla="*/ 117822 h 117822"/>
                <a:gd name="connsiteX4" fmla="*/ 0 w 1296047"/>
                <a:gd name="connsiteY4" fmla="*/ 0 h 11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047" h="117822">
                  <a:moveTo>
                    <a:pt x="0" y="0"/>
                  </a:moveTo>
                  <a:lnTo>
                    <a:pt x="1296047" y="0"/>
                  </a:lnTo>
                  <a:lnTo>
                    <a:pt x="1296047" y="117822"/>
                  </a:lnTo>
                  <a:lnTo>
                    <a:pt x="0" y="117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b" anchorCtr="0">
              <a:noAutofit/>
            </a:bodyPr>
            <a:lstStyle>
              <a:lvl1pPr marL="0" indent="0">
                <a:defRPr sz="1100">
                  <a:solidFill>
                    <a:schemeClr val="tx1">
                      <a:hueOff val="0"/>
                      <a:satOff val="0"/>
                      <a:lumOff val="0"/>
                      <a:alphaOff val="0"/>
                    </a:schemeClr>
                  </a:solidFill>
                  <a:latin typeface="+mn-lt"/>
                  <a:ea typeface="+mn-ea"/>
                  <a:cs typeface="+mn-cs"/>
                </a:defRPr>
              </a:lvl1pPr>
              <a:lvl2pPr marL="457200" indent="0">
                <a:defRPr sz="1100">
                  <a:solidFill>
                    <a:schemeClr val="tx1">
                      <a:hueOff val="0"/>
                      <a:satOff val="0"/>
                      <a:lumOff val="0"/>
                      <a:alphaOff val="0"/>
                    </a:schemeClr>
                  </a:solidFill>
                  <a:latin typeface="+mn-lt"/>
                  <a:ea typeface="+mn-ea"/>
                  <a:cs typeface="+mn-cs"/>
                </a:defRPr>
              </a:lvl2pPr>
              <a:lvl3pPr marL="914400" indent="0">
                <a:defRPr sz="1100">
                  <a:solidFill>
                    <a:schemeClr val="tx1">
                      <a:hueOff val="0"/>
                      <a:satOff val="0"/>
                      <a:lumOff val="0"/>
                      <a:alphaOff val="0"/>
                    </a:schemeClr>
                  </a:solidFill>
                  <a:latin typeface="+mn-lt"/>
                  <a:ea typeface="+mn-ea"/>
                  <a:cs typeface="+mn-cs"/>
                </a:defRPr>
              </a:lvl3pPr>
              <a:lvl4pPr marL="1371600" indent="0">
                <a:defRPr sz="1100">
                  <a:solidFill>
                    <a:schemeClr val="tx1">
                      <a:hueOff val="0"/>
                      <a:satOff val="0"/>
                      <a:lumOff val="0"/>
                      <a:alphaOff val="0"/>
                    </a:schemeClr>
                  </a:solidFill>
                  <a:latin typeface="+mn-lt"/>
                  <a:ea typeface="+mn-ea"/>
                  <a:cs typeface="+mn-cs"/>
                </a:defRPr>
              </a:lvl4pPr>
              <a:lvl5pPr marL="1828800" indent="0">
                <a:defRPr sz="1100">
                  <a:solidFill>
                    <a:schemeClr val="tx1">
                      <a:hueOff val="0"/>
                      <a:satOff val="0"/>
                      <a:lumOff val="0"/>
                      <a:alphaOff val="0"/>
                    </a:schemeClr>
                  </a:solidFill>
                  <a:latin typeface="+mn-lt"/>
                  <a:ea typeface="+mn-ea"/>
                  <a:cs typeface="+mn-cs"/>
                </a:defRPr>
              </a:lvl5pPr>
              <a:lvl6pPr marL="2286000" indent="0">
                <a:defRPr sz="1100">
                  <a:solidFill>
                    <a:schemeClr val="tx1">
                      <a:hueOff val="0"/>
                      <a:satOff val="0"/>
                      <a:lumOff val="0"/>
                      <a:alphaOff val="0"/>
                    </a:schemeClr>
                  </a:solidFill>
                  <a:latin typeface="+mn-lt"/>
                  <a:ea typeface="+mn-ea"/>
                  <a:cs typeface="+mn-cs"/>
                </a:defRPr>
              </a:lvl6pPr>
              <a:lvl7pPr marL="2743200" indent="0">
                <a:defRPr sz="1100">
                  <a:solidFill>
                    <a:schemeClr val="tx1">
                      <a:hueOff val="0"/>
                      <a:satOff val="0"/>
                      <a:lumOff val="0"/>
                      <a:alphaOff val="0"/>
                    </a:schemeClr>
                  </a:solidFill>
                  <a:latin typeface="+mn-lt"/>
                  <a:ea typeface="+mn-ea"/>
                  <a:cs typeface="+mn-cs"/>
                </a:defRPr>
              </a:lvl7pPr>
              <a:lvl8pPr marL="3200400" indent="0">
                <a:defRPr sz="1100">
                  <a:solidFill>
                    <a:schemeClr val="tx1">
                      <a:hueOff val="0"/>
                      <a:satOff val="0"/>
                      <a:lumOff val="0"/>
                      <a:alphaOff val="0"/>
                    </a:schemeClr>
                  </a:solidFill>
                  <a:latin typeface="+mn-lt"/>
                  <a:ea typeface="+mn-ea"/>
                  <a:cs typeface="+mn-cs"/>
                </a:defRPr>
              </a:lvl8pPr>
              <a:lvl9pPr marL="3657600" indent="0">
                <a:defRPr sz="1100">
                  <a:solidFill>
                    <a:schemeClr val="tx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en-GB" sz="1400" kern="1200"/>
                <a:t>2009</a:t>
              </a:r>
            </a:p>
          </p:txBody>
        </p:sp>
        <p:sp>
          <p:nvSpPr>
            <p:cNvPr id="182" name="Chevron 181">
              <a:extLst>
                <a:ext uri="{FF2B5EF4-FFF2-40B4-BE49-F238E27FC236}">
                  <a16:creationId xmlns:a16="http://schemas.microsoft.com/office/drawing/2014/main" id="{6149C3B2-D021-1756-9453-31985E4AFB2A}"/>
                </a:ext>
              </a:extLst>
            </p:cNvPr>
            <p:cNvSpPr/>
            <p:nvPr/>
          </p:nvSpPr>
          <p:spPr>
            <a:xfrm>
              <a:off x="0" y="2324596"/>
              <a:ext cx="303275" cy="240008"/>
            </a:xfrm>
            <a:prstGeom prst="chevron">
              <a:avLst>
                <a:gd name="adj" fmla="val 70610"/>
              </a:avLst>
            </a:prstGeom>
          </p:spPr>
          <p:style>
            <a:lnRef idx="2">
              <a:schemeClr val="accent5">
                <a:shade val="50000"/>
                <a:hueOff val="267407"/>
                <a:satOff val="7164"/>
                <a:lumOff val="31562"/>
                <a:alphaOff val="0"/>
              </a:schemeClr>
            </a:lnRef>
            <a:fillRef idx="1">
              <a:schemeClr val="accent5">
                <a:shade val="50000"/>
                <a:hueOff val="267407"/>
                <a:satOff val="7164"/>
                <a:lumOff val="31562"/>
                <a:alphaOff val="0"/>
              </a:schemeClr>
            </a:fillRef>
            <a:effectRef idx="0">
              <a:schemeClr val="accent5">
                <a:shade val="50000"/>
                <a:hueOff val="267407"/>
                <a:satOff val="7164"/>
                <a:lumOff val="31562"/>
                <a:alphaOff val="0"/>
              </a:schemeClr>
            </a:effectRef>
            <a:fontRef idx="minor">
              <a:schemeClr val="lt1"/>
            </a:fontRef>
          </p:style>
          <p:txBody>
            <a:bodyPr/>
            <a:lstStyle/>
            <a:p>
              <a:endParaRPr lang="en-GB"/>
            </a:p>
          </p:txBody>
        </p:sp>
        <p:sp>
          <p:nvSpPr>
            <p:cNvPr id="183" name="Chevron 182">
              <a:extLst>
                <a:ext uri="{FF2B5EF4-FFF2-40B4-BE49-F238E27FC236}">
                  <a16:creationId xmlns:a16="http://schemas.microsoft.com/office/drawing/2014/main" id="{290F2A6F-6473-07DF-A5A1-DAEE806BE87E}"/>
                </a:ext>
              </a:extLst>
            </p:cNvPr>
            <p:cNvSpPr/>
            <p:nvPr/>
          </p:nvSpPr>
          <p:spPr>
            <a:xfrm>
              <a:off x="182167" y="2324596"/>
              <a:ext cx="303275" cy="240008"/>
            </a:xfrm>
            <a:prstGeom prst="chevron">
              <a:avLst>
                <a:gd name="adj" fmla="val 70610"/>
              </a:avLst>
            </a:prstGeom>
          </p:spPr>
          <p:style>
            <a:lnRef idx="2">
              <a:schemeClr val="accent5">
                <a:shade val="50000"/>
                <a:hueOff val="257856"/>
                <a:satOff val="6908"/>
                <a:lumOff val="30435"/>
                <a:alphaOff val="0"/>
              </a:schemeClr>
            </a:lnRef>
            <a:fillRef idx="1">
              <a:schemeClr val="accent5">
                <a:shade val="50000"/>
                <a:hueOff val="257856"/>
                <a:satOff val="6908"/>
                <a:lumOff val="30435"/>
                <a:alphaOff val="0"/>
              </a:schemeClr>
            </a:fillRef>
            <a:effectRef idx="0">
              <a:schemeClr val="accent5">
                <a:shade val="50000"/>
                <a:hueOff val="257856"/>
                <a:satOff val="6908"/>
                <a:lumOff val="30435"/>
                <a:alphaOff val="0"/>
              </a:schemeClr>
            </a:effectRef>
            <a:fontRef idx="minor">
              <a:schemeClr val="lt1"/>
            </a:fontRef>
          </p:style>
          <p:txBody>
            <a:bodyPr/>
            <a:lstStyle/>
            <a:p>
              <a:endParaRPr lang="en-GB"/>
            </a:p>
          </p:txBody>
        </p:sp>
        <p:sp>
          <p:nvSpPr>
            <p:cNvPr id="184" name="Chevron 183">
              <a:extLst>
                <a:ext uri="{FF2B5EF4-FFF2-40B4-BE49-F238E27FC236}">
                  <a16:creationId xmlns:a16="http://schemas.microsoft.com/office/drawing/2014/main" id="{FFD2C115-3A64-EB0B-D73E-84E041F0A3BA}"/>
                </a:ext>
              </a:extLst>
            </p:cNvPr>
            <p:cNvSpPr/>
            <p:nvPr/>
          </p:nvSpPr>
          <p:spPr>
            <a:xfrm>
              <a:off x="364477" y="2324596"/>
              <a:ext cx="303275" cy="240008"/>
            </a:xfrm>
            <a:prstGeom prst="chevron">
              <a:avLst>
                <a:gd name="adj" fmla="val 70610"/>
              </a:avLst>
            </a:prstGeom>
          </p:spPr>
          <p:style>
            <a:lnRef idx="2">
              <a:schemeClr val="accent5">
                <a:shade val="50000"/>
                <a:hueOff val="248306"/>
                <a:satOff val="6652"/>
                <a:lumOff val="29308"/>
                <a:alphaOff val="0"/>
              </a:schemeClr>
            </a:lnRef>
            <a:fillRef idx="1">
              <a:schemeClr val="accent5">
                <a:shade val="50000"/>
                <a:hueOff val="248306"/>
                <a:satOff val="6652"/>
                <a:lumOff val="29308"/>
                <a:alphaOff val="0"/>
              </a:schemeClr>
            </a:fillRef>
            <a:effectRef idx="0">
              <a:schemeClr val="accent5">
                <a:shade val="50000"/>
                <a:hueOff val="248306"/>
                <a:satOff val="6652"/>
                <a:lumOff val="29308"/>
                <a:alphaOff val="0"/>
              </a:schemeClr>
            </a:effectRef>
            <a:fontRef idx="minor">
              <a:schemeClr val="lt1"/>
            </a:fontRef>
          </p:style>
          <p:txBody>
            <a:bodyPr/>
            <a:lstStyle/>
            <a:p>
              <a:endParaRPr lang="en-GB"/>
            </a:p>
          </p:txBody>
        </p:sp>
        <p:sp>
          <p:nvSpPr>
            <p:cNvPr id="185" name="Chevron 184">
              <a:extLst>
                <a:ext uri="{FF2B5EF4-FFF2-40B4-BE49-F238E27FC236}">
                  <a16:creationId xmlns:a16="http://schemas.microsoft.com/office/drawing/2014/main" id="{76960807-61A3-0E88-904E-D5B9E968B5E6}"/>
                </a:ext>
              </a:extLst>
            </p:cNvPr>
            <p:cNvSpPr/>
            <p:nvPr/>
          </p:nvSpPr>
          <p:spPr>
            <a:xfrm>
              <a:off x="546644" y="2324596"/>
              <a:ext cx="303275" cy="240008"/>
            </a:xfrm>
            <a:prstGeom prst="chevron">
              <a:avLst>
                <a:gd name="adj" fmla="val 70610"/>
              </a:avLst>
            </a:prstGeom>
          </p:spPr>
          <p:style>
            <a:lnRef idx="2">
              <a:schemeClr val="accent5">
                <a:shade val="50000"/>
                <a:hueOff val="238756"/>
                <a:satOff val="6396"/>
                <a:lumOff val="28181"/>
                <a:alphaOff val="0"/>
              </a:schemeClr>
            </a:lnRef>
            <a:fillRef idx="1">
              <a:schemeClr val="accent5">
                <a:shade val="50000"/>
                <a:hueOff val="238756"/>
                <a:satOff val="6396"/>
                <a:lumOff val="28181"/>
                <a:alphaOff val="0"/>
              </a:schemeClr>
            </a:fillRef>
            <a:effectRef idx="0">
              <a:schemeClr val="accent5">
                <a:shade val="50000"/>
                <a:hueOff val="238756"/>
                <a:satOff val="6396"/>
                <a:lumOff val="28181"/>
                <a:alphaOff val="0"/>
              </a:schemeClr>
            </a:effectRef>
            <a:fontRef idx="minor">
              <a:schemeClr val="lt1"/>
            </a:fontRef>
          </p:style>
          <p:txBody>
            <a:bodyPr/>
            <a:lstStyle/>
            <a:p>
              <a:endParaRPr lang="en-GB"/>
            </a:p>
          </p:txBody>
        </p:sp>
        <p:sp>
          <p:nvSpPr>
            <p:cNvPr id="186" name="Chevron 185">
              <a:extLst>
                <a:ext uri="{FF2B5EF4-FFF2-40B4-BE49-F238E27FC236}">
                  <a16:creationId xmlns:a16="http://schemas.microsoft.com/office/drawing/2014/main" id="{7CE05FA8-F0A0-3281-B065-AA9BA5D51DE2}"/>
                </a:ext>
              </a:extLst>
            </p:cNvPr>
            <p:cNvSpPr/>
            <p:nvPr/>
          </p:nvSpPr>
          <p:spPr>
            <a:xfrm>
              <a:off x="728955" y="2324596"/>
              <a:ext cx="303275" cy="240008"/>
            </a:xfrm>
            <a:prstGeom prst="chevron">
              <a:avLst>
                <a:gd name="adj" fmla="val 70610"/>
              </a:avLst>
            </a:prstGeom>
          </p:spPr>
          <p:style>
            <a:lnRef idx="2">
              <a:schemeClr val="accent5">
                <a:shade val="50000"/>
                <a:hueOff val="229206"/>
                <a:satOff val="6141"/>
                <a:lumOff val="27053"/>
                <a:alphaOff val="0"/>
              </a:schemeClr>
            </a:lnRef>
            <a:fillRef idx="1">
              <a:schemeClr val="accent5">
                <a:shade val="50000"/>
                <a:hueOff val="229206"/>
                <a:satOff val="6141"/>
                <a:lumOff val="27053"/>
                <a:alphaOff val="0"/>
              </a:schemeClr>
            </a:fillRef>
            <a:effectRef idx="0">
              <a:schemeClr val="accent5">
                <a:shade val="50000"/>
                <a:hueOff val="229206"/>
                <a:satOff val="6141"/>
                <a:lumOff val="27053"/>
                <a:alphaOff val="0"/>
              </a:schemeClr>
            </a:effectRef>
            <a:fontRef idx="minor">
              <a:schemeClr val="lt1"/>
            </a:fontRef>
          </p:style>
          <p:txBody>
            <a:bodyPr/>
            <a:lstStyle/>
            <a:p>
              <a:endParaRPr lang="en-GB"/>
            </a:p>
          </p:txBody>
        </p:sp>
        <p:sp>
          <p:nvSpPr>
            <p:cNvPr id="187" name="Chevron 186">
              <a:extLst>
                <a:ext uri="{FF2B5EF4-FFF2-40B4-BE49-F238E27FC236}">
                  <a16:creationId xmlns:a16="http://schemas.microsoft.com/office/drawing/2014/main" id="{43C35350-7965-3AE0-0F82-64DA2B869265}"/>
                </a:ext>
              </a:extLst>
            </p:cNvPr>
            <p:cNvSpPr/>
            <p:nvPr/>
          </p:nvSpPr>
          <p:spPr>
            <a:xfrm>
              <a:off x="911121" y="2324596"/>
              <a:ext cx="303275" cy="240008"/>
            </a:xfrm>
            <a:prstGeom prst="chevron">
              <a:avLst>
                <a:gd name="adj" fmla="val 70610"/>
              </a:avLst>
            </a:prstGeom>
          </p:spPr>
          <p:style>
            <a:lnRef idx="2">
              <a:schemeClr val="accent5">
                <a:shade val="50000"/>
                <a:hueOff val="219655"/>
                <a:satOff val="5885"/>
                <a:lumOff val="25926"/>
                <a:alphaOff val="0"/>
              </a:schemeClr>
            </a:lnRef>
            <a:fillRef idx="1">
              <a:schemeClr val="accent5">
                <a:shade val="50000"/>
                <a:hueOff val="219655"/>
                <a:satOff val="5885"/>
                <a:lumOff val="25926"/>
                <a:alphaOff val="0"/>
              </a:schemeClr>
            </a:fillRef>
            <a:effectRef idx="0">
              <a:schemeClr val="accent5">
                <a:shade val="50000"/>
                <a:hueOff val="219655"/>
                <a:satOff val="5885"/>
                <a:lumOff val="25926"/>
                <a:alphaOff val="0"/>
              </a:schemeClr>
            </a:effectRef>
            <a:fontRef idx="minor">
              <a:schemeClr val="lt1"/>
            </a:fontRef>
          </p:style>
          <p:txBody>
            <a:bodyPr/>
            <a:lstStyle/>
            <a:p>
              <a:endParaRPr lang="en-GB"/>
            </a:p>
          </p:txBody>
        </p:sp>
        <p:sp>
          <p:nvSpPr>
            <p:cNvPr id="188" name="Chevron 187">
              <a:extLst>
                <a:ext uri="{FF2B5EF4-FFF2-40B4-BE49-F238E27FC236}">
                  <a16:creationId xmlns:a16="http://schemas.microsoft.com/office/drawing/2014/main" id="{28E55E72-0069-263F-D8D2-1A2E5926E4F8}"/>
                </a:ext>
              </a:extLst>
            </p:cNvPr>
            <p:cNvSpPr/>
            <p:nvPr/>
          </p:nvSpPr>
          <p:spPr>
            <a:xfrm>
              <a:off x="1093432" y="2324596"/>
              <a:ext cx="303275" cy="240008"/>
            </a:xfrm>
            <a:prstGeom prst="chevron">
              <a:avLst>
                <a:gd name="adj" fmla="val 70610"/>
              </a:avLst>
            </a:prstGeom>
          </p:spPr>
          <p:style>
            <a:lnRef idx="2">
              <a:schemeClr val="accent5">
                <a:shade val="50000"/>
                <a:hueOff val="210105"/>
                <a:satOff val="5629"/>
                <a:lumOff val="24799"/>
                <a:alphaOff val="0"/>
              </a:schemeClr>
            </a:lnRef>
            <a:fillRef idx="1">
              <a:schemeClr val="accent5">
                <a:shade val="50000"/>
                <a:hueOff val="210105"/>
                <a:satOff val="5629"/>
                <a:lumOff val="24799"/>
                <a:alphaOff val="0"/>
              </a:schemeClr>
            </a:fillRef>
            <a:effectRef idx="0">
              <a:schemeClr val="accent5">
                <a:shade val="50000"/>
                <a:hueOff val="210105"/>
                <a:satOff val="5629"/>
                <a:lumOff val="24799"/>
                <a:alphaOff val="0"/>
              </a:schemeClr>
            </a:effectRef>
            <a:fontRef idx="minor">
              <a:schemeClr val="lt1"/>
            </a:fontRef>
          </p:style>
          <p:txBody>
            <a:bodyPr/>
            <a:lstStyle/>
            <a:p>
              <a:endParaRPr lang="en-GB"/>
            </a:p>
          </p:txBody>
        </p:sp>
        <p:sp>
          <p:nvSpPr>
            <p:cNvPr id="189" name="Freeform 188">
              <a:extLst>
                <a:ext uri="{FF2B5EF4-FFF2-40B4-BE49-F238E27FC236}">
                  <a16:creationId xmlns:a16="http://schemas.microsoft.com/office/drawing/2014/main" id="{3D4EAA57-F93B-F668-3AE0-180BBDADBB4C}"/>
                </a:ext>
              </a:extLst>
            </p:cNvPr>
            <p:cNvSpPr/>
            <p:nvPr/>
          </p:nvSpPr>
          <p:spPr>
            <a:xfrm>
              <a:off x="0" y="2348597"/>
              <a:ext cx="1312896" cy="192007"/>
            </a:xfrm>
            <a:custGeom>
              <a:avLst/>
              <a:gdLst>
                <a:gd name="connsiteX0" fmla="*/ 0 w 1312896"/>
                <a:gd name="connsiteY0" fmla="*/ 0 h 192007"/>
                <a:gd name="connsiteX1" fmla="*/ 1312896 w 1312896"/>
                <a:gd name="connsiteY1" fmla="*/ 0 h 192007"/>
                <a:gd name="connsiteX2" fmla="*/ 1312896 w 1312896"/>
                <a:gd name="connsiteY2" fmla="*/ 192007 h 192007"/>
                <a:gd name="connsiteX3" fmla="*/ 0 w 1312896"/>
                <a:gd name="connsiteY3" fmla="*/ 192007 h 192007"/>
                <a:gd name="connsiteX4" fmla="*/ 0 w 1312896"/>
                <a:gd name="connsiteY4" fmla="*/ 0 h 19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96" h="192007">
                  <a:moveTo>
                    <a:pt x="0" y="0"/>
                  </a:moveTo>
                  <a:lnTo>
                    <a:pt x="1312896" y="0"/>
                  </a:lnTo>
                  <a:lnTo>
                    <a:pt x="1312896" y="192007"/>
                  </a:lnTo>
                  <a:lnTo>
                    <a:pt x="0" y="192007"/>
                  </a:lnTo>
                  <a:lnTo>
                    <a:pt x="0" y="0"/>
                  </a:lnTo>
                  <a:close/>
                </a:path>
              </a:pathLst>
            </a:custGeom>
          </p:spPr>
          <p:style>
            <a:lnRef idx="2">
              <a:schemeClr val="accent5">
                <a:shade val="50000"/>
                <a:hueOff val="267407"/>
                <a:satOff val="7164"/>
                <a:lumOff val="31562"/>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en-GB" sz="1400" kern="1200" dirty="0" err="1"/>
                <a:t>Intertoll</a:t>
              </a:r>
              <a:r>
                <a:rPr lang="en-GB" sz="1400" kern="1200" dirty="0"/>
                <a:t> develops its own Toll </a:t>
              </a:r>
              <a:r>
                <a:rPr lang="en-GB" sz="1400" kern="1200" dirty="0" err="1"/>
                <a:t>manangement</a:t>
              </a:r>
              <a:r>
                <a:rPr lang="en-GB" sz="1400" kern="1200" dirty="0"/>
                <a:t> </a:t>
              </a:r>
              <a:r>
                <a:rPr lang="en-GB" sz="1400" kern="1200" dirty="0" err="1"/>
                <a:t>systetem</a:t>
              </a:r>
              <a:r>
                <a:rPr lang="en-GB" sz="1400" kern="1200" dirty="0"/>
                <a:t> and AVC</a:t>
              </a:r>
            </a:p>
          </p:txBody>
        </p:sp>
        <p:sp>
          <p:nvSpPr>
            <p:cNvPr id="190" name="Freeform 189">
              <a:extLst>
                <a:ext uri="{FF2B5EF4-FFF2-40B4-BE49-F238E27FC236}">
                  <a16:creationId xmlns:a16="http://schemas.microsoft.com/office/drawing/2014/main" id="{523B8A3C-1508-095A-F49A-8F5CD8C04351}"/>
                </a:ext>
              </a:extLst>
            </p:cNvPr>
            <p:cNvSpPr/>
            <p:nvPr/>
          </p:nvSpPr>
          <p:spPr>
            <a:xfrm>
              <a:off x="0" y="2574569"/>
              <a:ext cx="1296047" cy="117822"/>
            </a:xfrm>
            <a:custGeom>
              <a:avLst/>
              <a:gdLst>
                <a:gd name="connsiteX0" fmla="*/ 0 w 1296047"/>
                <a:gd name="connsiteY0" fmla="*/ 0 h 117822"/>
                <a:gd name="connsiteX1" fmla="*/ 1296047 w 1296047"/>
                <a:gd name="connsiteY1" fmla="*/ 0 h 117822"/>
                <a:gd name="connsiteX2" fmla="*/ 1296047 w 1296047"/>
                <a:gd name="connsiteY2" fmla="*/ 117822 h 117822"/>
                <a:gd name="connsiteX3" fmla="*/ 0 w 1296047"/>
                <a:gd name="connsiteY3" fmla="*/ 117822 h 117822"/>
                <a:gd name="connsiteX4" fmla="*/ 0 w 1296047"/>
                <a:gd name="connsiteY4" fmla="*/ 0 h 11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047" h="117822">
                  <a:moveTo>
                    <a:pt x="0" y="0"/>
                  </a:moveTo>
                  <a:lnTo>
                    <a:pt x="1296047" y="0"/>
                  </a:lnTo>
                  <a:lnTo>
                    <a:pt x="1296047" y="117822"/>
                  </a:lnTo>
                  <a:lnTo>
                    <a:pt x="0" y="117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b" anchorCtr="0">
              <a:noAutofit/>
            </a:bodyPr>
            <a:lstStyle>
              <a:lvl1pPr marL="0" indent="0">
                <a:defRPr sz="1100">
                  <a:solidFill>
                    <a:schemeClr val="tx1">
                      <a:hueOff val="0"/>
                      <a:satOff val="0"/>
                      <a:lumOff val="0"/>
                      <a:alphaOff val="0"/>
                    </a:schemeClr>
                  </a:solidFill>
                  <a:latin typeface="+mn-lt"/>
                  <a:ea typeface="+mn-ea"/>
                  <a:cs typeface="+mn-cs"/>
                </a:defRPr>
              </a:lvl1pPr>
              <a:lvl2pPr marL="457200" indent="0">
                <a:defRPr sz="1100">
                  <a:solidFill>
                    <a:schemeClr val="tx1">
                      <a:hueOff val="0"/>
                      <a:satOff val="0"/>
                      <a:lumOff val="0"/>
                      <a:alphaOff val="0"/>
                    </a:schemeClr>
                  </a:solidFill>
                  <a:latin typeface="+mn-lt"/>
                  <a:ea typeface="+mn-ea"/>
                  <a:cs typeface="+mn-cs"/>
                </a:defRPr>
              </a:lvl2pPr>
              <a:lvl3pPr marL="914400" indent="0">
                <a:defRPr sz="1100">
                  <a:solidFill>
                    <a:schemeClr val="tx1">
                      <a:hueOff val="0"/>
                      <a:satOff val="0"/>
                      <a:lumOff val="0"/>
                      <a:alphaOff val="0"/>
                    </a:schemeClr>
                  </a:solidFill>
                  <a:latin typeface="+mn-lt"/>
                  <a:ea typeface="+mn-ea"/>
                  <a:cs typeface="+mn-cs"/>
                </a:defRPr>
              </a:lvl3pPr>
              <a:lvl4pPr marL="1371600" indent="0">
                <a:defRPr sz="1100">
                  <a:solidFill>
                    <a:schemeClr val="tx1">
                      <a:hueOff val="0"/>
                      <a:satOff val="0"/>
                      <a:lumOff val="0"/>
                      <a:alphaOff val="0"/>
                    </a:schemeClr>
                  </a:solidFill>
                  <a:latin typeface="+mn-lt"/>
                  <a:ea typeface="+mn-ea"/>
                  <a:cs typeface="+mn-cs"/>
                </a:defRPr>
              </a:lvl4pPr>
              <a:lvl5pPr marL="1828800" indent="0">
                <a:defRPr sz="1100">
                  <a:solidFill>
                    <a:schemeClr val="tx1">
                      <a:hueOff val="0"/>
                      <a:satOff val="0"/>
                      <a:lumOff val="0"/>
                      <a:alphaOff val="0"/>
                    </a:schemeClr>
                  </a:solidFill>
                  <a:latin typeface="+mn-lt"/>
                  <a:ea typeface="+mn-ea"/>
                  <a:cs typeface="+mn-cs"/>
                </a:defRPr>
              </a:lvl5pPr>
              <a:lvl6pPr marL="2286000" indent="0">
                <a:defRPr sz="1100">
                  <a:solidFill>
                    <a:schemeClr val="tx1">
                      <a:hueOff val="0"/>
                      <a:satOff val="0"/>
                      <a:lumOff val="0"/>
                      <a:alphaOff val="0"/>
                    </a:schemeClr>
                  </a:solidFill>
                  <a:latin typeface="+mn-lt"/>
                  <a:ea typeface="+mn-ea"/>
                  <a:cs typeface="+mn-cs"/>
                </a:defRPr>
              </a:lvl6pPr>
              <a:lvl7pPr marL="2743200" indent="0">
                <a:defRPr sz="1100">
                  <a:solidFill>
                    <a:schemeClr val="tx1">
                      <a:hueOff val="0"/>
                      <a:satOff val="0"/>
                      <a:lumOff val="0"/>
                      <a:alphaOff val="0"/>
                    </a:schemeClr>
                  </a:solidFill>
                  <a:latin typeface="+mn-lt"/>
                  <a:ea typeface="+mn-ea"/>
                  <a:cs typeface="+mn-cs"/>
                </a:defRPr>
              </a:lvl7pPr>
              <a:lvl8pPr marL="3200400" indent="0">
                <a:defRPr sz="1100">
                  <a:solidFill>
                    <a:schemeClr val="tx1">
                      <a:hueOff val="0"/>
                      <a:satOff val="0"/>
                      <a:lumOff val="0"/>
                      <a:alphaOff val="0"/>
                    </a:schemeClr>
                  </a:solidFill>
                  <a:latin typeface="+mn-lt"/>
                  <a:ea typeface="+mn-ea"/>
                  <a:cs typeface="+mn-cs"/>
                </a:defRPr>
              </a:lvl8pPr>
              <a:lvl9pPr marL="3657600" indent="0">
                <a:defRPr sz="1100">
                  <a:solidFill>
                    <a:schemeClr val="tx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en-GB" sz="1400" kern="1200"/>
                <a:t>2011 </a:t>
              </a:r>
            </a:p>
          </p:txBody>
        </p:sp>
        <p:sp>
          <p:nvSpPr>
            <p:cNvPr id="191" name="Chevron 190">
              <a:extLst>
                <a:ext uri="{FF2B5EF4-FFF2-40B4-BE49-F238E27FC236}">
                  <a16:creationId xmlns:a16="http://schemas.microsoft.com/office/drawing/2014/main" id="{AC082895-0D0D-DBF3-3C93-1F775E45BD38}"/>
                </a:ext>
              </a:extLst>
            </p:cNvPr>
            <p:cNvSpPr/>
            <p:nvPr/>
          </p:nvSpPr>
          <p:spPr>
            <a:xfrm>
              <a:off x="0" y="2692391"/>
              <a:ext cx="303275" cy="240008"/>
            </a:xfrm>
            <a:prstGeom prst="chevron">
              <a:avLst>
                <a:gd name="adj" fmla="val 70610"/>
              </a:avLst>
            </a:prstGeom>
          </p:spPr>
          <p:style>
            <a:lnRef idx="2">
              <a:schemeClr val="accent5">
                <a:shade val="50000"/>
                <a:hueOff val="200555"/>
                <a:satOff val="5373"/>
                <a:lumOff val="23672"/>
                <a:alphaOff val="0"/>
              </a:schemeClr>
            </a:lnRef>
            <a:fillRef idx="1">
              <a:schemeClr val="accent5">
                <a:shade val="50000"/>
                <a:hueOff val="200555"/>
                <a:satOff val="5373"/>
                <a:lumOff val="23672"/>
                <a:alphaOff val="0"/>
              </a:schemeClr>
            </a:fillRef>
            <a:effectRef idx="0">
              <a:schemeClr val="accent5">
                <a:shade val="50000"/>
                <a:hueOff val="200555"/>
                <a:satOff val="5373"/>
                <a:lumOff val="23672"/>
                <a:alphaOff val="0"/>
              </a:schemeClr>
            </a:effectRef>
            <a:fontRef idx="minor">
              <a:schemeClr val="lt1"/>
            </a:fontRef>
          </p:style>
          <p:txBody>
            <a:bodyPr/>
            <a:lstStyle/>
            <a:p>
              <a:endParaRPr lang="en-GB"/>
            </a:p>
          </p:txBody>
        </p:sp>
        <p:sp>
          <p:nvSpPr>
            <p:cNvPr id="192" name="Chevron 191">
              <a:extLst>
                <a:ext uri="{FF2B5EF4-FFF2-40B4-BE49-F238E27FC236}">
                  <a16:creationId xmlns:a16="http://schemas.microsoft.com/office/drawing/2014/main" id="{47BB28CB-3B71-4CB3-72B9-5170348430B4}"/>
                </a:ext>
              </a:extLst>
            </p:cNvPr>
            <p:cNvSpPr/>
            <p:nvPr/>
          </p:nvSpPr>
          <p:spPr>
            <a:xfrm>
              <a:off x="182167" y="2692391"/>
              <a:ext cx="303275" cy="240008"/>
            </a:xfrm>
            <a:prstGeom prst="chevron">
              <a:avLst>
                <a:gd name="adj" fmla="val 70610"/>
              </a:avLst>
            </a:prstGeom>
          </p:spPr>
          <p:style>
            <a:lnRef idx="2">
              <a:schemeClr val="accent5">
                <a:shade val="50000"/>
                <a:hueOff val="191005"/>
                <a:satOff val="5117"/>
                <a:lumOff val="22545"/>
                <a:alphaOff val="0"/>
              </a:schemeClr>
            </a:lnRef>
            <a:fillRef idx="1">
              <a:schemeClr val="accent5">
                <a:shade val="50000"/>
                <a:hueOff val="191005"/>
                <a:satOff val="5117"/>
                <a:lumOff val="22545"/>
                <a:alphaOff val="0"/>
              </a:schemeClr>
            </a:fillRef>
            <a:effectRef idx="0">
              <a:schemeClr val="accent5">
                <a:shade val="50000"/>
                <a:hueOff val="191005"/>
                <a:satOff val="5117"/>
                <a:lumOff val="22545"/>
                <a:alphaOff val="0"/>
              </a:schemeClr>
            </a:effectRef>
            <a:fontRef idx="minor">
              <a:schemeClr val="lt1"/>
            </a:fontRef>
          </p:style>
          <p:txBody>
            <a:bodyPr/>
            <a:lstStyle/>
            <a:p>
              <a:endParaRPr lang="en-GB"/>
            </a:p>
          </p:txBody>
        </p:sp>
        <p:sp>
          <p:nvSpPr>
            <p:cNvPr id="193" name="Chevron 192">
              <a:extLst>
                <a:ext uri="{FF2B5EF4-FFF2-40B4-BE49-F238E27FC236}">
                  <a16:creationId xmlns:a16="http://schemas.microsoft.com/office/drawing/2014/main" id="{917D5464-C081-7537-D47F-177D3DD8B5A2}"/>
                </a:ext>
              </a:extLst>
            </p:cNvPr>
            <p:cNvSpPr/>
            <p:nvPr/>
          </p:nvSpPr>
          <p:spPr>
            <a:xfrm>
              <a:off x="364477" y="2692391"/>
              <a:ext cx="303275" cy="240008"/>
            </a:xfrm>
            <a:prstGeom prst="chevron">
              <a:avLst>
                <a:gd name="adj" fmla="val 70610"/>
              </a:avLst>
            </a:prstGeom>
          </p:spPr>
          <p:style>
            <a:lnRef idx="2">
              <a:schemeClr val="accent5">
                <a:shade val="50000"/>
                <a:hueOff val="181454"/>
                <a:satOff val="4861"/>
                <a:lumOff val="21417"/>
                <a:alphaOff val="0"/>
              </a:schemeClr>
            </a:lnRef>
            <a:fillRef idx="1">
              <a:schemeClr val="accent5">
                <a:shade val="50000"/>
                <a:hueOff val="181454"/>
                <a:satOff val="4861"/>
                <a:lumOff val="21417"/>
                <a:alphaOff val="0"/>
              </a:schemeClr>
            </a:fillRef>
            <a:effectRef idx="0">
              <a:schemeClr val="accent5">
                <a:shade val="50000"/>
                <a:hueOff val="181454"/>
                <a:satOff val="4861"/>
                <a:lumOff val="21417"/>
                <a:alphaOff val="0"/>
              </a:schemeClr>
            </a:effectRef>
            <a:fontRef idx="minor">
              <a:schemeClr val="lt1"/>
            </a:fontRef>
          </p:style>
          <p:txBody>
            <a:bodyPr/>
            <a:lstStyle/>
            <a:p>
              <a:endParaRPr lang="en-GB"/>
            </a:p>
          </p:txBody>
        </p:sp>
        <p:sp>
          <p:nvSpPr>
            <p:cNvPr id="194" name="Chevron 193">
              <a:extLst>
                <a:ext uri="{FF2B5EF4-FFF2-40B4-BE49-F238E27FC236}">
                  <a16:creationId xmlns:a16="http://schemas.microsoft.com/office/drawing/2014/main" id="{CB0ABB51-B849-FED4-0A8C-B958B192E3CB}"/>
                </a:ext>
              </a:extLst>
            </p:cNvPr>
            <p:cNvSpPr/>
            <p:nvPr/>
          </p:nvSpPr>
          <p:spPr>
            <a:xfrm>
              <a:off x="546644" y="2692391"/>
              <a:ext cx="303275" cy="240008"/>
            </a:xfrm>
            <a:prstGeom prst="chevron">
              <a:avLst>
                <a:gd name="adj" fmla="val 70610"/>
              </a:avLst>
            </a:prstGeom>
          </p:spPr>
          <p:style>
            <a:lnRef idx="2">
              <a:schemeClr val="accent5">
                <a:shade val="50000"/>
                <a:hueOff val="171904"/>
                <a:satOff val="4605"/>
                <a:lumOff val="20290"/>
                <a:alphaOff val="0"/>
              </a:schemeClr>
            </a:lnRef>
            <a:fillRef idx="1">
              <a:schemeClr val="accent5">
                <a:shade val="50000"/>
                <a:hueOff val="171904"/>
                <a:satOff val="4605"/>
                <a:lumOff val="20290"/>
                <a:alphaOff val="0"/>
              </a:schemeClr>
            </a:fillRef>
            <a:effectRef idx="0">
              <a:schemeClr val="accent5">
                <a:shade val="50000"/>
                <a:hueOff val="171904"/>
                <a:satOff val="4605"/>
                <a:lumOff val="20290"/>
                <a:alphaOff val="0"/>
              </a:schemeClr>
            </a:effectRef>
            <a:fontRef idx="minor">
              <a:schemeClr val="lt1"/>
            </a:fontRef>
          </p:style>
          <p:txBody>
            <a:bodyPr/>
            <a:lstStyle/>
            <a:p>
              <a:endParaRPr lang="en-GB"/>
            </a:p>
          </p:txBody>
        </p:sp>
        <p:sp>
          <p:nvSpPr>
            <p:cNvPr id="195" name="Chevron 194">
              <a:extLst>
                <a:ext uri="{FF2B5EF4-FFF2-40B4-BE49-F238E27FC236}">
                  <a16:creationId xmlns:a16="http://schemas.microsoft.com/office/drawing/2014/main" id="{4726F4CB-0DC7-9E6A-5068-C6BB261FA859}"/>
                </a:ext>
              </a:extLst>
            </p:cNvPr>
            <p:cNvSpPr/>
            <p:nvPr/>
          </p:nvSpPr>
          <p:spPr>
            <a:xfrm>
              <a:off x="728955" y="2692391"/>
              <a:ext cx="303275" cy="240008"/>
            </a:xfrm>
            <a:prstGeom prst="chevron">
              <a:avLst>
                <a:gd name="adj" fmla="val 70610"/>
              </a:avLst>
            </a:prstGeom>
          </p:spPr>
          <p:style>
            <a:lnRef idx="2">
              <a:schemeClr val="accent5">
                <a:shade val="50000"/>
                <a:hueOff val="162354"/>
                <a:satOff val="4350"/>
                <a:lumOff val="19163"/>
                <a:alphaOff val="0"/>
              </a:schemeClr>
            </a:lnRef>
            <a:fillRef idx="1">
              <a:schemeClr val="accent5">
                <a:shade val="50000"/>
                <a:hueOff val="162354"/>
                <a:satOff val="4350"/>
                <a:lumOff val="19163"/>
                <a:alphaOff val="0"/>
              </a:schemeClr>
            </a:fillRef>
            <a:effectRef idx="0">
              <a:schemeClr val="accent5">
                <a:shade val="50000"/>
                <a:hueOff val="162354"/>
                <a:satOff val="4350"/>
                <a:lumOff val="19163"/>
                <a:alphaOff val="0"/>
              </a:schemeClr>
            </a:effectRef>
            <a:fontRef idx="minor">
              <a:schemeClr val="lt1"/>
            </a:fontRef>
          </p:style>
          <p:txBody>
            <a:bodyPr/>
            <a:lstStyle/>
            <a:p>
              <a:endParaRPr lang="en-GB"/>
            </a:p>
          </p:txBody>
        </p:sp>
        <p:sp>
          <p:nvSpPr>
            <p:cNvPr id="196" name="Chevron 195">
              <a:extLst>
                <a:ext uri="{FF2B5EF4-FFF2-40B4-BE49-F238E27FC236}">
                  <a16:creationId xmlns:a16="http://schemas.microsoft.com/office/drawing/2014/main" id="{D4538A94-B946-6442-B858-4EBAB5F38B1C}"/>
                </a:ext>
              </a:extLst>
            </p:cNvPr>
            <p:cNvSpPr/>
            <p:nvPr/>
          </p:nvSpPr>
          <p:spPr>
            <a:xfrm>
              <a:off x="911121" y="2692391"/>
              <a:ext cx="303275" cy="240008"/>
            </a:xfrm>
            <a:prstGeom prst="chevron">
              <a:avLst>
                <a:gd name="adj" fmla="val 70610"/>
              </a:avLst>
            </a:prstGeom>
          </p:spPr>
          <p:style>
            <a:lnRef idx="2">
              <a:schemeClr val="accent5">
                <a:shade val="50000"/>
                <a:hueOff val="152804"/>
                <a:satOff val="4094"/>
                <a:lumOff val="18036"/>
                <a:alphaOff val="0"/>
              </a:schemeClr>
            </a:lnRef>
            <a:fillRef idx="1">
              <a:schemeClr val="accent5">
                <a:shade val="50000"/>
                <a:hueOff val="152804"/>
                <a:satOff val="4094"/>
                <a:lumOff val="18036"/>
                <a:alphaOff val="0"/>
              </a:schemeClr>
            </a:fillRef>
            <a:effectRef idx="0">
              <a:schemeClr val="accent5">
                <a:shade val="50000"/>
                <a:hueOff val="152804"/>
                <a:satOff val="4094"/>
                <a:lumOff val="18036"/>
                <a:alphaOff val="0"/>
              </a:schemeClr>
            </a:effectRef>
            <a:fontRef idx="minor">
              <a:schemeClr val="lt1"/>
            </a:fontRef>
          </p:style>
          <p:txBody>
            <a:bodyPr/>
            <a:lstStyle/>
            <a:p>
              <a:endParaRPr lang="en-GB"/>
            </a:p>
          </p:txBody>
        </p:sp>
        <p:sp>
          <p:nvSpPr>
            <p:cNvPr id="197" name="Chevron 196">
              <a:extLst>
                <a:ext uri="{FF2B5EF4-FFF2-40B4-BE49-F238E27FC236}">
                  <a16:creationId xmlns:a16="http://schemas.microsoft.com/office/drawing/2014/main" id="{ED31FAA0-D95D-0DAA-A149-96559E3FC7A7}"/>
                </a:ext>
              </a:extLst>
            </p:cNvPr>
            <p:cNvSpPr/>
            <p:nvPr/>
          </p:nvSpPr>
          <p:spPr>
            <a:xfrm>
              <a:off x="1093432" y="2692391"/>
              <a:ext cx="303275" cy="240008"/>
            </a:xfrm>
            <a:prstGeom prst="chevron">
              <a:avLst>
                <a:gd name="adj" fmla="val 70610"/>
              </a:avLst>
            </a:prstGeom>
          </p:spPr>
          <p:style>
            <a:lnRef idx="2">
              <a:schemeClr val="accent5">
                <a:shade val="50000"/>
                <a:hueOff val="143253"/>
                <a:satOff val="3838"/>
                <a:lumOff val="16908"/>
                <a:alphaOff val="0"/>
              </a:schemeClr>
            </a:lnRef>
            <a:fillRef idx="1">
              <a:schemeClr val="accent5">
                <a:shade val="50000"/>
                <a:hueOff val="143253"/>
                <a:satOff val="3838"/>
                <a:lumOff val="16908"/>
                <a:alphaOff val="0"/>
              </a:schemeClr>
            </a:fillRef>
            <a:effectRef idx="0">
              <a:schemeClr val="accent5">
                <a:shade val="50000"/>
                <a:hueOff val="143253"/>
                <a:satOff val="3838"/>
                <a:lumOff val="16908"/>
                <a:alphaOff val="0"/>
              </a:schemeClr>
            </a:effectRef>
            <a:fontRef idx="minor">
              <a:schemeClr val="lt1"/>
            </a:fontRef>
          </p:style>
          <p:txBody>
            <a:bodyPr/>
            <a:lstStyle/>
            <a:p>
              <a:endParaRPr lang="en-GB"/>
            </a:p>
          </p:txBody>
        </p:sp>
        <p:sp>
          <p:nvSpPr>
            <p:cNvPr id="198" name="Freeform 197">
              <a:extLst>
                <a:ext uri="{FF2B5EF4-FFF2-40B4-BE49-F238E27FC236}">
                  <a16:creationId xmlns:a16="http://schemas.microsoft.com/office/drawing/2014/main" id="{800A9AB3-E73C-09AD-1B3A-B5E9F5576B93}"/>
                </a:ext>
              </a:extLst>
            </p:cNvPr>
            <p:cNvSpPr/>
            <p:nvPr/>
          </p:nvSpPr>
          <p:spPr>
            <a:xfrm>
              <a:off x="0" y="2716392"/>
              <a:ext cx="1312896" cy="192007"/>
            </a:xfrm>
            <a:custGeom>
              <a:avLst/>
              <a:gdLst>
                <a:gd name="connsiteX0" fmla="*/ 0 w 1312896"/>
                <a:gd name="connsiteY0" fmla="*/ 0 h 192007"/>
                <a:gd name="connsiteX1" fmla="*/ 1312896 w 1312896"/>
                <a:gd name="connsiteY1" fmla="*/ 0 h 192007"/>
                <a:gd name="connsiteX2" fmla="*/ 1312896 w 1312896"/>
                <a:gd name="connsiteY2" fmla="*/ 192007 h 192007"/>
                <a:gd name="connsiteX3" fmla="*/ 0 w 1312896"/>
                <a:gd name="connsiteY3" fmla="*/ 192007 h 192007"/>
                <a:gd name="connsiteX4" fmla="*/ 0 w 1312896"/>
                <a:gd name="connsiteY4" fmla="*/ 0 h 19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96" h="192007">
                  <a:moveTo>
                    <a:pt x="0" y="0"/>
                  </a:moveTo>
                  <a:lnTo>
                    <a:pt x="1312896" y="0"/>
                  </a:lnTo>
                  <a:lnTo>
                    <a:pt x="1312896" y="192007"/>
                  </a:lnTo>
                  <a:lnTo>
                    <a:pt x="0" y="192007"/>
                  </a:lnTo>
                  <a:lnTo>
                    <a:pt x="0" y="0"/>
                  </a:lnTo>
                  <a:close/>
                </a:path>
              </a:pathLst>
            </a:custGeom>
          </p:spPr>
          <p:style>
            <a:lnRef idx="2">
              <a:schemeClr val="accent5">
                <a:shade val="50000"/>
                <a:hueOff val="200555"/>
                <a:satOff val="5373"/>
                <a:lumOff val="23672"/>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en-GB" sz="1400" kern="1200" dirty="0" err="1"/>
                <a:t>Intertoll</a:t>
              </a:r>
              <a:r>
                <a:rPr lang="en-GB" sz="1400" kern="1200" dirty="0"/>
                <a:t> opens 840km project in Zimbabwe</a:t>
              </a:r>
            </a:p>
          </p:txBody>
        </p:sp>
        <p:sp>
          <p:nvSpPr>
            <p:cNvPr id="199" name="Freeform 198">
              <a:extLst>
                <a:ext uri="{FF2B5EF4-FFF2-40B4-BE49-F238E27FC236}">
                  <a16:creationId xmlns:a16="http://schemas.microsoft.com/office/drawing/2014/main" id="{67450EEA-E221-816E-2AC1-021F9734C0A5}"/>
                </a:ext>
              </a:extLst>
            </p:cNvPr>
            <p:cNvSpPr/>
            <p:nvPr/>
          </p:nvSpPr>
          <p:spPr>
            <a:xfrm>
              <a:off x="0" y="2942364"/>
              <a:ext cx="1296047" cy="117822"/>
            </a:xfrm>
            <a:custGeom>
              <a:avLst/>
              <a:gdLst>
                <a:gd name="connsiteX0" fmla="*/ 0 w 1296047"/>
                <a:gd name="connsiteY0" fmla="*/ 0 h 117822"/>
                <a:gd name="connsiteX1" fmla="*/ 1296047 w 1296047"/>
                <a:gd name="connsiteY1" fmla="*/ 0 h 117822"/>
                <a:gd name="connsiteX2" fmla="*/ 1296047 w 1296047"/>
                <a:gd name="connsiteY2" fmla="*/ 117822 h 117822"/>
                <a:gd name="connsiteX3" fmla="*/ 0 w 1296047"/>
                <a:gd name="connsiteY3" fmla="*/ 117822 h 117822"/>
                <a:gd name="connsiteX4" fmla="*/ 0 w 1296047"/>
                <a:gd name="connsiteY4" fmla="*/ 0 h 11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047" h="117822">
                  <a:moveTo>
                    <a:pt x="0" y="0"/>
                  </a:moveTo>
                  <a:lnTo>
                    <a:pt x="1296047" y="0"/>
                  </a:lnTo>
                  <a:lnTo>
                    <a:pt x="1296047" y="117822"/>
                  </a:lnTo>
                  <a:lnTo>
                    <a:pt x="0" y="117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b" anchorCtr="0">
              <a:noAutofit/>
            </a:bodyPr>
            <a:lstStyle>
              <a:lvl1pPr marL="0" indent="0">
                <a:defRPr sz="1100">
                  <a:solidFill>
                    <a:schemeClr val="tx1">
                      <a:hueOff val="0"/>
                      <a:satOff val="0"/>
                      <a:lumOff val="0"/>
                      <a:alphaOff val="0"/>
                    </a:schemeClr>
                  </a:solidFill>
                  <a:latin typeface="+mn-lt"/>
                  <a:ea typeface="+mn-ea"/>
                  <a:cs typeface="+mn-cs"/>
                </a:defRPr>
              </a:lvl1pPr>
              <a:lvl2pPr marL="457200" indent="0">
                <a:defRPr sz="1100">
                  <a:solidFill>
                    <a:schemeClr val="tx1">
                      <a:hueOff val="0"/>
                      <a:satOff val="0"/>
                      <a:lumOff val="0"/>
                      <a:alphaOff val="0"/>
                    </a:schemeClr>
                  </a:solidFill>
                  <a:latin typeface="+mn-lt"/>
                  <a:ea typeface="+mn-ea"/>
                  <a:cs typeface="+mn-cs"/>
                </a:defRPr>
              </a:lvl2pPr>
              <a:lvl3pPr marL="914400" indent="0">
                <a:defRPr sz="1100">
                  <a:solidFill>
                    <a:schemeClr val="tx1">
                      <a:hueOff val="0"/>
                      <a:satOff val="0"/>
                      <a:lumOff val="0"/>
                      <a:alphaOff val="0"/>
                    </a:schemeClr>
                  </a:solidFill>
                  <a:latin typeface="+mn-lt"/>
                  <a:ea typeface="+mn-ea"/>
                  <a:cs typeface="+mn-cs"/>
                </a:defRPr>
              </a:lvl3pPr>
              <a:lvl4pPr marL="1371600" indent="0">
                <a:defRPr sz="1100">
                  <a:solidFill>
                    <a:schemeClr val="tx1">
                      <a:hueOff val="0"/>
                      <a:satOff val="0"/>
                      <a:lumOff val="0"/>
                      <a:alphaOff val="0"/>
                    </a:schemeClr>
                  </a:solidFill>
                  <a:latin typeface="+mn-lt"/>
                  <a:ea typeface="+mn-ea"/>
                  <a:cs typeface="+mn-cs"/>
                </a:defRPr>
              </a:lvl4pPr>
              <a:lvl5pPr marL="1828800" indent="0">
                <a:defRPr sz="1100">
                  <a:solidFill>
                    <a:schemeClr val="tx1">
                      <a:hueOff val="0"/>
                      <a:satOff val="0"/>
                      <a:lumOff val="0"/>
                      <a:alphaOff val="0"/>
                    </a:schemeClr>
                  </a:solidFill>
                  <a:latin typeface="+mn-lt"/>
                  <a:ea typeface="+mn-ea"/>
                  <a:cs typeface="+mn-cs"/>
                </a:defRPr>
              </a:lvl5pPr>
              <a:lvl6pPr marL="2286000" indent="0">
                <a:defRPr sz="1100">
                  <a:solidFill>
                    <a:schemeClr val="tx1">
                      <a:hueOff val="0"/>
                      <a:satOff val="0"/>
                      <a:lumOff val="0"/>
                      <a:alphaOff val="0"/>
                    </a:schemeClr>
                  </a:solidFill>
                  <a:latin typeface="+mn-lt"/>
                  <a:ea typeface="+mn-ea"/>
                  <a:cs typeface="+mn-cs"/>
                </a:defRPr>
              </a:lvl6pPr>
              <a:lvl7pPr marL="2743200" indent="0">
                <a:defRPr sz="1100">
                  <a:solidFill>
                    <a:schemeClr val="tx1">
                      <a:hueOff val="0"/>
                      <a:satOff val="0"/>
                      <a:lumOff val="0"/>
                      <a:alphaOff val="0"/>
                    </a:schemeClr>
                  </a:solidFill>
                  <a:latin typeface="+mn-lt"/>
                  <a:ea typeface="+mn-ea"/>
                  <a:cs typeface="+mn-cs"/>
                </a:defRPr>
              </a:lvl7pPr>
              <a:lvl8pPr marL="3200400" indent="0">
                <a:defRPr sz="1100">
                  <a:solidFill>
                    <a:schemeClr val="tx1">
                      <a:hueOff val="0"/>
                      <a:satOff val="0"/>
                      <a:lumOff val="0"/>
                      <a:alphaOff val="0"/>
                    </a:schemeClr>
                  </a:solidFill>
                  <a:latin typeface="+mn-lt"/>
                  <a:ea typeface="+mn-ea"/>
                  <a:cs typeface="+mn-cs"/>
                </a:defRPr>
              </a:lvl8pPr>
              <a:lvl9pPr marL="3657600" indent="0">
                <a:defRPr sz="1100">
                  <a:solidFill>
                    <a:schemeClr val="tx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en-GB" sz="1400" kern="1200"/>
                <a:t>2019</a:t>
              </a:r>
            </a:p>
          </p:txBody>
        </p:sp>
        <p:sp>
          <p:nvSpPr>
            <p:cNvPr id="200" name="Chevron 199">
              <a:extLst>
                <a:ext uri="{FF2B5EF4-FFF2-40B4-BE49-F238E27FC236}">
                  <a16:creationId xmlns:a16="http://schemas.microsoft.com/office/drawing/2014/main" id="{13763AF2-CD56-6A73-6428-DA2B6186EF0B}"/>
                </a:ext>
              </a:extLst>
            </p:cNvPr>
            <p:cNvSpPr/>
            <p:nvPr/>
          </p:nvSpPr>
          <p:spPr>
            <a:xfrm>
              <a:off x="0" y="3060187"/>
              <a:ext cx="303275" cy="240008"/>
            </a:xfrm>
            <a:prstGeom prst="chevron">
              <a:avLst>
                <a:gd name="adj" fmla="val 70610"/>
              </a:avLst>
            </a:prstGeom>
          </p:spPr>
          <p:style>
            <a:lnRef idx="2">
              <a:schemeClr val="accent5">
                <a:shade val="50000"/>
                <a:hueOff val="133703"/>
                <a:satOff val="3582"/>
                <a:lumOff val="15781"/>
                <a:alphaOff val="0"/>
              </a:schemeClr>
            </a:lnRef>
            <a:fillRef idx="1">
              <a:schemeClr val="accent5">
                <a:shade val="50000"/>
                <a:hueOff val="133703"/>
                <a:satOff val="3582"/>
                <a:lumOff val="15781"/>
                <a:alphaOff val="0"/>
              </a:schemeClr>
            </a:fillRef>
            <a:effectRef idx="0">
              <a:schemeClr val="accent5">
                <a:shade val="50000"/>
                <a:hueOff val="133703"/>
                <a:satOff val="3582"/>
                <a:lumOff val="15781"/>
                <a:alphaOff val="0"/>
              </a:schemeClr>
            </a:effectRef>
            <a:fontRef idx="minor">
              <a:schemeClr val="lt1"/>
            </a:fontRef>
          </p:style>
          <p:txBody>
            <a:bodyPr/>
            <a:lstStyle/>
            <a:p>
              <a:endParaRPr lang="en-GB"/>
            </a:p>
          </p:txBody>
        </p:sp>
        <p:sp>
          <p:nvSpPr>
            <p:cNvPr id="201" name="Chevron 200">
              <a:extLst>
                <a:ext uri="{FF2B5EF4-FFF2-40B4-BE49-F238E27FC236}">
                  <a16:creationId xmlns:a16="http://schemas.microsoft.com/office/drawing/2014/main" id="{D8AFEE24-3623-D815-523A-E40294819FBF}"/>
                </a:ext>
              </a:extLst>
            </p:cNvPr>
            <p:cNvSpPr/>
            <p:nvPr/>
          </p:nvSpPr>
          <p:spPr>
            <a:xfrm>
              <a:off x="182167" y="3060187"/>
              <a:ext cx="303275" cy="240008"/>
            </a:xfrm>
            <a:prstGeom prst="chevron">
              <a:avLst>
                <a:gd name="adj" fmla="val 70610"/>
              </a:avLst>
            </a:prstGeom>
          </p:spPr>
          <p:style>
            <a:lnRef idx="2">
              <a:schemeClr val="accent5">
                <a:shade val="50000"/>
                <a:hueOff val="124153"/>
                <a:satOff val="3326"/>
                <a:lumOff val="14654"/>
                <a:alphaOff val="0"/>
              </a:schemeClr>
            </a:lnRef>
            <a:fillRef idx="1">
              <a:schemeClr val="accent5">
                <a:shade val="50000"/>
                <a:hueOff val="124153"/>
                <a:satOff val="3326"/>
                <a:lumOff val="14654"/>
                <a:alphaOff val="0"/>
              </a:schemeClr>
            </a:fillRef>
            <a:effectRef idx="0">
              <a:schemeClr val="accent5">
                <a:shade val="50000"/>
                <a:hueOff val="124153"/>
                <a:satOff val="3326"/>
                <a:lumOff val="14654"/>
                <a:alphaOff val="0"/>
              </a:schemeClr>
            </a:effectRef>
            <a:fontRef idx="minor">
              <a:schemeClr val="lt1"/>
            </a:fontRef>
          </p:style>
          <p:txBody>
            <a:bodyPr/>
            <a:lstStyle/>
            <a:p>
              <a:endParaRPr lang="en-GB"/>
            </a:p>
          </p:txBody>
        </p:sp>
        <p:sp>
          <p:nvSpPr>
            <p:cNvPr id="202" name="Chevron 201">
              <a:extLst>
                <a:ext uri="{FF2B5EF4-FFF2-40B4-BE49-F238E27FC236}">
                  <a16:creationId xmlns:a16="http://schemas.microsoft.com/office/drawing/2014/main" id="{1F525C52-6EC0-D86B-9B0E-8D9A981DF736}"/>
                </a:ext>
              </a:extLst>
            </p:cNvPr>
            <p:cNvSpPr/>
            <p:nvPr/>
          </p:nvSpPr>
          <p:spPr>
            <a:xfrm>
              <a:off x="364477" y="3060187"/>
              <a:ext cx="303275" cy="240008"/>
            </a:xfrm>
            <a:prstGeom prst="chevron">
              <a:avLst>
                <a:gd name="adj" fmla="val 70610"/>
              </a:avLst>
            </a:prstGeom>
          </p:spPr>
          <p:style>
            <a:lnRef idx="2">
              <a:schemeClr val="accent5">
                <a:shade val="50000"/>
                <a:hueOff val="114603"/>
                <a:satOff val="3070"/>
                <a:lumOff val="13527"/>
                <a:alphaOff val="0"/>
              </a:schemeClr>
            </a:lnRef>
            <a:fillRef idx="1">
              <a:schemeClr val="accent5">
                <a:shade val="50000"/>
                <a:hueOff val="114603"/>
                <a:satOff val="3070"/>
                <a:lumOff val="13527"/>
                <a:alphaOff val="0"/>
              </a:schemeClr>
            </a:fillRef>
            <a:effectRef idx="0">
              <a:schemeClr val="accent5">
                <a:shade val="50000"/>
                <a:hueOff val="114603"/>
                <a:satOff val="3070"/>
                <a:lumOff val="13527"/>
                <a:alphaOff val="0"/>
              </a:schemeClr>
            </a:effectRef>
            <a:fontRef idx="minor">
              <a:schemeClr val="lt1"/>
            </a:fontRef>
          </p:style>
          <p:txBody>
            <a:bodyPr/>
            <a:lstStyle/>
            <a:p>
              <a:endParaRPr lang="en-GB"/>
            </a:p>
          </p:txBody>
        </p:sp>
        <p:sp>
          <p:nvSpPr>
            <p:cNvPr id="203" name="Chevron 202">
              <a:extLst>
                <a:ext uri="{FF2B5EF4-FFF2-40B4-BE49-F238E27FC236}">
                  <a16:creationId xmlns:a16="http://schemas.microsoft.com/office/drawing/2014/main" id="{0E7D5904-F07A-A70D-A755-62E2E1AF0895}"/>
                </a:ext>
              </a:extLst>
            </p:cNvPr>
            <p:cNvSpPr/>
            <p:nvPr/>
          </p:nvSpPr>
          <p:spPr>
            <a:xfrm>
              <a:off x="546644" y="3060187"/>
              <a:ext cx="303275" cy="240008"/>
            </a:xfrm>
            <a:prstGeom prst="chevron">
              <a:avLst>
                <a:gd name="adj" fmla="val 70610"/>
              </a:avLst>
            </a:prstGeom>
          </p:spPr>
          <p:style>
            <a:lnRef idx="2">
              <a:schemeClr val="accent5">
                <a:shade val="50000"/>
                <a:hueOff val="105053"/>
                <a:satOff val="2814"/>
                <a:lumOff val="12400"/>
                <a:alphaOff val="0"/>
              </a:schemeClr>
            </a:lnRef>
            <a:fillRef idx="1">
              <a:schemeClr val="accent5">
                <a:shade val="50000"/>
                <a:hueOff val="105053"/>
                <a:satOff val="2814"/>
                <a:lumOff val="12400"/>
                <a:alphaOff val="0"/>
              </a:schemeClr>
            </a:fillRef>
            <a:effectRef idx="0">
              <a:schemeClr val="accent5">
                <a:shade val="50000"/>
                <a:hueOff val="105053"/>
                <a:satOff val="2814"/>
                <a:lumOff val="12400"/>
                <a:alphaOff val="0"/>
              </a:schemeClr>
            </a:effectRef>
            <a:fontRef idx="minor">
              <a:schemeClr val="lt1"/>
            </a:fontRef>
          </p:style>
          <p:txBody>
            <a:bodyPr/>
            <a:lstStyle/>
            <a:p>
              <a:endParaRPr lang="en-GB"/>
            </a:p>
          </p:txBody>
        </p:sp>
        <p:sp>
          <p:nvSpPr>
            <p:cNvPr id="204" name="Chevron 203">
              <a:extLst>
                <a:ext uri="{FF2B5EF4-FFF2-40B4-BE49-F238E27FC236}">
                  <a16:creationId xmlns:a16="http://schemas.microsoft.com/office/drawing/2014/main" id="{6C667299-D5FF-9644-2F96-520EB33ABC9E}"/>
                </a:ext>
              </a:extLst>
            </p:cNvPr>
            <p:cNvSpPr/>
            <p:nvPr/>
          </p:nvSpPr>
          <p:spPr>
            <a:xfrm>
              <a:off x="728955" y="3060187"/>
              <a:ext cx="303275" cy="240008"/>
            </a:xfrm>
            <a:prstGeom prst="chevron">
              <a:avLst>
                <a:gd name="adj" fmla="val 70610"/>
              </a:avLst>
            </a:prstGeom>
          </p:spPr>
          <p:style>
            <a:lnRef idx="2">
              <a:schemeClr val="accent5">
                <a:shade val="50000"/>
                <a:hueOff val="95502"/>
                <a:satOff val="2559"/>
                <a:lumOff val="11272"/>
                <a:alphaOff val="0"/>
              </a:schemeClr>
            </a:lnRef>
            <a:fillRef idx="1">
              <a:schemeClr val="accent5">
                <a:shade val="50000"/>
                <a:hueOff val="95502"/>
                <a:satOff val="2559"/>
                <a:lumOff val="11272"/>
                <a:alphaOff val="0"/>
              </a:schemeClr>
            </a:fillRef>
            <a:effectRef idx="0">
              <a:schemeClr val="accent5">
                <a:shade val="50000"/>
                <a:hueOff val="95502"/>
                <a:satOff val="2559"/>
                <a:lumOff val="11272"/>
                <a:alphaOff val="0"/>
              </a:schemeClr>
            </a:effectRef>
            <a:fontRef idx="minor">
              <a:schemeClr val="lt1"/>
            </a:fontRef>
          </p:style>
          <p:txBody>
            <a:bodyPr/>
            <a:lstStyle/>
            <a:p>
              <a:endParaRPr lang="en-GB"/>
            </a:p>
          </p:txBody>
        </p:sp>
        <p:sp>
          <p:nvSpPr>
            <p:cNvPr id="205" name="Chevron 204">
              <a:extLst>
                <a:ext uri="{FF2B5EF4-FFF2-40B4-BE49-F238E27FC236}">
                  <a16:creationId xmlns:a16="http://schemas.microsoft.com/office/drawing/2014/main" id="{6D6B8D86-CEC0-379F-5223-CA2EEEF64B7F}"/>
                </a:ext>
              </a:extLst>
            </p:cNvPr>
            <p:cNvSpPr/>
            <p:nvPr/>
          </p:nvSpPr>
          <p:spPr>
            <a:xfrm>
              <a:off x="911121" y="3060187"/>
              <a:ext cx="303275" cy="240008"/>
            </a:xfrm>
            <a:prstGeom prst="chevron">
              <a:avLst>
                <a:gd name="adj" fmla="val 70610"/>
              </a:avLst>
            </a:prstGeom>
          </p:spPr>
          <p:style>
            <a:lnRef idx="2">
              <a:schemeClr val="accent5">
                <a:shade val="50000"/>
                <a:hueOff val="85952"/>
                <a:satOff val="2303"/>
                <a:lumOff val="10145"/>
                <a:alphaOff val="0"/>
              </a:schemeClr>
            </a:lnRef>
            <a:fillRef idx="1">
              <a:schemeClr val="accent5">
                <a:shade val="50000"/>
                <a:hueOff val="85952"/>
                <a:satOff val="2303"/>
                <a:lumOff val="10145"/>
                <a:alphaOff val="0"/>
              </a:schemeClr>
            </a:fillRef>
            <a:effectRef idx="0">
              <a:schemeClr val="accent5">
                <a:shade val="50000"/>
                <a:hueOff val="85952"/>
                <a:satOff val="2303"/>
                <a:lumOff val="10145"/>
                <a:alphaOff val="0"/>
              </a:schemeClr>
            </a:effectRef>
            <a:fontRef idx="minor">
              <a:schemeClr val="lt1"/>
            </a:fontRef>
          </p:style>
          <p:txBody>
            <a:bodyPr/>
            <a:lstStyle/>
            <a:p>
              <a:endParaRPr lang="en-GB"/>
            </a:p>
          </p:txBody>
        </p:sp>
        <p:sp>
          <p:nvSpPr>
            <p:cNvPr id="206" name="Chevron 205">
              <a:extLst>
                <a:ext uri="{FF2B5EF4-FFF2-40B4-BE49-F238E27FC236}">
                  <a16:creationId xmlns:a16="http://schemas.microsoft.com/office/drawing/2014/main" id="{80543E76-A9D4-D02A-5785-34A9F9A09DCD}"/>
                </a:ext>
              </a:extLst>
            </p:cNvPr>
            <p:cNvSpPr/>
            <p:nvPr/>
          </p:nvSpPr>
          <p:spPr>
            <a:xfrm>
              <a:off x="1093432" y="3060187"/>
              <a:ext cx="303275" cy="240008"/>
            </a:xfrm>
            <a:prstGeom prst="chevron">
              <a:avLst>
                <a:gd name="adj" fmla="val 70610"/>
              </a:avLst>
            </a:prstGeom>
          </p:spPr>
          <p:style>
            <a:lnRef idx="2">
              <a:schemeClr val="accent5">
                <a:shade val="50000"/>
                <a:hueOff val="76402"/>
                <a:satOff val="2047"/>
                <a:lumOff val="9018"/>
                <a:alphaOff val="0"/>
              </a:schemeClr>
            </a:lnRef>
            <a:fillRef idx="1">
              <a:schemeClr val="accent5">
                <a:shade val="50000"/>
                <a:hueOff val="76402"/>
                <a:satOff val="2047"/>
                <a:lumOff val="9018"/>
                <a:alphaOff val="0"/>
              </a:schemeClr>
            </a:fillRef>
            <a:effectRef idx="0">
              <a:schemeClr val="accent5">
                <a:shade val="50000"/>
                <a:hueOff val="76402"/>
                <a:satOff val="2047"/>
                <a:lumOff val="9018"/>
                <a:alphaOff val="0"/>
              </a:schemeClr>
            </a:effectRef>
            <a:fontRef idx="minor">
              <a:schemeClr val="lt1"/>
            </a:fontRef>
          </p:style>
          <p:txBody>
            <a:bodyPr/>
            <a:lstStyle/>
            <a:p>
              <a:endParaRPr lang="en-GB"/>
            </a:p>
          </p:txBody>
        </p:sp>
        <p:sp>
          <p:nvSpPr>
            <p:cNvPr id="207" name="Freeform 206">
              <a:extLst>
                <a:ext uri="{FF2B5EF4-FFF2-40B4-BE49-F238E27FC236}">
                  <a16:creationId xmlns:a16="http://schemas.microsoft.com/office/drawing/2014/main" id="{CC560862-AEBF-ECC0-07E1-C69E11623A24}"/>
                </a:ext>
              </a:extLst>
            </p:cNvPr>
            <p:cNvSpPr/>
            <p:nvPr/>
          </p:nvSpPr>
          <p:spPr>
            <a:xfrm>
              <a:off x="0" y="3084188"/>
              <a:ext cx="1312896" cy="192007"/>
            </a:xfrm>
            <a:custGeom>
              <a:avLst/>
              <a:gdLst>
                <a:gd name="connsiteX0" fmla="*/ 0 w 1312896"/>
                <a:gd name="connsiteY0" fmla="*/ 0 h 192007"/>
                <a:gd name="connsiteX1" fmla="*/ 1312896 w 1312896"/>
                <a:gd name="connsiteY1" fmla="*/ 0 h 192007"/>
                <a:gd name="connsiteX2" fmla="*/ 1312896 w 1312896"/>
                <a:gd name="connsiteY2" fmla="*/ 192007 h 192007"/>
                <a:gd name="connsiteX3" fmla="*/ 0 w 1312896"/>
                <a:gd name="connsiteY3" fmla="*/ 192007 h 192007"/>
                <a:gd name="connsiteX4" fmla="*/ 0 w 1312896"/>
                <a:gd name="connsiteY4" fmla="*/ 0 h 19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96" h="192007">
                  <a:moveTo>
                    <a:pt x="0" y="0"/>
                  </a:moveTo>
                  <a:lnTo>
                    <a:pt x="1312896" y="0"/>
                  </a:lnTo>
                  <a:lnTo>
                    <a:pt x="1312896" y="192007"/>
                  </a:lnTo>
                  <a:lnTo>
                    <a:pt x="0" y="192007"/>
                  </a:lnTo>
                  <a:lnTo>
                    <a:pt x="0" y="0"/>
                  </a:lnTo>
                  <a:close/>
                </a:path>
              </a:pathLst>
            </a:custGeom>
          </p:spPr>
          <p:style>
            <a:lnRef idx="2">
              <a:schemeClr val="accent5">
                <a:shade val="50000"/>
                <a:hueOff val="133703"/>
                <a:satOff val="3582"/>
                <a:lumOff val="15781"/>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en-GB" sz="1400" kern="1200" dirty="0" err="1"/>
                <a:t>Mabentu</a:t>
              </a:r>
              <a:r>
                <a:rPr lang="en-GB" sz="1400" kern="1200" dirty="0"/>
                <a:t> consortium together with management take over </a:t>
              </a:r>
              <a:r>
                <a:rPr lang="en-GB" sz="1400" kern="1200" dirty="0" err="1"/>
                <a:t>Intertoll</a:t>
              </a:r>
              <a:r>
                <a:rPr lang="en-GB" sz="1400" kern="1200" dirty="0"/>
                <a:t> from Group Five.</a:t>
              </a:r>
            </a:p>
          </p:txBody>
        </p:sp>
        <p:sp>
          <p:nvSpPr>
            <p:cNvPr id="208" name="Freeform 207">
              <a:extLst>
                <a:ext uri="{FF2B5EF4-FFF2-40B4-BE49-F238E27FC236}">
                  <a16:creationId xmlns:a16="http://schemas.microsoft.com/office/drawing/2014/main" id="{588EE453-F19F-4DCE-597B-B5A849E70F6B}"/>
                </a:ext>
              </a:extLst>
            </p:cNvPr>
            <p:cNvSpPr/>
            <p:nvPr/>
          </p:nvSpPr>
          <p:spPr>
            <a:xfrm>
              <a:off x="0" y="3310160"/>
              <a:ext cx="1296047" cy="117822"/>
            </a:xfrm>
            <a:custGeom>
              <a:avLst/>
              <a:gdLst>
                <a:gd name="connsiteX0" fmla="*/ 0 w 1296047"/>
                <a:gd name="connsiteY0" fmla="*/ 0 h 117822"/>
                <a:gd name="connsiteX1" fmla="*/ 1296047 w 1296047"/>
                <a:gd name="connsiteY1" fmla="*/ 0 h 117822"/>
                <a:gd name="connsiteX2" fmla="*/ 1296047 w 1296047"/>
                <a:gd name="connsiteY2" fmla="*/ 117822 h 117822"/>
                <a:gd name="connsiteX3" fmla="*/ 0 w 1296047"/>
                <a:gd name="connsiteY3" fmla="*/ 117822 h 117822"/>
                <a:gd name="connsiteX4" fmla="*/ 0 w 1296047"/>
                <a:gd name="connsiteY4" fmla="*/ 0 h 11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047" h="117822">
                  <a:moveTo>
                    <a:pt x="0" y="0"/>
                  </a:moveTo>
                  <a:lnTo>
                    <a:pt x="1296047" y="0"/>
                  </a:lnTo>
                  <a:lnTo>
                    <a:pt x="1296047" y="117822"/>
                  </a:lnTo>
                  <a:lnTo>
                    <a:pt x="0" y="117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b" anchorCtr="0">
              <a:noAutofit/>
            </a:bodyPr>
            <a:lstStyle>
              <a:lvl1pPr marL="0" indent="0">
                <a:defRPr sz="1100">
                  <a:solidFill>
                    <a:schemeClr val="tx1">
                      <a:hueOff val="0"/>
                      <a:satOff val="0"/>
                      <a:lumOff val="0"/>
                      <a:alphaOff val="0"/>
                    </a:schemeClr>
                  </a:solidFill>
                  <a:latin typeface="+mn-lt"/>
                  <a:ea typeface="+mn-ea"/>
                  <a:cs typeface="+mn-cs"/>
                </a:defRPr>
              </a:lvl1pPr>
              <a:lvl2pPr marL="457200" indent="0">
                <a:defRPr sz="1100">
                  <a:solidFill>
                    <a:schemeClr val="tx1">
                      <a:hueOff val="0"/>
                      <a:satOff val="0"/>
                      <a:lumOff val="0"/>
                      <a:alphaOff val="0"/>
                    </a:schemeClr>
                  </a:solidFill>
                  <a:latin typeface="+mn-lt"/>
                  <a:ea typeface="+mn-ea"/>
                  <a:cs typeface="+mn-cs"/>
                </a:defRPr>
              </a:lvl2pPr>
              <a:lvl3pPr marL="914400" indent="0">
                <a:defRPr sz="1100">
                  <a:solidFill>
                    <a:schemeClr val="tx1">
                      <a:hueOff val="0"/>
                      <a:satOff val="0"/>
                      <a:lumOff val="0"/>
                      <a:alphaOff val="0"/>
                    </a:schemeClr>
                  </a:solidFill>
                  <a:latin typeface="+mn-lt"/>
                  <a:ea typeface="+mn-ea"/>
                  <a:cs typeface="+mn-cs"/>
                </a:defRPr>
              </a:lvl3pPr>
              <a:lvl4pPr marL="1371600" indent="0">
                <a:defRPr sz="1100">
                  <a:solidFill>
                    <a:schemeClr val="tx1">
                      <a:hueOff val="0"/>
                      <a:satOff val="0"/>
                      <a:lumOff val="0"/>
                      <a:alphaOff val="0"/>
                    </a:schemeClr>
                  </a:solidFill>
                  <a:latin typeface="+mn-lt"/>
                  <a:ea typeface="+mn-ea"/>
                  <a:cs typeface="+mn-cs"/>
                </a:defRPr>
              </a:lvl4pPr>
              <a:lvl5pPr marL="1828800" indent="0">
                <a:defRPr sz="1100">
                  <a:solidFill>
                    <a:schemeClr val="tx1">
                      <a:hueOff val="0"/>
                      <a:satOff val="0"/>
                      <a:lumOff val="0"/>
                      <a:alphaOff val="0"/>
                    </a:schemeClr>
                  </a:solidFill>
                  <a:latin typeface="+mn-lt"/>
                  <a:ea typeface="+mn-ea"/>
                  <a:cs typeface="+mn-cs"/>
                </a:defRPr>
              </a:lvl5pPr>
              <a:lvl6pPr marL="2286000" indent="0">
                <a:defRPr sz="1100">
                  <a:solidFill>
                    <a:schemeClr val="tx1">
                      <a:hueOff val="0"/>
                      <a:satOff val="0"/>
                      <a:lumOff val="0"/>
                      <a:alphaOff val="0"/>
                    </a:schemeClr>
                  </a:solidFill>
                  <a:latin typeface="+mn-lt"/>
                  <a:ea typeface="+mn-ea"/>
                  <a:cs typeface="+mn-cs"/>
                </a:defRPr>
              </a:lvl6pPr>
              <a:lvl7pPr marL="2743200" indent="0">
                <a:defRPr sz="1100">
                  <a:solidFill>
                    <a:schemeClr val="tx1">
                      <a:hueOff val="0"/>
                      <a:satOff val="0"/>
                      <a:lumOff val="0"/>
                      <a:alphaOff val="0"/>
                    </a:schemeClr>
                  </a:solidFill>
                  <a:latin typeface="+mn-lt"/>
                  <a:ea typeface="+mn-ea"/>
                  <a:cs typeface="+mn-cs"/>
                </a:defRPr>
              </a:lvl7pPr>
              <a:lvl8pPr marL="3200400" indent="0">
                <a:defRPr sz="1100">
                  <a:solidFill>
                    <a:schemeClr val="tx1">
                      <a:hueOff val="0"/>
                      <a:satOff val="0"/>
                      <a:lumOff val="0"/>
                      <a:alphaOff val="0"/>
                    </a:schemeClr>
                  </a:solidFill>
                  <a:latin typeface="+mn-lt"/>
                  <a:ea typeface="+mn-ea"/>
                  <a:cs typeface="+mn-cs"/>
                </a:defRPr>
              </a:lvl8pPr>
              <a:lvl9pPr marL="3657600" indent="0">
                <a:defRPr sz="1100">
                  <a:solidFill>
                    <a:schemeClr val="tx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en-GB" sz="1400" kern="1200"/>
                <a:t>2020</a:t>
              </a:r>
            </a:p>
          </p:txBody>
        </p:sp>
        <p:sp>
          <p:nvSpPr>
            <p:cNvPr id="209" name="Chevron 208">
              <a:extLst>
                <a:ext uri="{FF2B5EF4-FFF2-40B4-BE49-F238E27FC236}">
                  <a16:creationId xmlns:a16="http://schemas.microsoft.com/office/drawing/2014/main" id="{2C092663-2B8F-6CF4-F418-E0C206E17344}"/>
                </a:ext>
              </a:extLst>
            </p:cNvPr>
            <p:cNvSpPr/>
            <p:nvPr/>
          </p:nvSpPr>
          <p:spPr>
            <a:xfrm>
              <a:off x="0" y="3427982"/>
              <a:ext cx="303275" cy="240008"/>
            </a:xfrm>
            <a:prstGeom prst="chevron">
              <a:avLst>
                <a:gd name="adj" fmla="val 70610"/>
              </a:avLst>
            </a:prstGeom>
          </p:spPr>
          <p:style>
            <a:lnRef idx="2">
              <a:schemeClr val="accent5">
                <a:shade val="50000"/>
                <a:hueOff val="66852"/>
                <a:satOff val="1791"/>
                <a:lumOff val="7891"/>
                <a:alphaOff val="0"/>
              </a:schemeClr>
            </a:lnRef>
            <a:fillRef idx="1">
              <a:schemeClr val="accent5">
                <a:shade val="50000"/>
                <a:hueOff val="66852"/>
                <a:satOff val="1791"/>
                <a:lumOff val="7891"/>
                <a:alphaOff val="0"/>
              </a:schemeClr>
            </a:fillRef>
            <a:effectRef idx="0">
              <a:schemeClr val="accent5">
                <a:shade val="50000"/>
                <a:hueOff val="66852"/>
                <a:satOff val="1791"/>
                <a:lumOff val="7891"/>
                <a:alphaOff val="0"/>
              </a:schemeClr>
            </a:effectRef>
            <a:fontRef idx="minor">
              <a:schemeClr val="lt1"/>
            </a:fontRef>
          </p:style>
          <p:txBody>
            <a:bodyPr/>
            <a:lstStyle/>
            <a:p>
              <a:endParaRPr lang="en-GB"/>
            </a:p>
          </p:txBody>
        </p:sp>
        <p:sp>
          <p:nvSpPr>
            <p:cNvPr id="210" name="Chevron 209">
              <a:extLst>
                <a:ext uri="{FF2B5EF4-FFF2-40B4-BE49-F238E27FC236}">
                  <a16:creationId xmlns:a16="http://schemas.microsoft.com/office/drawing/2014/main" id="{618108D7-83E1-20C3-ADA7-4277B6B30106}"/>
                </a:ext>
              </a:extLst>
            </p:cNvPr>
            <p:cNvSpPr/>
            <p:nvPr/>
          </p:nvSpPr>
          <p:spPr>
            <a:xfrm>
              <a:off x="182167" y="3427982"/>
              <a:ext cx="303275" cy="240008"/>
            </a:xfrm>
            <a:prstGeom prst="chevron">
              <a:avLst>
                <a:gd name="adj" fmla="val 70610"/>
              </a:avLst>
            </a:prstGeom>
          </p:spPr>
          <p:style>
            <a:lnRef idx="2">
              <a:schemeClr val="accent5">
                <a:shade val="50000"/>
                <a:hueOff val="57301"/>
                <a:satOff val="1535"/>
                <a:lumOff val="6763"/>
                <a:alphaOff val="0"/>
              </a:schemeClr>
            </a:lnRef>
            <a:fillRef idx="1">
              <a:schemeClr val="accent5">
                <a:shade val="50000"/>
                <a:hueOff val="57301"/>
                <a:satOff val="1535"/>
                <a:lumOff val="6763"/>
                <a:alphaOff val="0"/>
              </a:schemeClr>
            </a:fillRef>
            <a:effectRef idx="0">
              <a:schemeClr val="accent5">
                <a:shade val="50000"/>
                <a:hueOff val="57301"/>
                <a:satOff val="1535"/>
                <a:lumOff val="6763"/>
                <a:alphaOff val="0"/>
              </a:schemeClr>
            </a:effectRef>
            <a:fontRef idx="minor">
              <a:schemeClr val="lt1"/>
            </a:fontRef>
          </p:style>
          <p:txBody>
            <a:bodyPr/>
            <a:lstStyle/>
            <a:p>
              <a:endParaRPr lang="en-GB"/>
            </a:p>
          </p:txBody>
        </p:sp>
        <p:sp>
          <p:nvSpPr>
            <p:cNvPr id="211" name="Chevron 210">
              <a:extLst>
                <a:ext uri="{FF2B5EF4-FFF2-40B4-BE49-F238E27FC236}">
                  <a16:creationId xmlns:a16="http://schemas.microsoft.com/office/drawing/2014/main" id="{9CB4EDDF-89FA-DCAB-F3AE-A0C684021603}"/>
                </a:ext>
              </a:extLst>
            </p:cNvPr>
            <p:cNvSpPr/>
            <p:nvPr/>
          </p:nvSpPr>
          <p:spPr>
            <a:xfrm>
              <a:off x="364477" y="3427982"/>
              <a:ext cx="303275" cy="240008"/>
            </a:xfrm>
            <a:prstGeom prst="chevron">
              <a:avLst>
                <a:gd name="adj" fmla="val 70610"/>
              </a:avLst>
            </a:prstGeom>
          </p:spPr>
          <p:style>
            <a:lnRef idx="2">
              <a:schemeClr val="accent5">
                <a:shade val="50000"/>
                <a:hueOff val="47751"/>
                <a:satOff val="1279"/>
                <a:lumOff val="5636"/>
                <a:alphaOff val="0"/>
              </a:schemeClr>
            </a:lnRef>
            <a:fillRef idx="1">
              <a:schemeClr val="accent5">
                <a:shade val="50000"/>
                <a:hueOff val="47751"/>
                <a:satOff val="1279"/>
                <a:lumOff val="5636"/>
                <a:alphaOff val="0"/>
              </a:schemeClr>
            </a:fillRef>
            <a:effectRef idx="0">
              <a:schemeClr val="accent5">
                <a:shade val="50000"/>
                <a:hueOff val="47751"/>
                <a:satOff val="1279"/>
                <a:lumOff val="5636"/>
                <a:alphaOff val="0"/>
              </a:schemeClr>
            </a:effectRef>
            <a:fontRef idx="minor">
              <a:schemeClr val="lt1"/>
            </a:fontRef>
          </p:style>
          <p:txBody>
            <a:bodyPr/>
            <a:lstStyle/>
            <a:p>
              <a:endParaRPr lang="en-GB"/>
            </a:p>
          </p:txBody>
        </p:sp>
        <p:sp>
          <p:nvSpPr>
            <p:cNvPr id="212" name="Chevron 211">
              <a:extLst>
                <a:ext uri="{FF2B5EF4-FFF2-40B4-BE49-F238E27FC236}">
                  <a16:creationId xmlns:a16="http://schemas.microsoft.com/office/drawing/2014/main" id="{2CF51D3C-6091-7CD3-92D2-5772B3CDD310}"/>
                </a:ext>
              </a:extLst>
            </p:cNvPr>
            <p:cNvSpPr/>
            <p:nvPr/>
          </p:nvSpPr>
          <p:spPr>
            <a:xfrm>
              <a:off x="546644" y="3427982"/>
              <a:ext cx="303275" cy="240008"/>
            </a:xfrm>
            <a:prstGeom prst="chevron">
              <a:avLst>
                <a:gd name="adj" fmla="val 70610"/>
              </a:avLst>
            </a:prstGeom>
          </p:spPr>
          <p:style>
            <a:lnRef idx="2">
              <a:schemeClr val="accent5">
                <a:shade val="50000"/>
                <a:hueOff val="38201"/>
                <a:satOff val="1023"/>
                <a:lumOff val="4509"/>
                <a:alphaOff val="0"/>
              </a:schemeClr>
            </a:lnRef>
            <a:fillRef idx="1">
              <a:schemeClr val="accent5">
                <a:shade val="50000"/>
                <a:hueOff val="38201"/>
                <a:satOff val="1023"/>
                <a:lumOff val="4509"/>
                <a:alphaOff val="0"/>
              </a:schemeClr>
            </a:fillRef>
            <a:effectRef idx="0">
              <a:schemeClr val="accent5">
                <a:shade val="50000"/>
                <a:hueOff val="38201"/>
                <a:satOff val="1023"/>
                <a:lumOff val="4509"/>
                <a:alphaOff val="0"/>
              </a:schemeClr>
            </a:effectRef>
            <a:fontRef idx="minor">
              <a:schemeClr val="lt1"/>
            </a:fontRef>
          </p:style>
          <p:txBody>
            <a:bodyPr/>
            <a:lstStyle/>
            <a:p>
              <a:endParaRPr lang="en-GB"/>
            </a:p>
          </p:txBody>
        </p:sp>
        <p:sp>
          <p:nvSpPr>
            <p:cNvPr id="213" name="Chevron 212">
              <a:extLst>
                <a:ext uri="{FF2B5EF4-FFF2-40B4-BE49-F238E27FC236}">
                  <a16:creationId xmlns:a16="http://schemas.microsoft.com/office/drawing/2014/main" id="{F23D4010-7833-0A41-EE11-0244F6301E10}"/>
                </a:ext>
              </a:extLst>
            </p:cNvPr>
            <p:cNvSpPr/>
            <p:nvPr/>
          </p:nvSpPr>
          <p:spPr>
            <a:xfrm>
              <a:off x="728955" y="3427982"/>
              <a:ext cx="303275" cy="240008"/>
            </a:xfrm>
            <a:prstGeom prst="chevron">
              <a:avLst>
                <a:gd name="adj" fmla="val 70610"/>
              </a:avLst>
            </a:prstGeom>
          </p:spPr>
          <p:style>
            <a:lnRef idx="2">
              <a:schemeClr val="accent5">
                <a:shade val="50000"/>
                <a:hueOff val="28651"/>
                <a:satOff val="768"/>
                <a:lumOff val="3382"/>
                <a:alphaOff val="0"/>
              </a:schemeClr>
            </a:lnRef>
            <a:fillRef idx="1">
              <a:schemeClr val="accent5">
                <a:shade val="50000"/>
                <a:hueOff val="28651"/>
                <a:satOff val="768"/>
                <a:lumOff val="3382"/>
                <a:alphaOff val="0"/>
              </a:schemeClr>
            </a:fillRef>
            <a:effectRef idx="0">
              <a:schemeClr val="accent5">
                <a:shade val="50000"/>
                <a:hueOff val="28651"/>
                <a:satOff val="768"/>
                <a:lumOff val="3382"/>
                <a:alphaOff val="0"/>
              </a:schemeClr>
            </a:effectRef>
            <a:fontRef idx="minor">
              <a:schemeClr val="lt1"/>
            </a:fontRef>
          </p:style>
          <p:txBody>
            <a:bodyPr/>
            <a:lstStyle/>
            <a:p>
              <a:endParaRPr lang="en-GB"/>
            </a:p>
          </p:txBody>
        </p:sp>
        <p:sp>
          <p:nvSpPr>
            <p:cNvPr id="214" name="Chevron 213">
              <a:extLst>
                <a:ext uri="{FF2B5EF4-FFF2-40B4-BE49-F238E27FC236}">
                  <a16:creationId xmlns:a16="http://schemas.microsoft.com/office/drawing/2014/main" id="{4709D5BD-6AAC-3BF4-F87C-1764F7EFB3F1}"/>
                </a:ext>
              </a:extLst>
            </p:cNvPr>
            <p:cNvSpPr/>
            <p:nvPr/>
          </p:nvSpPr>
          <p:spPr>
            <a:xfrm>
              <a:off x="911121" y="3427982"/>
              <a:ext cx="303275" cy="240008"/>
            </a:xfrm>
            <a:prstGeom prst="chevron">
              <a:avLst>
                <a:gd name="adj" fmla="val 70610"/>
              </a:avLst>
            </a:prstGeom>
          </p:spPr>
          <p:style>
            <a:lnRef idx="2">
              <a:schemeClr val="accent5">
                <a:shade val="50000"/>
                <a:hueOff val="19100"/>
                <a:satOff val="512"/>
                <a:lumOff val="2254"/>
                <a:alphaOff val="0"/>
              </a:schemeClr>
            </a:lnRef>
            <a:fillRef idx="1">
              <a:schemeClr val="accent5">
                <a:shade val="50000"/>
                <a:hueOff val="19100"/>
                <a:satOff val="512"/>
                <a:lumOff val="2254"/>
                <a:alphaOff val="0"/>
              </a:schemeClr>
            </a:fillRef>
            <a:effectRef idx="0">
              <a:schemeClr val="accent5">
                <a:shade val="50000"/>
                <a:hueOff val="19100"/>
                <a:satOff val="512"/>
                <a:lumOff val="2254"/>
                <a:alphaOff val="0"/>
              </a:schemeClr>
            </a:effectRef>
            <a:fontRef idx="minor">
              <a:schemeClr val="lt1"/>
            </a:fontRef>
          </p:style>
          <p:txBody>
            <a:bodyPr/>
            <a:lstStyle/>
            <a:p>
              <a:endParaRPr lang="en-GB"/>
            </a:p>
          </p:txBody>
        </p:sp>
        <p:sp>
          <p:nvSpPr>
            <p:cNvPr id="215" name="Chevron 214">
              <a:extLst>
                <a:ext uri="{FF2B5EF4-FFF2-40B4-BE49-F238E27FC236}">
                  <a16:creationId xmlns:a16="http://schemas.microsoft.com/office/drawing/2014/main" id="{517F0C26-DBC1-D662-FBF8-5A8CAB3CEBB0}"/>
                </a:ext>
              </a:extLst>
            </p:cNvPr>
            <p:cNvSpPr/>
            <p:nvPr/>
          </p:nvSpPr>
          <p:spPr>
            <a:xfrm>
              <a:off x="1093432" y="3427982"/>
              <a:ext cx="303275" cy="325680"/>
            </a:xfrm>
            <a:prstGeom prst="chevron">
              <a:avLst>
                <a:gd name="adj" fmla="val 70610"/>
              </a:avLst>
            </a:prstGeom>
          </p:spPr>
          <p:style>
            <a:lnRef idx="2">
              <a:schemeClr val="accent5">
                <a:shade val="50000"/>
                <a:hueOff val="9550"/>
                <a:satOff val="256"/>
                <a:lumOff val="1127"/>
                <a:alphaOff val="0"/>
              </a:schemeClr>
            </a:lnRef>
            <a:fillRef idx="1">
              <a:schemeClr val="accent5">
                <a:shade val="50000"/>
                <a:hueOff val="9550"/>
                <a:satOff val="256"/>
                <a:lumOff val="1127"/>
                <a:alphaOff val="0"/>
              </a:schemeClr>
            </a:fillRef>
            <a:effectRef idx="0">
              <a:schemeClr val="accent5">
                <a:shade val="50000"/>
                <a:hueOff val="9550"/>
                <a:satOff val="256"/>
                <a:lumOff val="1127"/>
                <a:alphaOff val="0"/>
              </a:schemeClr>
            </a:effectRef>
            <a:fontRef idx="minor">
              <a:schemeClr val="lt1"/>
            </a:fontRef>
          </p:style>
          <p:txBody>
            <a:bodyPr/>
            <a:lstStyle/>
            <a:p>
              <a:endParaRPr lang="en-GB"/>
            </a:p>
          </p:txBody>
        </p:sp>
        <p:sp>
          <p:nvSpPr>
            <p:cNvPr id="216" name="Freeform 215">
              <a:extLst>
                <a:ext uri="{FF2B5EF4-FFF2-40B4-BE49-F238E27FC236}">
                  <a16:creationId xmlns:a16="http://schemas.microsoft.com/office/drawing/2014/main" id="{20A350A9-C3DF-4959-00A9-7D2C2FAB2FB6}"/>
                </a:ext>
              </a:extLst>
            </p:cNvPr>
            <p:cNvSpPr/>
            <p:nvPr/>
          </p:nvSpPr>
          <p:spPr>
            <a:xfrm>
              <a:off x="0" y="3451982"/>
              <a:ext cx="1312896" cy="308270"/>
            </a:xfrm>
            <a:custGeom>
              <a:avLst/>
              <a:gdLst>
                <a:gd name="connsiteX0" fmla="*/ 0 w 1312896"/>
                <a:gd name="connsiteY0" fmla="*/ 0 h 192007"/>
                <a:gd name="connsiteX1" fmla="*/ 1312896 w 1312896"/>
                <a:gd name="connsiteY1" fmla="*/ 0 h 192007"/>
                <a:gd name="connsiteX2" fmla="*/ 1312896 w 1312896"/>
                <a:gd name="connsiteY2" fmla="*/ 192007 h 192007"/>
                <a:gd name="connsiteX3" fmla="*/ 0 w 1312896"/>
                <a:gd name="connsiteY3" fmla="*/ 192007 h 192007"/>
                <a:gd name="connsiteX4" fmla="*/ 0 w 1312896"/>
                <a:gd name="connsiteY4" fmla="*/ 0 h 19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96" h="192007">
                  <a:moveTo>
                    <a:pt x="0" y="0"/>
                  </a:moveTo>
                  <a:lnTo>
                    <a:pt x="1312896" y="0"/>
                  </a:lnTo>
                  <a:lnTo>
                    <a:pt x="1312896" y="192007"/>
                  </a:lnTo>
                  <a:lnTo>
                    <a:pt x="0" y="192007"/>
                  </a:lnTo>
                  <a:lnTo>
                    <a:pt x="0" y="0"/>
                  </a:lnTo>
                  <a:close/>
                </a:path>
              </a:pathLst>
            </a:custGeom>
          </p:spPr>
          <p:style>
            <a:lnRef idx="2">
              <a:schemeClr val="accent5">
                <a:shade val="50000"/>
                <a:hueOff val="66852"/>
                <a:satOff val="1791"/>
                <a:lumOff val="7891"/>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lvl="0" indent="0" algn="l" defTabSz="222250">
                <a:lnSpc>
                  <a:spcPct val="90000"/>
                </a:lnSpc>
                <a:spcBef>
                  <a:spcPct val="0"/>
                </a:spcBef>
                <a:spcAft>
                  <a:spcPct val="35000"/>
                </a:spcAft>
                <a:buNone/>
              </a:pPr>
              <a:r>
                <a:rPr lang="en-GB" sz="1400" kern="1200" dirty="0" err="1"/>
                <a:t>Intertoll</a:t>
              </a:r>
              <a:r>
                <a:rPr lang="en-GB" sz="1400" kern="1200" dirty="0"/>
                <a:t> changes its name to InstaToll</a:t>
              </a:r>
            </a:p>
            <a:p>
              <a:pPr marL="0" lvl="0" indent="0" algn="l" defTabSz="222250">
                <a:lnSpc>
                  <a:spcPct val="90000"/>
                </a:lnSpc>
                <a:spcBef>
                  <a:spcPct val="0"/>
                </a:spcBef>
                <a:spcAft>
                  <a:spcPct val="35000"/>
                </a:spcAft>
                <a:buNone/>
              </a:pPr>
              <a:r>
                <a:rPr lang="en-GB" sz="1400" kern="1200" dirty="0"/>
                <a:t>In</a:t>
              </a:r>
              <a:r>
                <a:rPr lang="en-GB" sz="1400" dirty="0"/>
                <a:t>sta</a:t>
              </a:r>
              <a:r>
                <a:rPr lang="en-GB" sz="1400" kern="1200" dirty="0"/>
                <a:t>Toll develops renewable energy strategy based on its Zimbabwe implementations</a:t>
              </a:r>
            </a:p>
          </p:txBody>
        </p:sp>
      </p:grpSp>
    </p:spTree>
    <p:extLst>
      <p:ext uri="{BB962C8B-B14F-4D97-AF65-F5344CB8AC3E}">
        <p14:creationId xmlns:p14="http://schemas.microsoft.com/office/powerpoint/2010/main" val="370033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1D55A4-C873-4046-B151-A0DEC450A34D}"/>
              </a:ext>
            </a:extLst>
          </p:cNvPr>
          <p:cNvPicPr>
            <a:picLocks noChangeAspect="1"/>
          </p:cNvPicPr>
          <p:nvPr/>
        </p:nvPicPr>
        <p:blipFill>
          <a:blip r:embed="rId2"/>
          <a:src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CA62FCA-9E42-654F-9CE7-37CDBB0D81E2}"/>
              </a:ext>
            </a:extLst>
          </p:cNvPr>
          <p:cNvSpPr txBox="1"/>
          <p:nvPr/>
        </p:nvSpPr>
        <p:spPr>
          <a:xfrm>
            <a:off x="739740" y="1777786"/>
            <a:ext cx="10602930" cy="2031325"/>
          </a:xfrm>
          <a:prstGeom prst="rect">
            <a:avLst/>
          </a:prstGeom>
          <a:noFill/>
        </p:spPr>
        <p:txBody>
          <a:bodyPr wrap="square" rtlCol="0">
            <a:spAutoFit/>
          </a:bodyPr>
          <a:lstStyle/>
          <a:p>
            <a:r>
              <a:rPr lang="en-US" dirty="0"/>
              <a:t>InstaToll Africa has extensive experience in emerging economies across Asia, South America and Africa spanning over two decades – in countries such as Brazil, India and Bangladesh. We have a unique ability to adapt to new environments and to develop a broad set of both operational and technical solutions for our clients.</a:t>
            </a:r>
          </a:p>
          <a:p>
            <a:endParaRPr lang="en-US" dirty="0"/>
          </a:p>
          <a:p>
            <a:r>
              <a:rPr lang="en-US" dirty="0"/>
              <a:t>Our strength resides in our established position as market leader. In South Africa, we operate 4 national toll roads of over 800 kilometers in partnership with The South African National Roads Agency SOC Ltd (SANRAL). We remain at the forefront of the roll-out of Electronic Toll Collection across the country.</a:t>
            </a:r>
          </a:p>
        </p:txBody>
      </p:sp>
      <p:pic>
        <p:nvPicPr>
          <p:cNvPr id="4" name="Picture 3">
            <a:extLst>
              <a:ext uri="{FF2B5EF4-FFF2-40B4-BE49-F238E27FC236}">
                <a16:creationId xmlns:a16="http://schemas.microsoft.com/office/drawing/2014/main" id="{908FB43F-2827-2240-BDCF-EDC55476BD28}"/>
              </a:ext>
            </a:extLst>
          </p:cNvPr>
          <p:cNvPicPr>
            <a:picLocks noChangeAspect="1"/>
          </p:cNvPicPr>
          <p:nvPr/>
        </p:nvPicPr>
        <p:blipFill>
          <a:blip r:embed="rId3"/>
          <a:stretch>
            <a:fillRect/>
          </a:stretch>
        </p:blipFill>
        <p:spPr>
          <a:xfrm>
            <a:off x="739740" y="4064551"/>
            <a:ext cx="10931704" cy="1280701"/>
          </a:xfrm>
          <a:prstGeom prst="rect">
            <a:avLst/>
          </a:prstGeom>
        </p:spPr>
      </p:pic>
      <p:sp>
        <p:nvSpPr>
          <p:cNvPr id="5" name="TextBox 4">
            <a:extLst>
              <a:ext uri="{FF2B5EF4-FFF2-40B4-BE49-F238E27FC236}">
                <a16:creationId xmlns:a16="http://schemas.microsoft.com/office/drawing/2014/main" id="{BA1C01B6-B6BC-B340-8867-5B9D36928D44}"/>
              </a:ext>
            </a:extLst>
          </p:cNvPr>
          <p:cNvSpPr txBox="1"/>
          <p:nvPr/>
        </p:nvSpPr>
        <p:spPr>
          <a:xfrm>
            <a:off x="940086" y="4232161"/>
            <a:ext cx="10531012" cy="945479"/>
          </a:xfrm>
          <a:prstGeom prst="rect">
            <a:avLst/>
          </a:prstGeom>
          <a:noFill/>
        </p:spPr>
        <p:txBody>
          <a:bodyPr wrap="square" rtlCol="0">
            <a:spAutoFit/>
          </a:bodyPr>
          <a:lstStyle/>
          <a:p>
            <a:r>
              <a:rPr lang="en-US" dirty="0">
                <a:solidFill>
                  <a:schemeClr val="bg1"/>
                </a:solidFill>
              </a:rPr>
              <a:t>InstaToll Group has three related companies Instatoll Africa (Pty)Ltd, formerly known as Intertoll  Africa (Pty), Instatoll Zimbabwe (Pty) Ltd formerly known as Intertoll Zimbabwe (Pty) and Q-freeZonke (Pty)Ltd a 50/50 JV company between Q-free ASA a global supplier of Intelligent Transportation Systems and InstaToll  Africa.</a:t>
            </a:r>
          </a:p>
        </p:txBody>
      </p:sp>
      <p:sp>
        <p:nvSpPr>
          <p:cNvPr id="7" name="TextBox 6">
            <a:extLst>
              <a:ext uri="{FF2B5EF4-FFF2-40B4-BE49-F238E27FC236}">
                <a16:creationId xmlns:a16="http://schemas.microsoft.com/office/drawing/2014/main" id="{8EB29C0F-027E-894A-AF45-6F7D4A44BB85}"/>
              </a:ext>
            </a:extLst>
          </p:cNvPr>
          <p:cNvSpPr txBox="1"/>
          <p:nvPr/>
        </p:nvSpPr>
        <p:spPr>
          <a:xfrm>
            <a:off x="1678415" y="558641"/>
            <a:ext cx="9054353" cy="954107"/>
          </a:xfrm>
          <a:prstGeom prst="rect">
            <a:avLst/>
          </a:prstGeom>
          <a:noFill/>
        </p:spPr>
        <p:txBody>
          <a:bodyPr wrap="square" rtlCol="0">
            <a:spAutoFit/>
          </a:bodyPr>
          <a:lstStyle/>
          <a:p>
            <a:pPr algn="ctr"/>
            <a:r>
              <a:rPr lang="en-US" sz="2800" b="1" dirty="0">
                <a:solidFill>
                  <a:srgbClr val="B5C567"/>
                </a:solidFill>
                <a:latin typeface="Montserrat" pitchFamily="2" charset="77"/>
              </a:rPr>
              <a:t>A PROVEN </a:t>
            </a:r>
            <a:r>
              <a:rPr lang="en-US" sz="2800" b="1" dirty="0">
                <a:solidFill>
                  <a:srgbClr val="3179AB"/>
                </a:solidFill>
                <a:latin typeface="Montserrat" pitchFamily="2" charset="77"/>
              </a:rPr>
              <a:t>INTERNATIONAL TRACK-RECORD </a:t>
            </a:r>
          </a:p>
          <a:p>
            <a:pPr algn="ctr"/>
            <a:r>
              <a:rPr lang="en-US" sz="2800" b="1" dirty="0">
                <a:solidFill>
                  <a:srgbClr val="3179AB"/>
                </a:solidFill>
                <a:latin typeface="Montserrat" pitchFamily="2" charset="77"/>
              </a:rPr>
              <a:t>IN LARGE </a:t>
            </a:r>
            <a:r>
              <a:rPr lang="en-US" sz="2800" b="1" dirty="0">
                <a:solidFill>
                  <a:srgbClr val="B5C567"/>
                </a:solidFill>
                <a:latin typeface="Montserrat" pitchFamily="2" charset="77"/>
              </a:rPr>
              <a:t>EMERGING COUNTRIES</a:t>
            </a:r>
            <a:r>
              <a:rPr lang="en-US" sz="2800" b="1" dirty="0">
                <a:solidFill>
                  <a:srgbClr val="3179AB"/>
                </a:solidFill>
                <a:latin typeface="Montserrat" pitchFamily="2" charset="77"/>
              </a:rPr>
              <a:t>.</a:t>
            </a:r>
            <a:endParaRPr lang="en-US" sz="2800" b="1" dirty="0">
              <a:solidFill>
                <a:srgbClr val="B5C567"/>
              </a:solidFill>
              <a:latin typeface="Montserrat" pitchFamily="2" charset="77"/>
            </a:endParaRPr>
          </a:p>
        </p:txBody>
      </p:sp>
    </p:spTree>
    <p:extLst>
      <p:ext uri="{BB962C8B-B14F-4D97-AF65-F5344CB8AC3E}">
        <p14:creationId xmlns:p14="http://schemas.microsoft.com/office/powerpoint/2010/main" val="7134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5668EF-2BDB-DA40-B139-8403DB95D782}"/>
              </a:ext>
            </a:extLst>
          </p:cNvPr>
          <p:cNvPicPr>
            <a:picLocks noChangeAspect="1"/>
          </p:cNvPicPr>
          <p:nvPr/>
        </p:nvPicPr>
        <p:blipFill>
          <a:blip r:embed="rId3"/>
          <a:src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BEDE783B-CED8-DB45-8EF9-BF126CC16E54}"/>
              </a:ext>
            </a:extLst>
          </p:cNvPr>
          <p:cNvSpPr txBox="1"/>
          <p:nvPr/>
        </p:nvSpPr>
        <p:spPr>
          <a:xfrm>
            <a:off x="479854" y="1383957"/>
            <a:ext cx="11232292" cy="1015663"/>
          </a:xfrm>
          <a:prstGeom prst="rect">
            <a:avLst/>
          </a:prstGeom>
          <a:noFill/>
        </p:spPr>
        <p:txBody>
          <a:bodyPr wrap="square" rtlCol="0">
            <a:spAutoFit/>
          </a:bodyPr>
          <a:lstStyle/>
          <a:p>
            <a:endParaRPr lang="en-US" sz="1400" dirty="0"/>
          </a:p>
          <a:p>
            <a:r>
              <a:rPr lang="en-US" sz="1400" dirty="0"/>
              <a:t>While deeply rooted in Southern Africa, InstaToll Africa has been actively involved on the North-South Corridor in countries such as Zimbabwe, Malawi, Zambia, Southern DRC and Tanzania. Furthermore, InstaToll Africa is making good progress in the West and Central African region, in both Anglophone and Francophone countries. We are steadily extending our footprint into East Africa</a:t>
            </a:r>
            <a:r>
              <a:rPr lang="en-US" dirty="0"/>
              <a:t>.</a:t>
            </a:r>
          </a:p>
        </p:txBody>
      </p:sp>
      <p:sp>
        <p:nvSpPr>
          <p:cNvPr id="4" name="TextBox 3">
            <a:extLst>
              <a:ext uri="{FF2B5EF4-FFF2-40B4-BE49-F238E27FC236}">
                <a16:creationId xmlns:a16="http://schemas.microsoft.com/office/drawing/2014/main" id="{C843815C-5B9E-7D41-B565-EDE27AF32717}"/>
              </a:ext>
            </a:extLst>
          </p:cNvPr>
          <p:cNvSpPr txBox="1"/>
          <p:nvPr/>
        </p:nvSpPr>
        <p:spPr>
          <a:xfrm>
            <a:off x="350107" y="3032160"/>
            <a:ext cx="5745892" cy="2246769"/>
          </a:xfrm>
          <a:prstGeom prst="rect">
            <a:avLst/>
          </a:prstGeom>
          <a:noFill/>
        </p:spPr>
        <p:txBody>
          <a:bodyPr wrap="square" rtlCol="0">
            <a:spAutoFit/>
          </a:bodyPr>
          <a:lstStyle/>
          <a:p>
            <a:r>
              <a:rPr lang="en-US" sz="1400" b="1" dirty="0">
                <a:solidFill>
                  <a:srgbClr val="3179AB"/>
                </a:solidFill>
              </a:rPr>
              <a:t>PRODUCTS AND SERVICES TAILORED FOR THE CONTINENT</a:t>
            </a:r>
          </a:p>
          <a:p>
            <a:endParaRPr lang="en-US" sz="1400" dirty="0"/>
          </a:p>
          <a:p>
            <a:r>
              <a:rPr lang="en-US" sz="1400" dirty="0"/>
              <a:t>InstaToll Africa has developed its own toll collection system to enhance and mitigate the risk arising from poorly performing third-party toll-systems from subcontractors.</a:t>
            </a:r>
          </a:p>
          <a:p>
            <a:endParaRPr lang="en-US" sz="1400" dirty="0"/>
          </a:p>
          <a:p>
            <a:r>
              <a:rPr lang="en-US" sz="1400" dirty="0"/>
              <a:t>We develop tolling, energy, parking management and access control solutions engineered in Africa for Africa, which take into account the full life-cycle costs of the total solution. We develop products which are ‘’built to last’’ offering excellent value-for-money for all levels of functionality.</a:t>
            </a:r>
          </a:p>
        </p:txBody>
      </p:sp>
      <p:sp>
        <p:nvSpPr>
          <p:cNvPr id="6" name="TextBox 5">
            <a:extLst>
              <a:ext uri="{FF2B5EF4-FFF2-40B4-BE49-F238E27FC236}">
                <a16:creationId xmlns:a16="http://schemas.microsoft.com/office/drawing/2014/main" id="{A2A9B8E5-9B06-A64D-830D-1FDE992A4C47}"/>
              </a:ext>
            </a:extLst>
          </p:cNvPr>
          <p:cNvSpPr txBox="1"/>
          <p:nvPr/>
        </p:nvSpPr>
        <p:spPr>
          <a:xfrm>
            <a:off x="3325906" y="730451"/>
            <a:ext cx="5540187" cy="523220"/>
          </a:xfrm>
          <a:prstGeom prst="rect">
            <a:avLst/>
          </a:prstGeom>
          <a:noFill/>
        </p:spPr>
        <p:txBody>
          <a:bodyPr wrap="square" rtlCol="0">
            <a:spAutoFit/>
          </a:bodyPr>
          <a:lstStyle/>
          <a:p>
            <a:pPr algn="ctr"/>
            <a:r>
              <a:rPr lang="en-US" sz="2800" b="1" dirty="0">
                <a:solidFill>
                  <a:srgbClr val="3179AB"/>
                </a:solidFill>
                <a:latin typeface="Montserrat" pitchFamily="2" charset="77"/>
              </a:rPr>
              <a:t>OUR AFRICAN </a:t>
            </a:r>
            <a:r>
              <a:rPr lang="en-US" sz="2800" b="1" dirty="0">
                <a:solidFill>
                  <a:srgbClr val="B5C567"/>
                </a:solidFill>
                <a:latin typeface="Montserrat" pitchFamily="2" charset="77"/>
              </a:rPr>
              <a:t>FOOT PRINT</a:t>
            </a:r>
          </a:p>
        </p:txBody>
      </p:sp>
      <p:grpSp>
        <p:nvGrpSpPr>
          <p:cNvPr id="7" name="Group 6">
            <a:extLst>
              <a:ext uri="{FF2B5EF4-FFF2-40B4-BE49-F238E27FC236}">
                <a16:creationId xmlns:a16="http://schemas.microsoft.com/office/drawing/2014/main" id="{BDB74559-CC84-4B83-AD61-22A7E2B66B74}"/>
              </a:ext>
            </a:extLst>
          </p:cNvPr>
          <p:cNvGrpSpPr/>
          <p:nvPr/>
        </p:nvGrpSpPr>
        <p:grpSpPr>
          <a:xfrm>
            <a:off x="7229482" y="2700965"/>
            <a:ext cx="4126089" cy="3850378"/>
            <a:chOff x="868363" y="935038"/>
            <a:chExt cx="3403600" cy="3905583"/>
          </a:xfrm>
          <a:solidFill>
            <a:sysClr val="window" lastClr="FFFFFF">
              <a:lumMod val="85000"/>
            </a:sysClr>
          </a:solidFill>
        </p:grpSpPr>
        <p:sp>
          <p:nvSpPr>
            <p:cNvPr id="8" name="Freeform 7">
              <a:extLst>
                <a:ext uri="{FF2B5EF4-FFF2-40B4-BE49-F238E27FC236}">
                  <a16:creationId xmlns:a16="http://schemas.microsoft.com/office/drawing/2014/main" id="{4710C815-1286-4764-9212-769915BE7CC1}"/>
                </a:ext>
              </a:extLst>
            </p:cNvPr>
            <p:cNvSpPr>
              <a:spLocks/>
            </p:cNvSpPr>
            <p:nvPr/>
          </p:nvSpPr>
          <p:spPr bwMode="auto">
            <a:xfrm>
              <a:off x="2566988" y="4839033"/>
              <a:ext cx="3175" cy="1588"/>
            </a:xfrm>
            <a:custGeom>
              <a:avLst/>
              <a:gdLst/>
              <a:ahLst/>
              <a:cxnLst>
                <a:cxn ang="0">
                  <a:pos x="1" y="0"/>
                </a:cxn>
                <a:cxn ang="0">
                  <a:pos x="0" y="0"/>
                </a:cxn>
                <a:cxn ang="0">
                  <a:pos x="1" y="0"/>
                </a:cxn>
              </a:cxnLst>
              <a:rect l="0" t="0" r="r" b="b"/>
              <a:pathLst>
                <a:path w="1">
                  <a:moveTo>
                    <a:pt x="1" y="0"/>
                  </a:moveTo>
                  <a:cubicBezTo>
                    <a:pt x="0" y="0"/>
                    <a:pt x="0" y="0"/>
                    <a:pt x="0" y="0"/>
                  </a:cubicBezTo>
                  <a:cubicBezTo>
                    <a:pt x="0" y="0"/>
                    <a:pt x="1" y="0"/>
                    <a:pt x="1" y="0"/>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9" name="Freeform 8">
              <a:extLst>
                <a:ext uri="{FF2B5EF4-FFF2-40B4-BE49-F238E27FC236}">
                  <a16:creationId xmlns:a16="http://schemas.microsoft.com/office/drawing/2014/main" id="{D0A88291-A68B-4E46-894A-90119B714061}"/>
                </a:ext>
              </a:extLst>
            </p:cNvPr>
            <p:cNvSpPr>
              <a:spLocks/>
            </p:cNvSpPr>
            <p:nvPr/>
          </p:nvSpPr>
          <p:spPr bwMode="auto">
            <a:xfrm>
              <a:off x="2590801" y="4834270"/>
              <a:ext cx="3175" cy="3175"/>
            </a:xfrm>
            <a:custGeom>
              <a:avLst/>
              <a:gdLst/>
              <a:ahLst/>
              <a:cxnLst>
                <a:cxn ang="0">
                  <a:pos x="1" y="0"/>
                </a:cxn>
                <a:cxn ang="0">
                  <a:pos x="0" y="1"/>
                </a:cxn>
                <a:cxn ang="0">
                  <a:pos x="1" y="0"/>
                </a:cxn>
              </a:cxnLst>
              <a:rect l="0" t="0" r="r" b="b"/>
              <a:pathLst>
                <a:path w="1" h="1">
                  <a:moveTo>
                    <a:pt x="1" y="0"/>
                  </a:moveTo>
                  <a:cubicBezTo>
                    <a:pt x="0" y="1"/>
                    <a:pt x="0" y="1"/>
                    <a:pt x="0" y="1"/>
                  </a:cubicBezTo>
                  <a:cubicBezTo>
                    <a:pt x="0" y="1"/>
                    <a:pt x="0" y="1"/>
                    <a:pt x="1" y="0"/>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10" name="Freeform 9">
              <a:extLst>
                <a:ext uri="{FF2B5EF4-FFF2-40B4-BE49-F238E27FC236}">
                  <a16:creationId xmlns:a16="http://schemas.microsoft.com/office/drawing/2014/main" id="{EA64A3C0-3800-4513-9A0A-6FD6BB7A2762}"/>
                </a:ext>
              </a:extLst>
            </p:cNvPr>
            <p:cNvSpPr>
              <a:spLocks/>
            </p:cNvSpPr>
            <p:nvPr/>
          </p:nvSpPr>
          <p:spPr bwMode="auto">
            <a:xfrm>
              <a:off x="2565401" y="4839033"/>
              <a:ext cx="1588" cy="1588"/>
            </a:xfrm>
            <a:custGeom>
              <a:avLst/>
              <a:gdLst/>
              <a:ahLst/>
              <a:cxnLst>
                <a:cxn ang="0">
                  <a:pos x="1" y="0"/>
                </a:cxn>
                <a:cxn ang="0">
                  <a:pos x="0" y="0"/>
                </a:cxn>
                <a:cxn ang="0">
                  <a:pos x="1" y="0"/>
                </a:cxn>
              </a:cxnLst>
              <a:rect l="0" t="0" r="r" b="b"/>
              <a:pathLst>
                <a:path w="1">
                  <a:moveTo>
                    <a:pt x="1" y="0"/>
                  </a:moveTo>
                  <a:cubicBezTo>
                    <a:pt x="1" y="0"/>
                    <a:pt x="0" y="0"/>
                    <a:pt x="0" y="0"/>
                  </a:cubicBezTo>
                  <a:cubicBezTo>
                    <a:pt x="0" y="0"/>
                    <a:pt x="1" y="0"/>
                    <a:pt x="1" y="0"/>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11" name="Freeform 5">
              <a:extLst>
                <a:ext uri="{FF2B5EF4-FFF2-40B4-BE49-F238E27FC236}">
                  <a16:creationId xmlns:a16="http://schemas.microsoft.com/office/drawing/2014/main" id="{838833BC-99E2-4236-BDB4-8BF53CB5E934}"/>
                </a:ext>
              </a:extLst>
            </p:cNvPr>
            <p:cNvSpPr>
              <a:spLocks/>
            </p:cNvSpPr>
            <p:nvPr/>
          </p:nvSpPr>
          <p:spPr bwMode="auto">
            <a:xfrm>
              <a:off x="2098675" y="935038"/>
              <a:ext cx="207963" cy="361950"/>
            </a:xfrm>
            <a:custGeom>
              <a:avLst/>
              <a:gdLst/>
              <a:ahLst/>
              <a:cxnLst>
                <a:cxn ang="0">
                  <a:pos x="196" y="96"/>
                </a:cxn>
                <a:cxn ang="0">
                  <a:pos x="208" y="92"/>
                </a:cxn>
                <a:cxn ang="0">
                  <a:pos x="128" y="156"/>
                </a:cxn>
                <a:cxn ang="0">
                  <a:pos x="160" y="172"/>
                </a:cxn>
                <a:cxn ang="0">
                  <a:pos x="142" y="276"/>
                </a:cxn>
                <a:cxn ang="0">
                  <a:pos x="159" y="388"/>
                </a:cxn>
                <a:cxn ang="0">
                  <a:pos x="148" y="468"/>
                </a:cxn>
                <a:cxn ang="0">
                  <a:pos x="136" y="472"/>
                </a:cxn>
                <a:cxn ang="0">
                  <a:pos x="77" y="517"/>
                </a:cxn>
                <a:cxn ang="0">
                  <a:pos x="58" y="546"/>
                </a:cxn>
                <a:cxn ang="0">
                  <a:pos x="18" y="644"/>
                </a:cxn>
                <a:cxn ang="0">
                  <a:pos x="44" y="692"/>
                </a:cxn>
                <a:cxn ang="0">
                  <a:pos x="59" y="736"/>
                </a:cxn>
                <a:cxn ang="0">
                  <a:pos x="134" y="780"/>
                </a:cxn>
                <a:cxn ang="0">
                  <a:pos x="165" y="859"/>
                </a:cxn>
                <a:cxn ang="0">
                  <a:pos x="267" y="930"/>
                </a:cxn>
                <a:cxn ang="0">
                  <a:pos x="324" y="1100"/>
                </a:cxn>
                <a:cxn ang="0">
                  <a:pos x="323" y="1264"/>
                </a:cxn>
                <a:cxn ang="0">
                  <a:pos x="500" y="1136"/>
                </a:cxn>
                <a:cxn ang="0">
                  <a:pos x="497" y="1005"/>
                </a:cxn>
                <a:cxn ang="0">
                  <a:pos x="539" y="989"/>
                </a:cxn>
                <a:cxn ang="0">
                  <a:pos x="636" y="907"/>
                </a:cxn>
                <a:cxn ang="0">
                  <a:pos x="732" y="848"/>
                </a:cxn>
                <a:cxn ang="0">
                  <a:pos x="724" y="752"/>
                </a:cxn>
                <a:cxn ang="0">
                  <a:pos x="657" y="728"/>
                </a:cxn>
                <a:cxn ang="0">
                  <a:pos x="639" y="665"/>
                </a:cxn>
                <a:cxn ang="0">
                  <a:pos x="604" y="676"/>
                </a:cxn>
                <a:cxn ang="0">
                  <a:pos x="568" y="680"/>
                </a:cxn>
                <a:cxn ang="0">
                  <a:pos x="570" y="650"/>
                </a:cxn>
                <a:cxn ang="0">
                  <a:pos x="527" y="651"/>
                </a:cxn>
                <a:cxn ang="0">
                  <a:pos x="466" y="552"/>
                </a:cxn>
                <a:cxn ang="0">
                  <a:pos x="508" y="528"/>
                </a:cxn>
                <a:cxn ang="0">
                  <a:pos x="556" y="504"/>
                </a:cxn>
                <a:cxn ang="0">
                  <a:pos x="552" y="496"/>
                </a:cxn>
                <a:cxn ang="0">
                  <a:pos x="652" y="384"/>
                </a:cxn>
                <a:cxn ang="0">
                  <a:pos x="652" y="380"/>
                </a:cxn>
                <a:cxn ang="0">
                  <a:pos x="628" y="313"/>
                </a:cxn>
                <a:cxn ang="0">
                  <a:pos x="539" y="204"/>
                </a:cxn>
                <a:cxn ang="0">
                  <a:pos x="586" y="172"/>
                </a:cxn>
                <a:cxn ang="0">
                  <a:pos x="632" y="56"/>
                </a:cxn>
                <a:cxn ang="0">
                  <a:pos x="500" y="116"/>
                </a:cxn>
                <a:cxn ang="0">
                  <a:pos x="512" y="92"/>
                </a:cxn>
                <a:cxn ang="0">
                  <a:pos x="488" y="76"/>
                </a:cxn>
                <a:cxn ang="0">
                  <a:pos x="484" y="76"/>
                </a:cxn>
                <a:cxn ang="0">
                  <a:pos x="464" y="84"/>
                </a:cxn>
                <a:cxn ang="0">
                  <a:pos x="464" y="80"/>
                </a:cxn>
                <a:cxn ang="0">
                  <a:pos x="500" y="48"/>
                </a:cxn>
                <a:cxn ang="0">
                  <a:pos x="500" y="44"/>
                </a:cxn>
                <a:cxn ang="0">
                  <a:pos x="416" y="48"/>
                </a:cxn>
                <a:cxn ang="0">
                  <a:pos x="432" y="20"/>
                </a:cxn>
                <a:cxn ang="0">
                  <a:pos x="248" y="72"/>
                </a:cxn>
                <a:cxn ang="0">
                  <a:pos x="196" y="96"/>
                </a:cxn>
              </a:cxnLst>
              <a:rect l="0" t="0" r="r" b="b"/>
              <a:pathLst>
                <a:path w="732" h="1264">
                  <a:moveTo>
                    <a:pt x="196" y="96"/>
                  </a:moveTo>
                  <a:cubicBezTo>
                    <a:pt x="208" y="92"/>
                    <a:pt x="208" y="92"/>
                    <a:pt x="208" y="92"/>
                  </a:cubicBezTo>
                  <a:cubicBezTo>
                    <a:pt x="192" y="123"/>
                    <a:pt x="157" y="139"/>
                    <a:pt x="128" y="156"/>
                  </a:cubicBezTo>
                  <a:cubicBezTo>
                    <a:pt x="136" y="170"/>
                    <a:pt x="144" y="171"/>
                    <a:pt x="160" y="172"/>
                  </a:cubicBezTo>
                  <a:cubicBezTo>
                    <a:pt x="142" y="276"/>
                    <a:pt x="142" y="276"/>
                    <a:pt x="142" y="276"/>
                  </a:cubicBezTo>
                  <a:cubicBezTo>
                    <a:pt x="159" y="388"/>
                    <a:pt x="159" y="388"/>
                    <a:pt x="159" y="388"/>
                  </a:cubicBezTo>
                  <a:cubicBezTo>
                    <a:pt x="148" y="468"/>
                    <a:pt x="148" y="468"/>
                    <a:pt x="148" y="468"/>
                  </a:cubicBezTo>
                  <a:cubicBezTo>
                    <a:pt x="136" y="472"/>
                    <a:pt x="136" y="472"/>
                    <a:pt x="136" y="472"/>
                  </a:cubicBezTo>
                  <a:cubicBezTo>
                    <a:pt x="132" y="504"/>
                    <a:pt x="99" y="502"/>
                    <a:pt x="77" y="517"/>
                  </a:cubicBezTo>
                  <a:cubicBezTo>
                    <a:pt x="67" y="524"/>
                    <a:pt x="66" y="537"/>
                    <a:pt x="58" y="546"/>
                  </a:cubicBezTo>
                  <a:cubicBezTo>
                    <a:pt x="26" y="579"/>
                    <a:pt x="0" y="591"/>
                    <a:pt x="18" y="644"/>
                  </a:cubicBezTo>
                  <a:cubicBezTo>
                    <a:pt x="24" y="661"/>
                    <a:pt x="37" y="674"/>
                    <a:pt x="44" y="692"/>
                  </a:cubicBezTo>
                  <a:cubicBezTo>
                    <a:pt x="49" y="706"/>
                    <a:pt x="46" y="725"/>
                    <a:pt x="59" y="736"/>
                  </a:cubicBezTo>
                  <a:cubicBezTo>
                    <a:pt x="81" y="757"/>
                    <a:pt x="113" y="753"/>
                    <a:pt x="134" y="780"/>
                  </a:cubicBezTo>
                  <a:cubicBezTo>
                    <a:pt x="151" y="802"/>
                    <a:pt x="146" y="842"/>
                    <a:pt x="165" y="859"/>
                  </a:cubicBezTo>
                  <a:cubicBezTo>
                    <a:pt x="198" y="888"/>
                    <a:pt x="242" y="893"/>
                    <a:pt x="267" y="930"/>
                  </a:cubicBezTo>
                  <a:cubicBezTo>
                    <a:pt x="298" y="972"/>
                    <a:pt x="309" y="1050"/>
                    <a:pt x="324" y="1100"/>
                  </a:cubicBezTo>
                  <a:cubicBezTo>
                    <a:pt x="304" y="1143"/>
                    <a:pt x="336" y="1220"/>
                    <a:pt x="323" y="1264"/>
                  </a:cubicBezTo>
                  <a:cubicBezTo>
                    <a:pt x="375" y="1252"/>
                    <a:pt x="497" y="1200"/>
                    <a:pt x="500" y="1136"/>
                  </a:cubicBezTo>
                  <a:cubicBezTo>
                    <a:pt x="502" y="1089"/>
                    <a:pt x="451" y="1043"/>
                    <a:pt x="497" y="1005"/>
                  </a:cubicBezTo>
                  <a:cubicBezTo>
                    <a:pt x="509" y="994"/>
                    <a:pt x="526" y="998"/>
                    <a:pt x="539" y="989"/>
                  </a:cubicBezTo>
                  <a:cubicBezTo>
                    <a:pt x="574" y="965"/>
                    <a:pt x="596" y="925"/>
                    <a:pt x="636" y="907"/>
                  </a:cubicBezTo>
                  <a:cubicBezTo>
                    <a:pt x="669" y="892"/>
                    <a:pt x="721" y="888"/>
                    <a:pt x="732" y="848"/>
                  </a:cubicBezTo>
                  <a:cubicBezTo>
                    <a:pt x="699" y="828"/>
                    <a:pt x="698" y="779"/>
                    <a:pt x="724" y="752"/>
                  </a:cubicBezTo>
                  <a:cubicBezTo>
                    <a:pt x="708" y="721"/>
                    <a:pt x="680" y="746"/>
                    <a:pt x="657" y="728"/>
                  </a:cubicBezTo>
                  <a:cubicBezTo>
                    <a:pt x="638" y="712"/>
                    <a:pt x="656" y="682"/>
                    <a:pt x="639" y="665"/>
                  </a:cubicBezTo>
                  <a:cubicBezTo>
                    <a:pt x="624" y="651"/>
                    <a:pt x="605" y="656"/>
                    <a:pt x="604" y="676"/>
                  </a:cubicBezTo>
                  <a:cubicBezTo>
                    <a:pt x="568" y="680"/>
                    <a:pt x="568" y="680"/>
                    <a:pt x="568" y="680"/>
                  </a:cubicBezTo>
                  <a:cubicBezTo>
                    <a:pt x="574" y="671"/>
                    <a:pt x="581" y="659"/>
                    <a:pt x="570" y="650"/>
                  </a:cubicBezTo>
                  <a:cubicBezTo>
                    <a:pt x="559" y="641"/>
                    <a:pt x="540" y="654"/>
                    <a:pt x="527" y="651"/>
                  </a:cubicBezTo>
                  <a:cubicBezTo>
                    <a:pt x="495" y="644"/>
                    <a:pt x="429" y="586"/>
                    <a:pt x="466" y="552"/>
                  </a:cubicBezTo>
                  <a:cubicBezTo>
                    <a:pt x="477" y="541"/>
                    <a:pt x="494" y="537"/>
                    <a:pt x="508" y="528"/>
                  </a:cubicBezTo>
                  <a:cubicBezTo>
                    <a:pt x="524" y="518"/>
                    <a:pt x="538" y="510"/>
                    <a:pt x="556" y="504"/>
                  </a:cubicBezTo>
                  <a:cubicBezTo>
                    <a:pt x="552" y="496"/>
                    <a:pt x="552" y="496"/>
                    <a:pt x="552" y="496"/>
                  </a:cubicBezTo>
                  <a:cubicBezTo>
                    <a:pt x="602" y="476"/>
                    <a:pt x="618" y="420"/>
                    <a:pt x="652" y="384"/>
                  </a:cubicBezTo>
                  <a:cubicBezTo>
                    <a:pt x="652" y="380"/>
                    <a:pt x="652" y="380"/>
                    <a:pt x="652" y="380"/>
                  </a:cubicBezTo>
                  <a:cubicBezTo>
                    <a:pt x="627" y="357"/>
                    <a:pt x="643" y="336"/>
                    <a:pt x="628" y="313"/>
                  </a:cubicBezTo>
                  <a:cubicBezTo>
                    <a:pt x="603" y="274"/>
                    <a:pt x="511" y="275"/>
                    <a:pt x="539" y="204"/>
                  </a:cubicBezTo>
                  <a:cubicBezTo>
                    <a:pt x="548" y="180"/>
                    <a:pt x="569" y="184"/>
                    <a:pt x="586" y="172"/>
                  </a:cubicBezTo>
                  <a:cubicBezTo>
                    <a:pt x="620" y="149"/>
                    <a:pt x="645" y="93"/>
                    <a:pt x="632" y="56"/>
                  </a:cubicBezTo>
                  <a:cubicBezTo>
                    <a:pt x="586" y="66"/>
                    <a:pt x="548" y="123"/>
                    <a:pt x="500" y="116"/>
                  </a:cubicBezTo>
                  <a:cubicBezTo>
                    <a:pt x="512" y="92"/>
                    <a:pt x="512" y="92"/>
                    <a:pt x="512" y="92"/>
                  </a:cubicBezTo>
                  <a:cubicBezTo>
                    <a:pt x="488" y="76"/>
                    <a:pt x="488" y="76"/>
                    <a:pt x="488" y="76"/>
                  </a:cubicBezTo>
                  <a:cubicBezTo>
                    <a:pt x="484" y="76"/>
                    <a:pt x="484" y="76"/>
                    <a:pt x="484" y="76"/>
                  </a:cubicBezTo>
                  <a:cubicBezTo>
                    <a:pt x="464" y="84"/>
                    <a:pt x="464" y="84"/>
                    <a:pt x="464" y="84"/>
                  </a:cubicBezTo>
                  <a:cubicBezTo>
                    <a:pt x="464" y="80"/>
                    <a:pt x="464" y="80"/>
                    <a:pt x="464" y="80"/>
                  </a:cubicBezTo>
                  <a:cubicBezTo>
                    <a:pt x="500" y="48"/>
                    <a:pt x="500" y="48"/>
                    <a:pt x="500" y="48"/>
                  </a:cubicBezTo>
                  <a:cubicBezTo>
                    <a:pt x="500" y="44"/>
                    <a:pt x="500" y="44"/>
                    <a:pt x="500" y="44"/>
                  </a:cubicBezTo>
                  <a:cubicBezTo>
                    <a:pt x="464" y="26"/>
                    <a:pt x="449" y="31"/>
                    <a:pt x="416" y="48"/>
                  </a:cubicBezTo>
                  <a:cubicBezTo>
                    <a:pt x="432" y="20"/>
                    <a:pt x="432" y="20"/>
                    <a:pt x="432" y="20"/>
                  </a:cubicBezTo>
                  <a:cubicBezTo>
                    <a:pt x="373" y="0"/>
                    <a:pt x="295" y="42"/>
                    <a:pt x="248" y="72"/>
                  </a:cubicBezTo>
                  <a:cubicBezTo>
                    <a:pt x="230" y="82"/>
                    <a:pt x="211" y="79"/>
                    <a:pt x="196" y="96"/>
                  </a:cubicBezTo>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12" name="Freeform 6">
              <a:extLst>
                <a:ext uri="{FF2B5EF4-FFF2-40B4-BE49-F238E27FC236}">
                  <a16:creationId xmlns:a16="http://schemas.microsoft.com/office/drawing/2014/main" id="{280263C3-FBF9-4222-8524-1D220C81A8E5}"/>
                </a:ext>
              </a:extLst>
            </p:cNvPr>
            <p:cNvSpPr>
              <a:spLocks/>
            </p:cNvSpPr>
            <p:nvPr/>
          </p:nvSpPr>
          <p:spPr bwMode="auto">
            <a:xfrm>
              <a:off x="877888" y="1008063"/>
              <a:ext cx="800100" cy="738188"/>
            </a:xfrm>
            <a:custGeom>
              <a:avLst/>
              <a:gdLst/>
              <a:ahLst/>
              <a:cxnLst>
                <a:cxn ang="0">
                  <a:pos x="1683" y="384"/>
                </a:cxn>
                <a:cxn ang="0">
                  <a:pos x="1484" y="473"/>
                </a:cxn>
                <a:cxn ang="0">
                  <a:pos x="1360" y="590"/>
                </a:cxn>
                <a:cxn ang="0">
                  <a:pos x="1265" y="785"/>
                </a:cxn>
                <a:cxn ang="0">
                  <a:pos x="1259" y="920"/>
                </a:cxn>
                <a:cxn ang="0">
                  <a:pos x="1227" y="1042"/>
                </a:cxn>
                <a:cxn ang="0">
                  <a:pos x="1044" y="1200"/>
                </a:cxn>
                <a:cxn ang="0">
                  <a:pos x="799" y="1327"/>
                </a:cxn>
                <a:cxn ang="0">
                  <a:pos x="643" y="1469"/>
                </a:cxn>
                <a:cxn ang="0">
                  <a:pos x="459" y="1641"/>
                </a:cxn>
                <a:cxn ang="0">
                  <a:pos x="395" y="1793"/>
                </a:cxn>
                <a:cxn ang="0">
                  <a:pos x="191" y="2085"/>
                </a:cxn>
                <a:cxn ang="0">
                  <a:pos x="211" y="2065"/>
                </a:cxn>
                <a:cxn ang="0">
                  <a:pos x="171" y="2153"/>
                </a:cxn>
                <a:cxn ang="0">
                  <a:pos x="69" y="2323"/>
                </a:cxn>
                <a:cxn ang="0">
                  <a:pos x="4" y="2549"/>
                </a:cxn>
                <a:cxn ang="0">
                  <a:pos x="47" y="2489"/>
                </a:cxn>
                <a:cxn ang="0">
                  <a:pos x="671" y="2489"/>
                </a:cxn>
                <a:cxn ang="0">
                  <a:pos x="710" y="2289"/>
                </a:cxn>
                <a:cxn ang="0">
                  <a:pos x="847" y="2134"/>
                </a:cxn>
                <a:cxn ang="0">
                  <a:pos x="895" y="2001"/>
                </a:cxn>
                <a:cxn ang="0">
                  <a:pos x="1479" y="1685"/>
                </a:cxn>
                <a:cxn ang="0">
                  <a:pos x="1543" y="1160"/>
                </a:cxn>
                <a:cxn ang="0">
                  <a:pos x="1686" y="1088"/>
                </a:cxn>
                <a:cxn ang="0">
                  <a:pos x="1827" y="1059"/>
                </a:cxn>
                <a:cxn ang="0">
                  <a:pos x="2011" y="1002"/>
                </a:cxn>
                <a:cxn ang="0">
                  <a:pos x="2155" y="935"/>
                </a:cxn>
                <a:cxn ang="0">
                  <a:pos x="2283" y="880"/>
                </a:cxn>
                <a:cxn ang="0">
                  <a:pos x="2350" y="847"/>
                </a:cxn>
                <a:cxn ang="0">
                  <a:pos x="2320" y="745"/>
                </a:cxn>
                <a:cxn ang="0">
                  <a:pos x="2439" y="725"/>
                </a:cxn>
                <a:cxn ang="0">
                  <a:pos x="2571" y="663"/>
                </a:cxn>
                <a:cxn ang="0">
                  <a:pos x="2755" y="657"/>
                </a:cxn>
                <a:cxn ang="0">
                  <a:pos x="2707" y="525"/>
                </a:cxn>
                <a:cxn ang="0">
                  <a:pos x="2696" y="421"/>
                </a:cxn>
                <a:cxn ang="0">
                  <a:pos x="2691" y="325"/>
                </a:cxn>
                <a:cxn ang="0">
                  <a:pos x="2679" y="253"/>
                </a:cxn>
                <a:cxn ang="0">
                  <a:pos x="2575" y="148"/>
                </a:cxn>
                <a:cxn ang="0">
                  <a:pos x="2455" y="97"/>
                </a:cxn>
                <a:cxn ang="0">
                  <a:pos x="2279" y="122"/>
                </a:cxn>
                <a:cxn ang="0">
                  <a:pos x="2055" y="13"/>
                </a:cxn>
                <a:cxn ang="0">
                  <a:pos x="1941" y="32"/>
                </a:cxn>
                <a:cxn ang="0">
                  <a:pos x="1840" y="245"/>
                </a:cxn>
              </a:cxnLst>
              <a:rect l="0" t="0" r="r" b="b"/>
              <a:pathLst>
                <a:path w="2799" h="2585">
                  <a:moveTo>
                    <a:pt x="1787" y="313"/>
                  </a:moveTo>
                  <a:cubicBezTo>
                    <a:pt x="1770" y="359"/>
                    <a:pt x="1724" y="369"/>
                    <a:pt x="1683" y="384"/>
                  </a:cubicBezTo>
                  <a:cubicBezTo>
                    <a:pt x="1662" y="391"/>
                    <a:pt x="1646" y="406"/>
                    <a:pt x="1626" y="414"/>
                  </a:cubicBezTo>
                  <a:cubicBezTo>
                    <a:pt x="1578" y="433"/>
                    <a:pt x="1528" y="443"/>
                    <a:pt x="1484" y="473"/>
                  </a:cubicBezTo>
                  <a:cubicBezTo>
                    <a:pt x="1468" y="484"/>
                    <a:pt x="1457" y="503"/>
                    <a:pt x="1443" y="516"/>
                  </a:cubicBezTo>
                  <a:cubicBezTo>
                    <a:pt x="1419" y="537"/>
                    <a:pt x="1374" y="561"/>
                    <a:pt x="1360" y="590"/>
                  </a:cubicBezTo>
                  <a:cubicBezTo>
                    <a:pt x="1350" y="611"/>
                    <a:pt x="1366" y="636"/>
                    <a:pt x="1351" y="657"/>
                  </a:cubicBezTo>
                  <a:cubicBezTo>
                    <a:pt x="1343" y="703"/>
                    <a:pt x="1278" y="734"/>
                    <a:pt x="1265" y="785"/>
                  </a:cubicBezTo>
                  <a:cubicBezTo>
                    <a:pt x="1257" y="815"/>
                    <a:pt x="1265" y="850"/>
                    <a:pt x="1263" y="881"/>
                  </a:cubicBezTo>
                  <a:cubicBezTo>
                    <a:pt x="1262" y="893"/>
                    <a:pt x="1255" y="907"/>
                    <a:pt x="1259" y="920"/>
                  </a:cubicBezTo>
                  <a:cubicBezTo>
                    <a:pt x="1265" y="938"/>
                    <a:pt x="1298" y="947"/>
                    <a:pt x="1293" y="969"/>
                  </a:cubicBezTo>
                  <a:cubicBezTo>
                    <a:pt x="1286" y="1000"/>
                    <a:pt x="1244" y="1018"/>
                    <a:pt x="1227" y="1042"/>
                  </a:cubicBezTo>
                  <a:cubicBezTo>
                    <a:pt x="1200" y="1080"/>
                    <a:pt x="1177" y="1121"/>
                    <a:pt x="1139" y="1150"/>
                  </a:cubicBezTo>
                  <a:cubicBezTo>
                    <a:pt x="1111" y="1172"/>
                    <a:pt x="1072" y="1178"/>
                    <a:pt x="1044" y="1200"/>
                  </a:cubicBezTo>
                  <a:cubicBezTo>
                    <a:pt x="1017" y="1221"/>
                    <a:pt x="1000" y="1255"/>
                    <a:pt x="971" y="1273"/>
                  </a:cubicBezTo>
                  <a:cubicBezTo>
                    <a:pt x="922" y="1303"/>
                    <a:pt x="855" y="1317"/>
                    <a:pt x="799" y="1327"/>
                  </a:cubicBezTo>
                  <a:cubicBezTo>
                    <a:pt x="776" y="1331"/>
                    <a:pt x="740" y="1324"/>
                    <a:pt x="722" y="1340"/>
                  </a:cubicBezTo>
                  <a:cubicBezTo>
                    <a:pt x="689" y="1369"/>
                    <a:pt x="659" y="1428"/>
                    <a:pt x="643" y="1469"/>
                  </a:cubicBezTo>
                  <a:cubicBezTo>
                    <a:pt x="632" y="1495"/>
                    <a:pt x="632" y="1524"/>
                    <a:pt x="611" y="1546"/>
                  </a:cubicBezTo>
                  <a:cubicBezTo>
                    <a:pt x="573" y="1587"/>
                    <a:pt x="486" y="1592"/>
                    <a:pt x="459" y="1641"/>
                  </a:cubicBezTo>
                  <a:cubicBezTo>
                    <a:pt x="452" y="1654"/>
                    <a:pt x="454" y="1671"/>
                    <a:pt x="447" y="1685"/>
                  </a:cubicBezTo>
                  <a:cubicBezTo>
                    <a:pt x="430" y="1720"/>
                    <a:pt x="403" y="1754"/>
                    <a:pt x="395" y="1793"/>
                  </a:cubicBezTo>
                  <a:cubicBezTo>
                    <a:pt x="388" y="1827"/>
                    <a:pt x="405" y="1862"/>
                    <a:pt x="386" y="1893"/>
                  </a:cubicBezTo>
                  <a:cubicBezTo>
                    <a:pt x="339" y="1967"/>
                    <a:pt x="222" y="2000"/>
                    <a:pt x="191" y="2085"/>
                  </a:cubicBezTo>
                  <a:cubicBezTo>
                    <a:pt x="195" y="2089"/>
                    <a:pt x="195" y="2089"/>
                    <a:pt x="195" y="2089"/>
                  </a:cubicBezTo>
                  <a:cubicBezTo>
                    <a:pt x="211" y="2065"/>
                    <a:pt x="211" y="2065"/>
                    <a:pt x="211" y="2065"/>
                  </a:cubicBezTo>
                  <a:cubicBezTo>
                    <a:pt x="235" y="2045"/>
                    <a:pt x="235" y="2045"/>
                    <a:pt x="235" y="2045"/>
                  </a:cubicBezTo>
                  <a:cubicBezTo>
                    <a:pt x="223" y="2083"/>
                    <a:pt x="189" y="2117"/>
                    <a:pt x="171" y="2153"/>
                  </a:cubicBezTo>
                  <a:cubicBezTo>
                    <a:pt x="147" y="2200"/>
                    <a:pt x="138" y="2259"/>
                    <a:pt x="107" y="2304"/>
                  </a:cubicBezTo>
                  <a:cubicBezTo>
                    <a:pt x="97" y="2317"/>
                    <a:pt x="81" y="2314"/>
                    <a:pt x="69" y="2323"/>
                  </a:cubicBezTo>
                  <a:cubicBezTo>
                    <a:pt x="38" y="2347"/>
                    <a:pt x="25" y="2388"/>
                    <a:pt x="23" y="2425"/>
                  </a:cubicBezTo>
                  <a:cubicBezTo>
                    <a:pt x="21" y="2466"/>
                    <a:pt x="11" y="2508"/>
                    <a:pt x="4" y="2549"/>
                  </a:cubicBezTo>
                  <a:cubicBezTo>
                    <a:pt x="0" y="2567"/>
                    <a:pt x="1" y="2585"/>
                    <a:pt x="23" y="2585"/>
                  </a:cubicBezTo>
                  <a:cubicBezTo>
                    <a:pt x="47" y="2489"/>
                    <a:pt x="47" y="2489"/>
                    <a:pt x="47" y="2489"/>
                  </a:cubicBezTo>
                  <a:cubicBezTo>
                    <a:pt x="543" y="2489"/>
                    <a:pt x="543" y="2489"/>
                    <a:pt x="543" y="2489"/>
                  </a:cubicBezTo>
                  <a:cubicBezTo>
                    <a:pt x="671" y="2489"/>
                    <a:pt x="671" y="2489"/>
                    <a:pt x="671" y="2489"/>
                  </a:cubicBezTo>
                  <a:cubicBezTo>
                    <a:pt x="683" y="2489"/>
                    <a:pt x="710" y="2493"/>
                    <a:pt x="720" y="2485"/>
                  </a:cubicBezTo>
                  <a:cubicBezTo>
                    <a:pt x="719" y="2464"/>
                    <a:pt x="716" y="2333"/>
                    <a:pt x="710" y="2289"/>
                  </a:cubicBezTo>
                  <a:cubicBezTo>
                    <a:pt x="707" y="2266"/>
                    <a:pt x="691" y="2246"/>
                    <a:pt x="700" y="2223"/>
                  </a:cubicBezTo>
                  <a:cubicBezTo>
                    <a:pt x="721" y="2166"/>
                    <a:pt x="800" y="2156"/>
                    <a:pt x="847" y="2134"/>
                  </a:cubicBezTo>
                  <a:cubicBezTo>
                    <a:pt x="859" y="2128"/>
                    <a:pt x="882" y="2126"/>
                    <a:pt x="891" y="2114"/>
                  </a:cubicBezTo>
                  <a:cubicBezTo>
                    <a:pt x="907" y="2093"/>
                    <a:pt x="895" y="2027"/>
                    <a:pt x="895" y="2001"/>
                  </a:cubicBezTo>
                  <a:cubicBezTo>
                    <a:pt x="895" y="1685"/>
                    <a:pt x="895" y="1685"/>
                    <a:pt x="895" y="1685"/>
                  </a:cubicBezTo>
                  <a:cubicBezTo>
                    <a:pt x="1479" y="1685"/>
                    <a:pt x="1479" y="1685"/>
                    <a:pt x="1479" y="1685"/>
                  </a:cubicBezTo>
                  <a:cubicBezTo>
                    <a:pt x="1479" y="1201"/>
                    <a:pt x="1479" y="1201"/>
                    <a:pt x="1479" y="1201"/>
                  </a:cubicBezTo>
                  <a:cubicBezTo>
                    <a:pt x="1506" y="1195"/>
                    <a:pt x="1520" y="1173"/>
                    <a:pt x="1543" y="1160"/>
                  </a:cubicBezTo>
                  <a:cubicBezTo>
                    <a:pt x="1576" y="1140"/>
                    <a:pt x="1612" y="1114"/>
                    <a:pt x="1647" y="1097"/>
                  </a:cubicBezTo>
                  <a:cubicBezTo>
                    <a:pt x="1659" y="1091"/>
                    <a:pt x="1673" y="1094"/>
                    <a:pt x="1686" y="1088"/>
                  </a:cubicBezTo>
                  <a:cubicBezTo>
                    <a:pt x="1704" y="1079"/>
                    <a:pt x="1714" y="1059"/>
                    <a:pt x="1735" y="1052"/>
                  </a:cubicBezTo>
                  <a:cubicBezTo>
                    <a:pt x="1767" y="1041"/>
                    <a:pt x="1796" y="1067"/>
                    <a:pt x="1827" y="1059"/>
                  </a:cubicBezTo>
                  <a:cubicBezTo>
                    <a:pt x="1846" y="1054"/>
                    <a:pt x="1848" y="1030"/>
                    <a:pt x="1867" y="1023"/>
                  </a:cubicBezTo>
                  <a:cubicBezTo>
                    <a:pt x="1911" y="1006"/>
                    <a:pt x="1965" y="1015"/>
                    <a:pt x="2011" y="1002"/>
                  </a:cubicBezTo>
                  <a:cubicBezTo>
                    <a:pt x="2036" y="994"/>
                    <a:pt x="2077" y="987"/>
                    <a:pt x="2099" y="974"/>
                  </a:cubicBezTo>
                  <a:cubicBezTo>
                    <a:pt x="2120" y="961"/>
                    <a:pt x="2130" y="944"/>
                    <a:pt x="2155" y="935"/>
                  </a:cubicBezTo>
                  <a:cubicBezTo>
                    <a:pt x="2173" y="929"/>
                    <a:pt x="2193" y="932"/>
                    <a:pt x="2211" y="925"/>
                  </a:cubicBezTo>
                  <a:cubicBezTo>
                    <a:pt x="2237" y="914"/>
                    <a:pt x="2257" y="890"/>
                    <a:pt x="2283" y="880"/>
                  </a:cubicBezTo>
                  <a:cubicBezTo>
                    <a:pt x="2303" y="873"/>
                    <a:pt x="2328" y="882"/>
                    <a:pt x="2345" y="866"/>
                  </a:cubicBezTo>
                  <a:cubicBezTo>
                    <a:pt x="2351" y="861"/>
                    <a:pt x="2354" y="854"/>
                    <a:pt x="2350" y="847"/>
                  </a:cubicBezTo>
                  <a:cubicBezTo>
                    <a:pt x="2344" y="835"/>
                    <a:pt x="2326" y="836"/>
                    <a:pt x="2317" y="826"/>
                  </a:cubicBezTo>
                  <a:cubicBezTo>
                    <a:pt x="2307" y="815"/>
                    <a:pt x="2306" y="753"/>
                    <a:pt x="2320" y="745"/>
                  </a:cubicBezTo>
                  <a:cubicBezTo>
                    <a:pt x="2332" y="738"/>
                    <a:pt x="2349" y="749"/>
                    <a:pt x="2363" y="748"/>
                  </a:cubicBezTo>
                  <a:cubicBezTo>
                    <a:pt x="2386" y="745"/>
                    <a:pt x="2416" y="733"/>
                    <a:pt x="2439" y="725"/>
                  </a:cubicBezTo>
                  <a:cubicBezTo>
                    <a:pt x="2466" y="716"/>
                    <a:pt x="2458" y="694"/>
                    <a:pt x="2476" y="680"/>
                  </a:cubicBezTo>
                  <a:cubicBezTo>
                    <a:pt x="2493" y="666"/>
                    <a:pt x="2549" y="663"/>
                    <a:pt x="2571" y="663"/>
                  </a:cubicBezTo>
                  <a:cubicBezTo>
                    <a:pt x="2630" y="662"/>
                    <a:pt x="2718" y="696"/>
                    <a:pt x="2775" y="669"/>
                  </a:cubicBezTo>
                  <a:cubicBezTo>
                    <a:pt x="2755" y="657"/>
                    <a:pt x="2755" y="657"/>
                    <a:pt x="2755" y="657"/>
                  </a:cubicBezTo>
                  <a:cubicBezTo>
                    <a:pt x="2763" y="630"/>
                    <a:pt x="2775" y="620"/>
                    <a:pt x="2799" y="605"/>
                  </a:cubicBezTo>
                  <a:cubicBezTo>
                    <a:pt x="2707" y="525"/>
                    <a:pt x="2707" y="525"/>
                    <a:pt x="2707" y="525"/>
                  </a:cubicBezTo>
                  <a:cubicBezTo>
                    <a:pt x="2735" y="506"/>
                    <a:pt x="2692" y="488"/>
                    <a:pt x="2687" y="467"/>
                  </a:cubicBezTo>
                  <a:cubicBezTo>
                    <a:pt x="2684" y="451"/>
                    <a:pt x="2697" y="436"/>
                    <a:pt x="2696" y="421"/>
                  </a:cubicBezTo>
                  <a:cubicBezTo>
                    <a:pt x="2694" y="385"/>
                    <a:pt x="2668" y="367"/>
                    <a:pt x="2691" y="329"/>
                  </a:cubicBezTo>
                  <a:cubicBezTo>
                    <a:pt x="2691" y="325"/>
                    <a:pt x="2691" y="325"/>
                    <a:pt x="2691" y="325"/>
                  </a:cubicBezTo>
                  <a:cubicBezTo>
                    <a:pt x="2663" y="273"/>
                    <a:pt x="2663" y="273"/>
                    <a:pt x="2663" y="273"/>
                  </a:cubicBezTo>
                  <a:cubicBezTo>
                    <a:pt x="2679" y="253"/>
                    <a:pt x="2679" y="253"/>
                    <a:pt x="2679" y="253"/>
                  </a:cubicBezTo>
                  <a:cubicBezTo>
                    <a:pt x="2657" y="241"/>
                    <a:pt x="2663" y="229"/>
                    <a:pt x="2671" y="209"/>
                  </a:cubicBezTo>
                  <a:cubicBezTo>
                    <a:pt x="2639" y="192"/>
                    <a:pt x="2608" y="159"/>
                    <a:pt x="2575" y="148"/>
                  </a:cubicBezTo>
                  <a:cubicBezTo>
                    <a:pt x="2556" y="141"/>
                    <a:pt x="2538" y="149"/>
                    <a:pt x="2519" y="147"/>
                  </a:cubicBezTo>
                  <a:cubicBezTo>
                    <a:pt x="2490" y="144"/>
                    <a:pt x="2471" y="118"/>
                    <a:pt x="2455" y="97"/>
                  </a:cubicBezTo>
                  <a:cubicBezTo>
                    <a:pt x="2440" y="104"/>
                    <a:pt x="2430" y="117"/>
                    <a:pt x="2415" y="122"/>
                  </a:cubicBezTo>
                  <a:cubicBezTo>
                    <a:pt x="2370" y="135"/>
                    <a:pt x="2324" y="119"/>
                    <a:pt x="2279" y="122"/>
                  </a:cubicBezTo>
                  <a:cubicBezTo>
                    <a:pt x="2226" y="125"/>
                    <a:pt x="2192" y="147"/>
                    <a:pt x="2139" y="119"/>
                  </a:cubicBezTo>
                  <a:cubicBezTo>
                    <a:pt x="2099" y="98"/>
                    <a:pt x="2041" y="64"/>
                    <a:pt x="2055" y="13"/>
                  </a:cubicBezTo>
                  <a:cubicBezTo>
                    <a:pt x="2028" y="0"/>
                    <a:pt x="2016" y="15"/>
                    <a:pt x="1991" y="22"/>
                  </a:cubicBezTo>
                  <a:cubicBezTo>
                    <a:pt x="1975" y="27"/>
                    <a:pt x="1954" y="21"/>
                    <a:pt x="1941" y="32"/>
                  </a:cubicBezTo>
                  <a:cubicBezTo>
                    <a:pt x="1928" y="43"/>
                    <a:pt x="1922" y="74"/>
                    <a:pt x="1915" y="89"/>
                  </a:cubicBezTo>
                  <a:cubicBezTo>
                    <a:pt x="1890" y="141"/>
                    <a:pt x="1873" y="196"/>
                    <a:pt x="1840" y="245"/>
                  </a:cubicBezTo>
                  <a:cubicBezTo>
                    <a:pt x="1827" y="264"/>
                    <a:pt x="1809" y="305"/>
                    <a:pt x="1787" y="313"/>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13" name="Freeform 7">
              <a:extLst>
                <a:ext uri="{FF2B5EF4-FFF2-40B4-BE49-F238E27FC236}">
                  <a16:creationId xmlns:a16="http://schemas.microsoft.com/office/drawing/2014/main" id="{06AFF634-489A-4013-8C6B-62068B6EEF95}"/>
                </a:ext>
              </a:extLst>
            </p:cNvPr>
            <p:cNvSpPr>
              <a:spLocks/>
            </p:cNvSpPr>
            <p:nvPr/>
          </p:nvSpPr>
          <p:spPr bwMode="auto">
            <a:xfrm>
              <a:off x="1250950" y="1211263"/>
              <a:ext cx="1588" cy="1588"/>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14" name="Freeform 8">
              <a:extLst>
                <a:ext uri="{FF2B5EF4-FFF2-40B4-BE49-F238E27FC236}">
                  <a16:creationId xmlns:a16="http://schemas.microsoft.com/office/drawing/2014/main" id="{F9DCC8DA-9334-4327-BEA0-91A4EC439E4C}"/>
                </a:ext>
              </a:extLst>
            </p:cNvPr>
            <p:cNvSpPr>
              <a:spLocks/>
            </p:cNvSpPr>
            <p:nvPr/>
          </p:nvSpPr>
          <p:spPr bwMode="auto">
            <a:xfrm>
              <a:off x="1295400" y="949325"/>
              <a:ext cx="1028700" cy="885825"/>
            </a:xfrm>
            <a:custGeom>
              <a:avLst/>
              <a:gdLst/>
              <a:ahLst/>
              <a:cxnLst>
                <a:cxn ang="0">
                  <a:pos x="2505" y="56"/>
                </a:cxn>
                <a:cxn ang="0">
                  <a:pos x="2409" y="63"/>
                </a:cxn>
                <a:cxn ang="0">
                  <a:pos x="2113" y="63"/>
                </a:cxn>
                <a:cxn ang="0">
                  <a:pos x="2030" y="40"/>
                </a:cxn>
                <a:cxn ang="0">
                  <a:pos x="1965" y="93"/>
                </a:cxn>
                <a:cxn ang="0">
                  <a:pos x="1701" y="114"/>
                </a:cxn>
                <a:cxn ang="0">
                  <a:pos x="1473" y="231"/>
                </a:cxn>
                <a:cxn ang="0">
                  <a:pos x="1369" y="245"/>
                </a:cxn>
                <a:cxn ang="0">
                  <a:pos x="1125" y="355"/>
                </a:cxn>
                <a:cxn ang="0">
                  <a:pos x="1193" y="435"/>
                </a:cxn>
                <a:cxn ang="0">
                  <a:pos x="1205" y="487"/>
                </a:cxn>
                <a:cxn ang="0">
                  <a:pos x="1235" y="627"/>
                </a:cxn>
                <a:cxn ang="0">
                  <a:pos x="1249" y="727"/>
                </a:cxn>
                <a:cxn ang="0">
                  <a:pos x="1289" y="867"/>
                </a:cxn>
                <a:cxn ang="0">
                  <a:pos x="1313" y="875"/>
                </a:cxn>
                <a:cxn ang="0">
                  <a:pos x="985" y="924"/>
                </a:cxn>
                <a:cxn ang="0">
                  <a:pos x="855" y="947"/>
                </a:cxn>
                <a:cxn ang="0">
                  <a:pos x="885" y="1065"/>
                </a:cxn>
                <a:cxn ang="0">
                  <a:pos x="749" y="1126"/>
                </a:cxn>
                <a:cxn ang="0">
                  <a:pos x="629" y="1173"/>
                </a:cxn>
                <a:cxn ang="0">
                  <a:pos x="409" y="1222"/>
                </a:cxn>
                <a:cxn ang="0">
                  <a:pos x="285" y="1250"/>
                </a:cxn>
                <a:cxn ang="0">
                  <a:pos x="193" y="1294"/>
                </a:cxn>
                <a:cxn ang="0">
                  <a:pos x="49" y="1389"/>
                </a:cxn>
                <a:cxn ang="0">
                  <a:pos x="13" y="1531"/>
                </a:cxn>
                <a:cxn ang="0">
                  <a:pos x="73" y="1693"/>
                </a:cxn>
                <a:cxn ang="0">
                  <a:pos x="649" y="2037"/>
                </a:cxn>
                <a:cxn ang="0">
                  <a:pos x="1561" y="2637"/>
                </a:cxn>
                <a:cxn ang="0">
                  <a:pos x="1723" y="2795"/>
                </a:cxn>
                <a:cxn ang="0">
                  <a:pos x="1841" y="2879"/>
                </a:cxn>
                <a:cxn ang="0">
                  <a:pos x="1946" y="2921"/>
                </a:cxn>
                <a:cxn ang="0">
                  <a:pos x="2085" y="3023"/>
                </a:cxn>
                <a:cxn ang="0">
                  <a:pos x="2101" y="3100"/>
                </a:cxn>
                <a:cxn ang="0">
                  <a:pos x="2261" y="3071"/>
                </a:cxn>
                <a:cxn ang="0">
                  <a:pos x="2529" y="3019"/>
                </a:cxn>
                <a:cxn ang="0">
                  <a:pos x="2809" y="2782"/>
                </a:cxn>
                <a:cxn ang="0">
                  <a:pos x="3601" y="2315"/>
                </a:cxn>
                <a:cxn ang="0">
                  <a:pos x="3393" y="2134"/>
                </a:cxn>
                <a:cxn ang="0">
                  <a:pos x="3240" y="1967"/>
                </a:cxn>
                <a:cxn ang="0">
                  <a:pos x="3227" y="1799"/>
                </a:cxn>
                <a:cxn ang="0">
                  <a:pos x="3241" y="1603"/>
                </a:cxn>
                <a:cxn ang="0">
                  <a:pos x="3224" y="1471"/>
                </a:cxn>
                <a:cxn ang="0">
                  <a:pos x="3171" y="1203"/>
                </a:cxn>
                <a:cxn ang="0">
                  <a:pos x="3110" y="947"/>
                </a:cxn>
                <a:cxn ang="0">
                  <a:pos x="2982" y="807"/>
                </a:cxn>
                <a:cxn ang="0">
                  <a:pos x="2938" y="715"/>
                </a:cxn>
                <a:cxn ang="0">
                  <a:pos x="2858" y="639"/>
                </a:cxn>
                <a:cxn ang="0">
                  <a:pos x="2953" y="423"/>
                </a:cxn>
                <a:cxn ang="0">
                  <a:pos x="2978" y="340"/>
                </a:cxn>
                <a:cxn ang="0">
                  <a:pos x="2971" y="259"/>
                </a:cxn>
                <a:cxn ang="0">
                  <a:pos x="2945" y="115"/>
                </a:cxn>
                <a:cxn ang="0">
                  <a:pos x="3025" y="55"/>
                </a:cxn>
                <a:cxn ang="0">
                  <a:pos x="2941" y="34"/>
                </a:cxn>
                <a:cxn ang="0">
                  <a:pos x="2761" y="15"/>
                </a:cxn>
                <a:cxn ang="0">
                  <a:pos x="2773" y="23"/>
                </a:cxn>
                <a:cxn ang="0">
                  <a:pos x="2673" y="30"/>
                </a:cxn>
                <a:cxn ang="0">
                  <a:pos x="2601" y="39"/>
                </a:cxn>
              </a:cxnLst>
              <a:rect l="0" t="0" r="r" b="b"/>
              <a:pathLst>
                <a:path w="3601" h="3102">
                  <a:moveTo>
                    <a:pt x="2601" y="39"/>
                  </a:moveTo>
                  <a:cubicBezTo>
                    <a:pt x="2569" y="49"/>
                    <a:pt x="2535" y="46"/>
                    <a:pt x="2505" y="56"/>
                  </a:cubicBezTo>
                  <a:cubicBezTo>
                    <a:pt x="2484" y="63"/>
                    <a:pt x="2471" y="84"/>
                    <a:pt x="2449" y="86"/>
                  </a:cubicBezTo>
                  <a:cubicBezTo>
                    <a:pt x="2430" y="88"/>
                    <a:pt x="2414" y="80"/>
                    <a:pt x="2409" y="63"/>
                  </a:cubicBezTo>
                  <a:cubicBezTo>
                    <a:pt x="2335" y="47"/>
                    <a:pt x="2261" y="29"/>
                    <a:pt x="2185" y="40"/>
                  </a:cubicBezTo>
                  <a:cubicBezTo>
                    <a:pt x="2160" y="44"/>
                    <a:pt x="2139" y="61"/>
                    <a:pt x="2113" y="63"/>
                  </a:cubicBezTo>
                  <a:cubicBezTo>
                    <a:pt x="2101" y="63"/>
                    <a:pt x="2075" y="70"/>
                    <a:pt x="2064" y="65"/>
                  </a:cubicBezTo>
                  <a:cubicBezTo>
                    <a:pt x="2052" y="59"/>
                    <a:pt x="2046" y="35"/>
                    <a:pt x="2030" y="40"/>
                  </a:cubicBezTo>
                  <a:cubicBezTo>
                    <a:pt x="2020" y="43"/>
                    <a:pt x="2017" y="59"/>
                    <a:pt x="2011" y="67"/>
                  </a:cubicBezTo>
                  <a:cubicBezTo>
                    <a:pt x="2001" y="80"/>
                    <a:pt x="1982" y="90"/>
                    <a:pt x="1965" y="93"/>
                  </a:cubicBezTo>
                  <a:cubicBezTo>
                    <a:pt x="1950" y="96"/>
                    <a:pt x="1936" y="88"/>
                    <a:pt x="1921" y="89"/>
                  </a:cubicBezTo>
                  <a:cubicBezTo>
                    <a:pt x="1852" y="94"/>
                    <a:pt x="1767" y="96"/>
                    <a:pt x="1701" y="114"/>
                  </a:cubicBezTo>
                  <a:cubicBezTo>
                    <a:pt x="1655" y="127"/>
                    <a:pt x="1589" y="152"/>
                    <a:pt x="1549" y="181"/>
                  </a:cubicBezTo>
                  <a:cubicBezTo>
                    <a:pt x="1518" y="203"/>
                    <a:pt x="1522" y="236"/>
                    <a:pt x="1473" y="231"/>
                  </a:cubicBezTo>
                  <a:cubicBezTo>
                    <a:pt x="1464" y="191"/>
                    <a:pt x="1423" y="240"/>
                    <a:pt x="1409" y="244"/>
                  </a:cubicBezTo>
                  <a:cubicBezTo>
                    <a:pt x="1396" y="248"/>
                    <a:pt x="1382" y="242"/>
                    <a:pt x="1369" y="245"/>
                  </a:cubicBezTo>
                  <a:cubicBezTo>
                    <a:pt x="1322" y="254"/>
                    <a:pt x="1315" y="289"/>
                    <a:pt x="1281" y="313"/>
                  </a:cubicBezTo>
                  <a:cubicBezTo>
                    <a:pt x="1232" y="346"/>
                    <a:pt x="1182" y="355"/>
                    <a:pt x="1125" y="355"/>
                  </a:cubicBezTo>
                  <a:cubicBezTo>
                    <a:pt x="1138" y="381"/>
                    <a:pt x="1185" y="411"/>
                    <a:pt x="1213" y="419"/>
                  </a:cubicBezTo>
                  <a:cubicBezTo>
                    <a:pt x="1193" y="435"/>
                    <a:pt x="1193" y="435"/>
                    <a:pt x="1193" y="435"/>
                  </a:cubicBezTo>
                  <a:cubicBezTo>
                    <a:pt x="1193" y="447"/>
                    <a:pt x="1193" y="447"/>
                    <a:pt x="1193" y="447"/>
                  </a:cubicBezTo>
                  <a:cubicBezTo>
                    <a:pt x="1211" y="460"/>
                    <a:pt x="1212" y="467"/>
                    <a:pt x="1205" y="487"/>
                  </a:cubicBezTo>
                  <a:cubicBezTo>
                    <a:pt x="1236" y="516"/>
                    <a:pt x="1219" y="544"/>
                    <a:pt x="1217" y="579"/>
                  </a:cubicBezTo>
                  <a:cubicBezTo>
                    <a:pt x="1216" y="600"/>
                    <a:pt x="1233" y="609"/>
                    <a:pt x="1235" y="627"/>
                  </a:cubicBezTo>
                  <a:cubicBezTo>
                    <a:pt x="1236" y="642"/>
                    <a:pt x="1224" y="655"/>
                    <a:pt x="1226" y="671"/>
                  </a:cubicBezTo>
                  <a:cubicBezTo>
                    <a:pt x="1229" y="691"/>
                    <a:pt x="1260" y="708"/>
                    <a:pt x="1249" y="727"/>
                  </a:cubicBezTo>
                  <a:cubicBezTo>
                    <a:pt x="1266" y="764"/>
                    <a:pt x="1300" y="787"/>
                    <a:pt x="1337" y="803"/>
                  </a:cubicBezTo>
                  <a:cubicBezTo>
                    <a:pt x="1311" y="825"/>
                    <a:pt x="1302" y="836"/>
                    <a:pt x="1289" y="867"/>
                  </a:cubicBezTo>
                  <a:cubicBezTo>
                    <a:pt x="1313" y="867"/>
                    <a:pt x="1313" y="867"/>
                    <a:pt x="1313" y="867"/>
                  </a:cubicBezTo>
                  <a:cubicBezTo>
                    <a:pt x="1313" y="875"/>
                    <a:pt x="1313" y="875"/>
                    <a:pt x="1313" y="875"/>
                  </a:cubicBezTo>
                  <a:cubicBezTo>
                    <a:pt x="1225" y="868"/>
                    <a:pt x="1105" y="845"/>
                    <a:pt x="1021" y="877"/>
                  </a:cubicBezTo>
                  <a:cubicBezTo>
                    <a:pt x="999" y="886"/>
                    <a:pt x="1007" y="914"/>
                    <a:pt x="985" y="924"/>
                  </a:cubicBezTo>
                  <a:cubicBezTo>
                    <a:pt x="965" y="934"/>
                    <a:pt x="927" y="946"/>
                    <a:pt x="905" y="945"/>
                  </a:cubicBezTo>
                  <a:cubicBezTo>
                    <a:pt x="888" y="945"/>
                    <a:pt x="870" y="935"/>
                    <a:pt x="855" y="947"/>
                  </a:cubicBezTo>
                  <a:cubicBezTo>
                    <a:pt x="841" y="960"/>
                    <a:pt x="853" y="1029"/>
                    <a:pt x="857" y="1047"/>
                  </a:cubicBezTo>
                  <a:cubicBezTo>
                    <a:pt x="865" y="1047"/>
                    <a:pt x="894" y="1050"/>
                    <a:pt x="885" y="1065"/>
                  </a:cubicBezTo>
                  <a:cubicBezTo>
                    <a:pt x="876" y="1082"/>
                    <a:pt x="834" y="1075"/>
                    <a:pt x="817" y="1083"/>
                  </a:cubicBezTo>
                  <a:cubicBezTo>
                    <a:pt x="793" y="1096"/>
                    <a:pt x="775" y="1115"/>
                    <a:pt x="749" y="1126"/>
                  </a:cubicBezTo>
                  <a:cubicBezTo>
                    <a:pt x="725" y="1136"/>
                    <a:pt x="698" y="1135"/>
                    <a:pt x="673" y="1146"/>
                  </a:cubicBezTo>
                  <a:cubicBezTo>
                    <a:pt x="657" y="1153"/>
                    <a:pt x="646" y="1167"/>
                    <a:pt x="629" y="1173"/>
                  </a:cubicBezTo>
                  <a:cubicBezTo>
                    <a:pt x="585" y="1189"/>
                    <a:pt x="543" y="1204"/>
                    <a:pt x="497" y="1211"/>
                  </a:cubicBezTo>
                  <a:cubicBezTo>
                    <a:pt x="469" y="1215"/>
                    <a:pt x="436" y="1211"/>
                    <a:pt x="409" y="1222"/>
                  </a:cubicBezTo>
                  <a:cubicBezTo>
                    <a:pt x="393" y="1229"/>
                    <a:pt x="389" y="1250"/>
                    <a:pt x="373" y="1256"/>
                  </a:cubicBezTo>
                  <a:cubicBezTo>
                    <a:pt x="347" y="1264"/>
                    <a:pt x="313" y="1245"/>
                    <a:pt x="285" y="1250"/>
                  </a:cubicBezTo>
                  <a:cubicBezTo>
                    <a:pt x="259" y="1255"/>
                    <a:pt x="250" y="1276"/>
                    <a:pt x="229" y="1287"/>
                  </a:cubicBezTo>
                  <a:cubicBezTo>
                    <a:pt x="218" y="1293"/>
                    <a:pt x="204" y="1290"/>
                    <a:pt x="193" y="1294"/>
                  </a:cubicBezTo>
                  <a:cubicBezTo>
                    <a:pt x="175" y="1302"/>
                    <a:pt x="161" y="1319"/>
                    <a:pt x="145" y="1329"/>
                  </a:cubicBezTo>
                  <a:cubicBezTo>
                    <a:pt x="112" y="1351"/>
                    <a:pt x="80" y="1365"/>
                    <a:pt x="49" y="1389"/>
                  </a:cubicBezTo>
                  <a:cubicBezTo>
                    <a:pt x="39" y="1397"/>
                    <a:pt x="21" y="1401"/>
                    <a:pt x="15" y="1413"/>
                  </a:cubicBezTo>
                  <a:cubicBezTo>
                    <a:pt x="2" y="1441"/>
                    <a:pt x="13" y="1499"/>
                    <a:pt x="13" y="1531"/>
                  </a:cubicBezTo>
                  <a:cubicBezTo>
                    <a:pt x="13" y="1562"/>
                    <a:pt x="0" y="1631"/>
                    <a:pt x="17" y="1657"/>
                  </a:cubicBezTo>
                  <a:cubicBezTo>
                    <a:pt x="28" y="1674"/>
                    <a:pt x="56" y="1684"/>
                    <a:pt x="73" y="1693"/>
                  </a:cubicBezTo>
                  <a:cubicBezTo>
                    <a:pt x="119" y="1721"/>
                    <a:pt x="166" y="1749"/>
                    <a:pt x="213" y="1775"/>
                  </a:cubicBezTo>
                  <a:cubicBezTo>
                    <a:pt x="361" y="1857"/>
                    <a:pt x="505" y="1948"/>
                    <a:pt x="649" y="2037"/>
                  </a:cubicBezTo>
                  <a:cubicBezTo>
                    <a:pt x="902" y="2192"/>
                    <a:pt x="1148" y="2359"/>
                    <a:pt x="1393" y="2526"/>
                  </a:cubicBezTo>
                  <a:cubicBezTo>
                    <a:pt x="1448" y="2563"/>
                    <a:pt x="1503" y="2604"/>
                    <a:pt x="1561" y="2637"/>
                  </a:cubicBezTo>
                  <a:cubicBezTo>
                    <a:pt x="1609" y="2665"/>
                    <a:pt x="1667" y="2691"/>
                    <a:pt x="1708" y="2729"/>
                  </a:cubicBezTo>
                  <a:cubicBezTo>
                    <a:pt x="1729" y="2749"/>
                    <a:pt x="1706" y="2779"/>
                    <a:pt x="1723" y="2795"/>
                  </a:cubicBezTo>
                  <a:cubicBezTo>
                    <a:pt x="1741" y="2811"/>
                    <a:pt x="1773" y="2810"/>
                    <a:pt x="1792" y="2826"/>
                  </a:cubicBezTo>
                  <a:cubicBezTo>
                    <a:pt x="1813" y="2843"/>
                    <a:pt x="1812" y="2867"/>
                    <a:pt x="1841" y="2879"/>
                  </a:cubicBezTo>
                  <a:cubicBezTo>
                    <a:pt x="1862" y="2887"/>
                    <a:pt x="1888" y="2877"/>
                    <a:pt x="1907" y="2885"/>
                  </a:cubicBezTo>
                  <a:cubicBezTo>
                    <a:pt x="1924" y="2892"/>
                    <a:pt x="1929" y="2914"/>
                    <a:pt x="1946" y="2921"/>
                  </a:cubicBezTo>
                  <a:cubicBezTo>
                    <a:pt x="1984" y="2936"/>
                    <a:pt x="2029" y="2924"/>
                    <a:pt x="2064" y="2951"/>
                  </a:cubicBezTo>
                  <a:cubicBezTo>
                    <a:pt x="2088" y="2969"/>
                    <a:pt x="2062" y="3004"/>
                    <a:pt x="2085" y="3023"/>
                  </a:cubicBezTo>
                  <a:cubicBezTo>
                    <a:pt x="2085" y="3027"/>
                    <a:pt x="2085" y="3027"/>
                    <a:pt x="2085" y="3027"/>
                  </a:cubicBezTo>
                  <a:cubicBezTo>
                    <a:pt x="2060" y="3055"/>
                    <a:pt x="2046" y="3098"/>
                    <a:pt x="2101" y="3100"/>
                  </a:cubicBezTo>
                  <a:cubicBezTo>
                    <a:pt x="2157" y="3102"/>
                    <a:pt x="2206" y="3070"/>
                    <a:pt x="2261" y="3087"/>
                  </a:cubicBezTo>
                  <a:cubicBezTo>
                    <a:pt x="2261" y="3071"/>
                    <a:pt x="2261" y="3071"/>
                    <a:pt x="2261" y="3071"/>
                  </a:cubicBezTo>
                  <a:cubicBezTo>
                    <a:pt x="2315" y="3067"/>
                    <a:pt x="2367" y="3049"/>
                    <a:pt x="2421" y="3041"/>
                  </a:cubicBezTo>
                  <a:cubicBezTo>
                    <a:pt x="2454" y="3035"/>
                    <a:pt x="2499" y="3034"/>
                    <a:pt x="2529" y="3019"/>
                  </a:cubicBezTo>
                  <a:cubicBezTo>
                    <a:pt x="2556" y="3005"/>
                    <a:pt x="2578" y="2978"/>
                    <a:pt x="2601" y="2959"/>
                  </a:cubicBezTo>
                  <a:cubicBezTo>
                    <a:pt x="2671" y="2902"/>
                    <a:pt x="2735" y="2834"/>
                    <a:pt x="2809" y="2782"/>
                  </a:cubicBezTo>
                  <a:cubicBezTo>
                    <a:pt x="2954" y="2679"/>
                    <a:pt x="3115" y="2595"/>
                    <a:pt x="3269" y="2506"/>
                  </a:cubicBezTo>
                  <a:cubicBezTo>
                    <a:pt x="3378" y="2442"/>
                    <a:pt x="3486" y="2368"/>
                    <a:pt x="3601" y="2315"/>
                  </a:cubicBezTo>
                  <a:cubicBezTo>
                    <a:pt x="3587" y="2276"/>
                    <a:pt x="3555" y="2201"/>
                    <a:pt x="3522" y="2174"/>
                  </a:cubicBezTo>
                  <a:cubicBezTo>
                    <a:pt x="3497" y="2154"/>
                    <a:pt x="3426" y="2142"/>
                    <a:pt x="3393" y="2134"/>
                  </a:cubicBezTo>
                  <a:cubicBezTo>
                    <a:pt x="3368" y="2128"/>
                    <a:pt x="3339" y="2149"/>
                    <a:pt x="3317" y="2133"/>
                  </a:cubicBezTo>
                  <a:cubicBezTo>
                    <a:pt x="3260" y="2092"/>
                    <a:pt x="3278" y="2020"/>
                    <a:pt x="3240" y="1967"/>
                  </a:cubicBezTo>
                  <a:cubicBezTo>
                    <a:pt x="3219" y="1937"/>
                    <a:pt x="3160" y="1891"/>
                    <a:pt x="3157" y="1854"/>
                  </a:cubicBezTo>
                  <a:cubicBezTo>
                    <a:pt x="3153" y="1812"/>
                    <a:pt x="3206" y="1817"/>
                    <a:pt x="3227" y="1799"/>
                  </a:cubicBezTo>
                  <a:cubicBezTo>
                    <a:pt x="3242" y="1785"/>
                    <a:pt x="3242" y="1750"/>
                    <a:pt x="3245" y="1731"/>
                  </a:cubicBezTo>
                  <a:cubicBezTo>
                    <a:pt x="3207" y="1699"/>
                    <a:pt x="3202" y="1635"/>
                    <a:pt x="3241" y="1603"/>
                  </a:cubicBezTo>
                  <a:cubicBezTo>
                    <a:pt x="3241" y="1587"/>
                    <a:pt x="3249" y="1571"/>
                    <a:pt x="3246" y="1555"/>
                  </a:cubicBezTo>
                  <a:cubicBezTo>
                    <a:pt x="3241" y="1525"/>
                    <a:pt x="3223" y="1502"/>
                    <a:pt x="3224" y="1471"/>
                  </a:cubicBezTo>
                  <a:cubicBezTo>
                    <a:pt x="3225" y="1430"/>
                    <a:pt x="3244" y="1393"/>
                    <a:pt x="3235" y="1351"/>
                  </a:cubicBezTo>
                  <a:cubicBezTo>
                    <a:pt x="3224" y="1296"/>
                    <a:pt x="3189" y="1254"/>
                    <a:pt x="3171" y="1203"/>
                  </a:cubicBezTo>
                  <a:cubicBezTo>
                    <a:pt x="3162" y="1177"/>
                    <a:pt x="3159" y="1142"/>
                    <a:pt x="3153" y="1115"/>
                  </a:cubicBezTo>
                  <a:cubicBezTo>
                    <a:pt x="3138" y="1059"/>
                    <a:pt x="3125" y="1003"/>
                    <a:pt x="3110" y="947"/>
                  </a:cubicBezTo>
                  <a:cubicBezTo>
                    <a:pt x="3103" y="925"/>
                    <a:pt x="3102" y="895"/>
                    <a:pt x="3089" y="876"/>
                  </a:cubicBezTo>
                  <a:cubicBezTo>
                    <a:pt x="3067" y="842"/>
                    <a:pt x="3013" y="832"/>
                    <a:pt x="2982" y="807"/>
                  </a:cubicBezTo>
                  <a:cubicBezTo>
                    <a:pt x="2964" y="793"/>
                    <a:pt x="2971" y="778"/>
                    <a:pt x="2966" y="759"/>
                  </a:cubicBezTo>
                  <a:cubicBezTo>
                    <a:pt x="2962" y="743"/>
                    <a:pt x="2948" y="727"/>
                    <a:pt x="2938" y="715"/>
                  </a:cubicBezTo>
                  <a:cubicBezTo>
                    <a:pt x="2920" y="694"/>
                    <a:pt x="2889" y="700"/>
                    <a:pt x="2871" y="679"/>
                  </a:cubicBezTo>
                  <a:cubicBezTo>
                    <a:pt x="2862" y="668"/>
                    <a:pt x="2864" y="652"/>
                    <a:pt x="2858" y="639"/>
                  </a:cubicBezTo>
                  <a:cubicBezTo>
                    <a:pt x="2831" y="587"/>
                    <a:pt x="2803" y="533"/>
                    <a:pt x="2877" y="507"/>
                  </a:cubicBezTo>
                  <a:cubicBezTo>
                    <a:pt x="2883" y="457"/>
                    <a:pt x="2951" y="470"/>
                    <a:pt x="2953" y="423"/>
                  </a:cubicBezTo>
                  <a:cubicBezTo>
                    <a:pt x="2965" y="419"/>
                    <a:pt x="2965" y="419"/>
                    <a:pt x="2965" y="419"/>
                  </a:cubicBezTo>
                  <a:cubicBezTo>
                    <a:pt x="2953" y="383"/>
                    <a:pt x="2978" y="371"/>
                    <a:pt x="2978" y="340"/>
                  </a:cubicBezTo>
                  <a:cubicBezTo>
                    <a:pt x="2977" y="329"/>
                    <a:pt x="2968" y="318"/>
                    <a:pt x="2967" y="307"/>
                  </a:cubicBezTo>
                  <a:cubicBezTo>
                    <a:pt x="2965" y="291"/>
                    <a:pt x="2974" y="275"/>
                    <a:pt x="2971" y="259"/>
                  </a:cubicBezTo>
                  <a:cubicBezTo>
                    <a:pt x="2967" y="242"/>
                    <a:pt x="2957" y="230"/>
                    <a:pt x="2960" y="212"/>
                  </a:cubicBezTo>
                  <a:cubicBezTo>
                    <a:pt x="2965" y="177"/>
                    <a:pt x="2993" y="119"/>
                    <a:pt x="2945" y="115"/>
                  </a:cubicBezTo>
                  <a:cubicBezTo>
                    <a:pt x="2993" y="87"/>
                    <a:pt x="2993" y="87"/>
                    <a:pt x="2993" y="87"/>
                  </a:cubicBezTo>
                  <a:cubicBezTo>
                    <a:pt x="3025" y="55"/>
                    <a:pt x="3025" y="55"/>
                    <a:pt x="3025" y="55"/>
                  </a:cubicBezTo>
                  <a:cubicBezTo>
                    <a:pt x="3017" y="35"/>
                    <a:pt x="3017" y="35"/>
                    <a:pt x="3017" y="35"/>
                  </a:cubicBezTo>
                  <a:cubicBezTo>
                    <a:pt x="2991" y="40"/>
                    <a:pt x="2965" y="30"/>
                    <a:pt x="2941" y="34"/>
                  </a:cubicBezTo>
                  <a:cubicBezTo>
                    <a:pt x="2924" y="38"/>
                    <a:pt x="2908" y="53"/>
                    <a:pt x="2889" y="49"/>
                  </a:cubicBezTo>
                  <a:cubicBezTo>
                    <a:pt x="2846" y="41"/>
                    <a:pt x="2812" y="0"/>
                    <a:pt x="2761" y="15"/>
                  </a:cubicBezTo>
                  <a:cubicBezTo>
                    <a:pt x="2761" y="19"/>
                    <a:pt x="2761" y="19"/>
                    <a:pt x="2761" y="19"/>
                  </a:cubicBezTo>
                  <a:cubicBezTo>
                    <a:pt x="2773" y="23"/>
                    <a:pt x="2773" y="23"/>
                    <a:pt x="2773" y="23"/>
                  </a:cubicBezTo>
                  <a:cubicBezTo>
                    <a:pt x="2773" y="31"/>
                    <a:pt x="2773" y="31"/>
                    <a:pt x="2773" y="31"/>
                  </a:cubicBezTo>
                  <a:cubicBezTo>
                    <a:pt x="2740" y="45"/>
                    <a:pt x="2706" y="47"/>
                    <a:pt x="2673" y="30"/>
                  </a:cubicBezTo>
                  <a:cubicBezTo>
                    <a:pt x="2662" y="24"/>
                    <a:pt x="2654" y="11"/>
                    <a:pt x="2641" y="9"/>
                  </a:cubicBezTo>
                  <a:cubicBezTo>
                    <a:pt x="2620" y="5"/>
                    <a:pt x="2600" y="19"/>
                    <a:pt x="2601" y="39"/>
                  </a:cubicBezTo>
                  <a:close/>
                </a:path>
              </a:pathLst>
            </a:custGeom>
            <a:solidFill>
              <a:sysClr val="window" lastClr="FFFFFF">
                <a:lumMod val="75000"/>
              </a:sysClr>
            </a:solid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15" name="Freeform 9">
              <a:extLst>
                <a:ext uri="{FF2B5EF4-FFF2-40B4-BE49-F238E27FC236}">
                  <a16:creationId xmlns:a16="http://schemas.microsoft.com/office/drawing/2014/main" id="{738E6BB6-710F-4A94-AAD7-0CEC16C4E908}"/>
                </a:ext>
              </a:extLst>
            </p:cNvPr>
            <p:cNvSpPr>
              <a:spLocks/>
            </p:cNvSpPr>
            <p:nvPr/>
          </p:nvSpPr>
          <p:spPr bwMode="auto">
            <a:xfrm>
              <a:off x="2189163" y="1133475"/>
              <a:ext cx="792163" cy="677863"/>
            </a:xfrm>
            <a:custGeom>
              <a:avLst/>
              <a:gdLst/>
              <a:ahLst/>
              <a:cxnLst>
                <a:cxn ang="0">
                  <a:pos x="392" y="128"/>
                </a:cxn>
                <a:cxn ang="0">
                  <a:pos x="212" y="239"/>
                </a:cxn>
                <a:cxn ang="0">
                  <a:pos x="167" y="380"/>
                </a:cxn>
                <a:cxn ang="0">
                  <a:pos x="0" y="524"/>
                </a:cxn>
                <a:cxn ang="0">
                  <a:pos x="85" y="852"/>
                </a:cxn>
                <a:cxn ang="0">
                  <a:pos x="74" y="1016"/>
                </a:cxn>
                <a:cxn ang="0">
                  <a:pos x="19" y="1220"/>
                </a:cxn>
                <a:cxn ang="0">
                  <a:pos x="128" y="1436"/>
                </a:cxn>
                <a:cxn ang="0">
                  <a:pos x="248" y="1500"/>
                </a:cxn>
                <a:cxn ang="0">
                  <a:pos x="466" y="1672"/>
                </a:cxn>
                <a:cxn ang="0">
                  <a:pos x="736" y="1740"/>
                </a:cxn>
                <a:cxn ang="0">
                  <a:pos x="896" y="1816"/>
                </a:cxn>
                <a:cxn ang="0">
                  <a:pos x="1116" y="1710"/>
                </a:cxn>
                <a:cxn ang="0">
                  <a:pos x="1260" y="1735"/>
                </a:cxn>
                <a:cxn ang="0">
                  <a:pos x="2236" y="2209"/>
                </a:cxn>
                <a:cxn ang="0">
                  <a:pos x="2560" y="2372"/>
                </a:cxn>
                <a:cxn ang="0">
                  <a:pos x="2732" y="2288"/>
                </a:cxn>
                <a:cxn ang="0">
                  <a:pos x="2730" y="684"/>
                </a:cxn>
                <a:cxn ang="0">
                  <a:pos x="2708" y="480"/>
                </a:cxn>
                <a:cxn ang="0">
                  <a:pos x="2720" y="464"/>
                </a:cxn>
                <a:cxn ang="0">
                  <a:pos x="2736" y="412"/>
                </a:cxn>
                <a:cxn ang="0">
                  <a:pos x="2728" y="211"/>
                </a:cxn>
                <a:cxn ang="0">
                  <a:pos x="2568" y="198"/>
                </a:cxn>
                <a:cxn ang="0">
                  <a:pos x="2404" y="92"/>
                </a:cxn>
                <a:cxn ang="0">
                  <a:pos x="2088" y="64"/>
                </a:cxn>
                <a:cxn ang="0">
                  <a:pos x="1852" y="304"/>
                </a:cxn>
                <a:cxn ang="0">
                  <a:pos x="1712" y="500"/>
                </a:cxn>
                <a:cxn ang="0">
                  <a:pos x="1288" y="333"/>
                </a:cxn>
                <a:cxn ang="0">
                  <a:pos x="1061" y="217"/>
                </a:cxn>
                <a:cxn ang="0">
                  <a:pos x="908" y="110"/>
                </a:cxn>
                <a:cxn ang="0">
                  <a:pos x="748" y="61"/>
                </a:cxn>
                <a:cxn ang="0">
                  <a:pos x="548" y="60"/>
                </a:cxn>
                <a:cxn ang="0">
                  <a:pos x="384" y="0"/>
                </a:cxn>
              </a:cxnLst>
              <a:rect l="0" t="0" r="r" b="b"/>
              <a:pathLst>
                <a:path w="2775" h="2372">
                  <a:moveTo>
                    <a:pt x="384" y="0"/>
                  </a:moveTo>
                  <a:cubicBezTo>
                    <a:pt x="371" y="50"/>
                    <a:pt x="376" y="82"/>
                    <a:pt x="392" y="128"/>
                  </a:cubicBezTo>
                  <a:cubicBezTo>
                    <a:pt x="357" y="139"/>
                    <a:pt x="311" y="153"/>
                    <a:pt x="281" y="173"/>
                  </a:cubicBezTo>
                  <a:cubicBezTo>
                    <a:pt x="255" y="191"/>
                    <a:pt x="237" y="220"/>
                    <a:pt x="212" y="239"/>
                  </a:cubicBezTo>
                  <a:cubicBezTo>
                    <a:pt x="188" y="257"/>
                    <a:pt x="166" y="250"/>
                    <a:pt x="149" y="280"/>
                  </a:cubicBezTo>
                  <a:cubicBezTo>
                    <a:pt x="130" y="314"/>
                    <a:pt x="164" y="346"/>
                    <a:pt x="167" y="380"/>
                  </a:cubicBezTo>
                  <a:cubicBezTo>
                    <a:pt x="172" y="437"/>
                    <a:pt x="92" y="498"/>
                    <a:pt x="40" y="500"/>
                  </a:cubicBezTo>
                  <a:cubicBezTo>
                    <a:pt x="0" y="524"/>
                    <a:pt x="0" y="524"/>
                    <a:pt x="0" y="524"/>
                  </a:cubicBezTo>
                  <a:cubicBezTo>
                    <a:pt x="12" y="569"/>
                    <a:pt x="61" y="606"/>
                    <a:pt x="79" y="652"/>
                  </a:cubicBezTo>
                  <a:cubicBezTo>
                    <a:pt x="107" y="723"/>
                    <a:pt x="79" y="783"/>
                    <a:pt x="85" y="852"/>
                  </a:cubicBezTo>
                  <a:cubicBezTo>
                    <a:pt x="87" y="878"/>
                    <a:pt x="111" y="898"/>
                    <a:pt x="110" y="924"/>
                  </a:cubicBezTo>
                  <a:cubicBezTo>
                    <a:pt x="109" y="958"/>
                    <a:pt x="73" y="982"/>
                    <a:pt x="74" y="1016"/>
                  </a:cubicBezTo>
                  <a:cubicBezTo>
                    <a:pt x="75" y="1061"/>
                    <a:pt x="114" y="1095"/>
                    <a:pt x="99" y="1141"/>
                  </a:cubicBezTo>
                  <a:cubicBezTo>
                    <a:pt x="87" y="1176"/>
                    <a:pt x="4" y="1165"/>
                    <a:pt x="19" y="1220"/>
                  </a:cubicBezTo>
                  <a:cubicBezTo>
                    <a:pt x="32" y="1270"/>
                    <a:pt x="95" y="1311"/>
                    <a:pt x="120" y="1356"/>
                  </a:cubicBezTo>
                  <a:cubicBezTo>
                    <a:pt x="134" y="1381"/>
                    <a:pt x="124" y="1410"/>
                    <a:pt x="128" y="1436"/>
                  </a:cubicBezTo>
                  <a:cubicBezTo>
                    <a:pt x="131" y="1454"/>
                    <a:pt x="174" y="1501"/>
                    <a:pt x="192" y="1508"/>
                  </a:cubicBezTo>
                  <a:cubicBezTo>
                    <a:pt x="211" y="1517"/>
                    <a:pt x="228" y="1500"/>
                    <a:pt x="248" y="1500"/>
                  </a:cubicBezTo>
                  <a:cubicBezTo>
                    <a:pt x="282" y="1501"/>
                    <a:pt x="354" y="1523"/>
                    <a:pt x="383" y="1540"/>
                  </a:cubicBezTo>
                  <a:cubicBezTo>
                    <a:pt x="429" y="1567"/>
                    <a:pt x="425" y="1642"/>
                    <a:pt x="466" y="1672"/>
                  </a:cubicBezTo>
                  <a:cubicBezTo>
                    <a:pt x="480" y="1683"/>
                    <a:pt x="503" y="1683"/>
                    <a:pt x="520" y="1688"/>
                  </a:cubicBezTo>
                  <a:cubicBezTo>
                    <a:pt x="589" y="1709"/>
                    <a:pt x="671" y="1707"/>
                    <a:pt x="736" y="1740"/>
                  </a:cubicBezTo>
                  <a:cubicBezTo>
                    <a:pt x="774" y="1760"/>
                    <a:pt x="813" y="1826"/>
                    <a:pt x="856" y="1832"/>
                  </a:cubicBezTo>
                  <a:cubicBezTo>
                    <a:pt x="870" y="1834"/>
                    <a:pt x="884" y="1822"/>
                    <a:pt x="896" y="1816"/>
                  </a:cubicBezTo>
                  <a:cubicBezTo>
                    <a:pt x="924" y="1802"/>
                    <a:pt x="960" y="1778"/>
                    <a:pt x="992" y="1776"/>
                  </a:cubicBezTo>
                  <a:cubicBezTo>
                    <a:pt x="1022" y="1743"/>
                    <a:pt x="1075" y="1728"/>
                    <a:pt x="1116" y="1710"/>
                  </a:cubicBezTo>
                  <a:cubicBezTo>
                    <a:pt x="1131" y="1703"/>
                    <a:pt x="1151" y="1690"/>
                    <a:pt x="1168" y="1692"/>
                  </a:cubicBezTo>
                  <a:cubicBezTo>
                    <a:pt x="1198" y="1696"/>
                    <a:pt x="1233" y="1722"/>
                    <a:pt x="1260" y="1735"/>
                  </a:cubicBezTo>
                  <a:cubicBezTo>
                    <a:pt x="1321" y="1766"/>
                    <a:pt x="1385" y="1795"/>
                    <a:pt x="1448" y="1823"/>
                  </a:cubicBezTo>
                  <a:cubicBezTo>
                    <a:pt x="1715" y="1939"/>
                    <a:pt x="1974" y="2079"/>
                    <a:pt x="2236" y="2209"/>
                  </a:cubicBezTo>
                  <a:cubicBezTo>
                    <a:pt x="2313" y="2248"/>
                    <a:pt x="2387" y="2291"/>
                    <a:pt x="2464" y="2329"/>
                  </a:cubicBezTo>
                  <a:cubicBezTo>
                    <a:pt x="2494" y="2345"/>
                    <a:pt x="2525" y="2369"/>
                    <a:pt x="2560" y="2372"/>
                  </a:cubicBezTo>
                  <a:cubicBezTo>
                    <a:pt x="2560" y="2288"/>
                    <a:pt x="2560" y="2288"/>
                    <a:pt x="2560" y="2288"/>
                  </a:cubicBezTo>
                  <a:cubicBezTo>
                    <a:pt x="2732" y="2288"/>
                    <a:pt x="2732" y="2288"/>
                    <a:pt x="2732" y="2288"/>
                  </a:cubicBezTo>
                  <a:cubicBezTo>
                    <a:pt x="2732" y="916"/>
                    <a:pt x="2732" y="916"/>
                    <a:pt x="2732" y="916"/>
                  </a:cubicBezTo>
                  <a:cubicBezTo>
                    <a:pt x="2732" y="845"/>
                    <a:pt x="2747" y="753"/>
                    <a:pt x="2730" y="684"/>
                  </a:cubicBezTo>
                  <a:cubicBezTo>
                    <a:pt x="2720" y="645"/>
                    <a:pt x="2707" y="609"/>
                    <a:pt x="2700" y="568"/>
                  </a:cubicBezTo>
                  <a:cubicBezTo>
                    <a:pt x="2692" y="527"/>
                    <a:pt x="2668" y="515"/>
                    <a:pt x="2708" y="480"/>
                  </a:cubicBezTo>
                  <a:cubicBezTo>
                    <a:pt x="2704" y="472"/>
                    <a:pt x="2704" y="472"/>
                    <a:pt x="2704" y="472"/>
                  </a:cubicBezTo>
                  <a:cubicBezTo>
                    <a:pt x="2720" y="464"/>
                    <a:pt x="2720" y="464"/>
                    <a:pt x="2720" y="464"/>
                  </a:cubicBezTo>
                  <a:cubicBezTo>
                    <a:pt x="2736" y="416"/>
                    <a:pt x="2736" y="416"/>
                    <a:pt x="2736" y="416"/>
                  </a:cubicBezTo>
                  <a:cubicBezTo>
                    <a:pt x="2736" y="412"/>
                    <a:pt x="2736" y="412"/>
                    <a:pt x="2736" y="412"/>
                  </a:cubicBezTo>
                  <a:cubicBezTo>
                    <a:pt x="2716" y="385"/>
                    <a:pt x="2698" y="351"/>
                    <a:pt x="2710" y="317"/>
                  </a:cubicBezTo>
                  <a:cubicBezTo>
                    <a:pt x="2724" y="277"/>
                    <a:pt x="2775" y="258"/>
                    <a:pt x="2728" y="211"/>
                  </a:cubicBezTo>
                  <a:cubicBezTo>
                    <a:pt x="2708" y="190"/>
                    <a:pt x="2661" y="200"/>
                    <a:pt x="2636" y="200"/>
                  </a:cubicBezTo>
                  <a:cubicBezTo>
                    <a:pt x="2615" y="201"/>
                    <a:pt x="2588" y="204"/>
                    <a:pt x="2568" y="198"/>
                  </a:cubicBezTo>
                  <a:cubicBezTo>
                    <a:pt x="2547" y="192"/>
                    <a:pt x="2531" y="176"/>
                    <a:pt x="2508" y="170"/>
                  </a:cubicBezTo>
                  <a:cubicBezTo>
                    <a:pt x="2453" y="158"/>
                    <a:pt x="2388" y="175"/>
                    <a:pt x="2404" y="92"/>
                  </a:cubicBezTo>
                  <a:cubicBezTo>
                    <a:pt x="2327" y="66"/>
                    <a:pt x="2225" y="27"/>
                    <a:pt x="2144" y="37"/>
                  </a:cubicBezTo>
                  <a:cubicBezTo>
                    <a:pt x="2122" y="40"/>
                    <a:pt x="2110" y="61"/>
                    <a:pt x="2088" y="64"/>
                  </a:cubicBezTo>
                  <a:cubicBezTo>
                    <a:pt x="2010" y="73"/>
                    <a:pt x="1902" y="109"/>
                    <a:pt x="1858" y="181"/>
                  </a:cubicBezTo>
                  <a:cubicBezTo>
                    <a:pt x="1835" y="217"/>
                    <a:pt x="1835" y="266"/>
                    <a:pt x="1852" y="304"/>
                  </a:cubicBezTo>
                  <a:cubicBezTo>
                    <a:pt x="1860" y="322"/>
                    <a:pt x="1876" y="332"/>
                    <a:pt x="1878" y="352"/>
                  </a:cubicBezTo>
                  <a:cubicBezTo>
                    <a:pt x="1885" y="420"/>
                    <a:pt x="1772" y="500"/>
                    <a:pt x="1712" y="500"/>
                  </a:cubicBezTo>
                  <a:cubicBezTo>
                    <a:pt x="1638" y="501"/>
                    <a:pt x="1603" y="438"/>
                    <a:pt x="1544" y="411"/>
                  </a:cubicBezTo>
                  <a:cubicBezTo>
                    <a:pt x="1466" y="377"/>
                    <a:pt x="1372" y="345"/>
                    <a:pt x="1288" y="333"/>
                  </a:cubicBezTo>
                  <a:cubicBezTo>
                    <a:pt x="1222" y="324"/>
                    <a:pt x="1171" y="339"/>
                    <a:pt x="1112" y="296"/>
                  </a:cubicBezTo>
                  <a:cubicBezTo>
                    <a:pt x="1088" y="279"/>
                    <a:pt x="1068" y="246"/>
                    <a:pt x="1061" y="217"/>
                  </a:cubicBezTo>
                  <a:cubicBezTo>
                    <a:pt x="1052" y="186"/>
                    <a:pt x="1060" y="152"/>
                    <a:pt x="1024" y="134"/>
                  </a:cubicBezTo>
                  <a:cubicBezTo>
                    <a:pt x="990" y="117"/>
                    <a:pt x="944" y="123"/>
                    <a:pt x="908" y="110"/>
                  </a:cubicBezTo>
                  <a:cubicBezTo>
                    <a:pt x="887" y="102"/>
                    <a:pt x="872" y="85"/>
                    <a:pt x="852" y="78"/>
                  </a:cubicBezTo>
                  <a:cubicBezTo>
                    <a:pt x="817" y="66"/>
                    <a:pt x="781" y="70"/>
                    <a:pt x="748" y="61"/>
                  </a:cubicBezTo>
                  <a:cubicBezTo>
                    <a:pt x="726" y="55"/>
                    <a:pt x="707" y="41"/>
                    <a:pt x="684" y="41"/>
                  </a:cubicBezTo>
                  <a:cubicBezTo>
                    <a:pt x="638" y="40"/>
                    <a:pt x="597" y="66"/>
                    <a:pt x="548" y="60"/>
                  </a:cubicBezTo>
                  <a:cubicBezTo>
                    <a:pt x="515" y="56"/>
                    <a:pt x="492" y="35"/>
                    <a:pt x="464" y="21"/>
                  </a:cubicBezTo>
                  <a:cubicBezTo>
                    <a:pt x="441" y="11"/>
                    <a:pt x="408" y="5"/>
                    <a:pt x="384" y="0"/>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16" name="Freeform 10">
              <a:extLst>
                <a:ext uri="{FF2B5EF4-FFF2-40B4-BE49-F238E27FC236}">
                  <a16:creationId xmlns:a16="http://schemas.microsoft.com/office/drawing/2014/main" id="{A67CD541-4B1E-44FB-9C10-84480CDBC3FA}"/>
                </a:ext>
              </a:extLst>
            </p:cNvPr>
            <p:cNvSpPr>
              <a:spLocks noEditPoints="1"/>
            </p:cNvSpPr>
            <p:nvPr/>
          </p:nvSpPr>
          <p:spPr bwMode="auto">
            <a:xfrm>
              <a:off x="2951163" y="1171575"/>
              <a:ext cx="606425" cy="520700"/>
            </a:xfrm>
            <a:custGeom>
              <a:avLst/>
              <a:gdLst/>
              <a:ahLst/>
              <a:cxnLst>
                <a:cxn ang="0">
                  <a:pos x="1872" y="4"/>
                </a:cxn>
                <a:cxn ang="0">
                  <a:pos x="1836" y="88"/>
                </a:cxn>
                <a:cxn ang="0">
                  <a:pos x="1836" y="88"/>
                </a:cxn>
                <a:cxn ang="0">
                  <a:pos x="28" y="228"/>
                </a:cxn>
                <a:cxn ang="0">
                  <a:pos x="2" y="392"/>
                </a:cxn>
                <a:cxn ang="0">
                  <a:pos x="27" y="496"/>
                </a:cxn>
                <a:cxn ang="0">
                  <a:pos x="56" y="1808"/>
                </a:cxn>
                <a:cxn ang="0">
                  <a:pos x="1028" y="1808"/>
                </a:cxn>
                <a:cxn ang="0">
                  <a:pos x="1180" y="1772"/>
                </a:cxn>
                <a:cxn ang="0">
                  <a:pos x="1384" y="1808"/>
                </a:cxn>
                <a:cxn ang="0">
                  <a:pos x="2024" y="1808"/>
                </a:cxn>
                <a:cxn ang="0">
                  <a:pos x="2045" y="1739"/>
                </a:cxn>
                <a:cxn ang="0">
                  <a:pos x="1928" y="1656"/>
                </a:cxn>
                <a:cxn ang="0">
                  <a:pos x="1880" y="1468"/>
                </a:cxn>
                <a:cxn ang="0">
                  <a:pos x="1888" y="1436"/>
                </a:cxn>
                <a:cxn ang="0">
                  <a:pos x="1775" y="1264"/>
                </a:cxn>
                <a:cxn ang="0">
                  <a:pos x="1612" y="992"/>
                </a:cxn>
                <a:cxn ang="0">
                  <a:pos x="1588" y="912"/>
                </a:cxn>
                <a:cxn ang="0">
                  <a:pos x="1571" y="875"/>
                </a:cxn>
                <a:cxn ang="0">
                  <a:pos x="1552" y="800"/>
                </a:cxn>
                <a:cxn ang="0">
                  <a:pos x="1417" y="637"/>
                </a:cxn>
                <a:cxn ang="0">
                  <a:pos x="1368" y="436"/>
                </a:cxn>
                <a:cxn ang="0">
                  <a:pos x="1478" y="664"/>
                </a:cxn>
                <a:cxn ang="0">
                  <a:pos x="1655" y="811"/>
                </a:cxn>
                <a:cxn ang="0">
                  <a:pos x="1704" y="772"/>
                </a:cxn>
                <a:cxn ang="0">
                  <a:pos x="1728" y="636"/>
                </a:cxn>
                <a:cxn ang="0">
                  <a:pos x="1784" y="476"/>
                </a:cxn>
                <a:cxn ang="0">
                  <a:pos x="1664" y="208"/>
                </a:cxn>
                <a:cxn ang="0">
                  <a:pos x="1696" y="136"/>
                </a:cxn>
                <a:cxn ang="0">
                  <a:pos x="1432" y="212"/>
                </a:cxn>
                <a:cxn ang="0">
                  <a:pos x="1328" y="194"/>
                </a:cxn>
                <a:cxn ang="0">
                  <a:pos x="1260" y="150"/>
                </a:cxn>
                <a:cxn ang="0">
                  <a:pos x="1116" y="136"/>
                </a:cxn>
                <a:cxn ang="0">
                  <a:pos x="984" y="152"/>
                </a:cxn>
                <a:cxn ang="0">
                  <a:pos x="916" y="188"/>
                </a:cxn>
                <a:cxn ang="0">
                  <a:pos x="656" y="231"/>
                </a:cxn>
                <a:cxn ang="0">
                  <a:pos x="488" y="204"/>
                </a:cxn>
                <a:cxn ang="0">
                  <a:pos x="308" y="155"/>
                </a:cxn>
                <a:cxn ang="0">
                  <a:pos x="84" y="148"/>
                </a:cxn>
                <a:cxn ang="0">
                  <a:pos x="76" y="124"/>
                </a:cxn>
              </a:cxnLst>
              <a:rect l="0" t="0" r="r" b="b"/>
              <a:pathLst>
                <a:path w="2124" h="1823">
                  <a:moveTo>
                    <a:pt x="1868" y="0"/>
                  </a:moveTo>
                  <a:cubicBezTo>
                    <a:pt x="1872" y="4"/>
                    <a:pt x="1872" y="4"/>
                    <a:pt x="1872" y="4"/>
                  </a:cubicBezTo>
                  <a:cubicBezTo>
                    <a:pt x="1868" y="0"/>
                    <a:pt x="1868" y="0"/>
                    <a:pt x="1868" y="0"/>
                  </a:cubicBezTo>
                  <a:moveTo>
                    <a:pt x="1836" y="88"/>
                  </a:moveTo>
                  <a:cubicBezTo>
                    <a:pt x="1840" y="92"/>
                    <a:pt x="1840" y="92"/>
                    <a:pt x="1840" y="92"/>
                  </a:cubicBezTo>
                  <a:cubicBezTo>
                    <a:pt x="1836" y="88"/>
                    <a:pt x="1836" y="88"/>
                    <a:pt x="1836" y="88"/>
                  </a:cubicBezTo>
                  <a:moveTo>
                    <a:pt x="76" y="124"/>
                  </a:moveTo>
                  <a:cubicBezTo>
                    <a:pt x="51" y="163"/>
                    <a:pt x="23" y="178"/>
                    <a:pt x="28" y="228"/>
                  </a:cubicBezTo>
                  <a:cubicBezTo>
                    <a:pt x="31" y="253"/>
                    <a:pt x="60" y="272"/>
                    <a:pt x="53" y="299"/>
                  </a:cubicBezTo>
                  <a:cubicBezTo>
                    <a:pt x="44" y="332"/>
                    <a:pt x="0" y="357"/>
                    <a:pt x="2" y="392"/>
                  </a:cubicBezTo>
                  <a:cubicBezTo>
                    <a:pt x="2" y="409"/>
                    <a:pt x="16" y="420"/>
                    <a:pt x="20" y="436"/>
                  </a:cubicBezTo>
                  <a:cubicBezTo>
                    <a:pt x="24" y="456"/>
                    <a:pt x="22" y="477"/>
                    <a:pt x="27" y="496"/>
                  </a:cubicBezTo>
                  <a:cubicBezTo>
                    <a:pt x="39" y="542"/>
                    <a:pt x="56" y="571"/>
                    <a:pt x="56" y="620"/>
                  </a:cubicBezTo>
                  <a:cubicBezTo>
                    <a:pt x="56" y="1808"/>
                    <a:pt x="56" y="1808"/>
                    <a:pt x="56" y="1808"/>
                  </a:cubicBezTo>
                  <a:cubicBezTo>
                    <a:pt x="784" y="1808"/>
                    <a:pt x="784" y="1808"/>
                    <a:pt x="784" y="1808"/>
                  </a:cubicBezTo>
                  <a:cubicBezTo>
                    <a:pt x="1028" y="1808"/>
                    <a:pt x="1028" y="1808"/>
                    <a:pt x="1028" y="1808"/>
                  </a:cubicBezTo>
                  <a:cubicBezTo>
                    <a:pt x="1139" y="1807"/>
                    <a:pt x="1139" y="1807"/>
                    <a:pt x="1139" y="1807"/>
                  </a:cubicBezTo>
                  <a:cubicBezTo>
                    <a:pt x="1180" y="1772"/>
                    <a:pt x="1180" y="1772"/>
                    <a:pt x="1180" y="1772"/>
                  </a:cubicBezTo>
                  <a:cubicBezTo>
                    <a:pt x="1172" y="1804"/>
                    <a:pt x="1172" y="1804"/>
                    <a:pt x="1172" y="1804"/>
                  </a:cubicBezTo>
                  <a:cubicBezTo>
                    <a:pt x="1234" y="1823"/>
                    <a:pt x="1319" y="1808"/>
                    <a:pt x="1384" y="1808"/>
                  </a:cubicBezTo>
                  <a:cubicBezTo>
                    <a:pt x="1836" y="1808"/>
                    <a:pt x="1836" y="1808"/>
                    <a:pt x="1836" y="1808"/>
                  </a:cubicBezTo>
                  <a:cubicBezTo>
                    <a:pt x="2024" y="1808"/>
                    <a:pt x="2024" y="1808"/>
                    <a:pt x="2024" y="1808"/>
                  </a:cubicBezTo>
                  <a:cubicBezTo>
                    <a:pt x="2056" y="1808"/>
                    <a:pt x="2093" y="1813"/>
                    <a:pt x="2124" y="1804"/>
                  </a:cubicBezTo>
                  <a:cubicBezTo>
                    <a:pt x="2045" y="1739"/>
                    <a:pt x="2045" y="1739"/>
                    <a:pt x="2045" y="1739"/>
                  </a:cubicBezTo>
                  <a:cubicBezTo>
                    <a:pt x="1999" y="1691"/>
                    <a:pt x="1999" y="1691"/>
                    <a:pt x="1999" y="1691"/>
                  </a:cubicBezTo>
                  <a:cubicBezTo>
                    <a:pt x="1928" y="1656"/>
                    <a:pt x="1928" y="1656"/>
                    <a:pt x="1928" y="1656"/>
                  </a:cubicBezTo>
                  <a:cubicBezTo>
                    <a:pt x="1880" y="1556"/>
                    <a:pt x="1880" y="1556"/>
                    <a:pt x="1880" y="1556"/>
                  </a:cubicBezTo>
                  <a:cubicBezTo>
                    <a:pt x="1880" y="1468"/>
                    <a:pt x="1880" y="1468"/>
                    <a:pt x="1880" y="1468"/>
                  </a:cubicBezTo>
                  <a:cubicBezTo>
                    <a:pt x="1936" y="1480"/>
                    <a:pt x="1936" y="1480"/>
                    <a:pt x="1936" y="1480"/>
                  </a:cubicBezTo>
                  <a:cubicBezTo>
                    <a:pt x="1888" y="1436"/>
                    <a:pt x="1888" y="1436"/>
                    <a:pt x="1888" y="1436"/>
                  </a:cubicBezTo>
                  <a:cubicBezTo>
                    <a:pt x="1819" y="1364"/>
                    <a:pt x="1819" y="1364"/>
                    <a:pt x="1819" y="1364"/>
                  </a:cubicBezTo>
                  <a:cubicBezTo>
                    <a:pt x="1775" y="1264"/>
                    <a:pt x="1775" y="1264"/>
                    <a:pt x="1775" y="1264"/>
                  </a:cubicBezTo>
                  <a:cubicBezTo>
                    <a:pt x="1685" y="1120"/>
                    <a:pt x="1685" y="1120"/>
                    <a:pt x="1685" y="1120"/>
                  </a:cubicBezTo>
                  <a:cubicBezTo>
                    <a:pt x="1612" y="992"/>
                    <a:pt x="1612" y="992"/>
                    <a:pt x="1612" y="992"/>
                  </a:cubicBezTo>
                  <a:cubicBezTo>
                    <a:pt x="1624" y="988"/>
                    <a:pt x="1624" y="988"/>
                    <a:pt x="1624" y="988"/>
                  </a:cubicBezTo>
                  <a:cubicBezTo>
                    <a:pt x="1588" y="912"/>
                    <a:pt x="1588" y="912"/>
                    <a:pt x="1588" y="912"/>
                  </a:cubicBezTo>
                  <a:cubicBezTo>
                    <a:pt x="1588" y="908"/>
                    <a:pt x="1588" y="908"/>
                    <a:pt x="1588" y="908"/>
                  </a:cubicBezTo>
                  <a:cubicBezTo>
                    <a:pt x="1596" y="893"/>
                    <a:pt x="1580" y="887"/>
                    <a:pt x="1571" y="875"/>
                  </a:cubicBezTo>
                  <a:cubicBezTo>
                    <a:pt x="1555" y="855"/>
                    <a:pt x="1530" y="826"/>
                    <a:pt x="1528" y="800"/>
                  </a:cubicBezTo>
                  <a:cubicBezTo>
                    <a:pt x="1552" y="800"/>
                    <a:pt x="1552" y="800"/>
                    <a:pt x="1552" y="800"/>
                  </a:cubicBezTo>
                  <a:cubicBezTo>
                    <a:pt x="1539" y="769"/>
                    <a:pt x="1515" y="758"/>
                    <a:pt x="1492" y="736"/>
                  </a:cubicBezTo>
                  <a:cubicBezTo>
                    <a:pt x="1463" y="708"/>
                    <a:pt x="1434" y="672"/>
                    <a:pt x="1417" y="637"/>
                  </a:cubicBezTo>
                  <a:cubicBezTo>
                    <a:pt x="1408" y="619"/>
                    <a:pt x="1365" y="599"/>
                    <a:pt x="1396" y="580"/>
                  </a:cubicBezTo>
                  <a:cubicBezTo>
                    <a:pt x="1381" y="518"/>
                    <a:pt x="1307" y="493"/>
                    <a:pt x="1368" y="436"/>
                  </a:cubicBezTo>
                  <a:cubicBezTo>
                    <a:pt x="1379" y="507"/>
                    <a:pt x="1425" y="538"/>
                    <a:pt x="1462" y="593"/>
                  </a:cubicBezTo>
                  <a:cubicBezTo>
                    <a:pt x="1475" y="614"/>
                    <a:pt x="1467" y="642"/>
                    <a:pt x="1478" y="664"/>
                  </a:cubicBezTo>
                  <a:cubicBezTo>
                    <a:pt x="1491" y="690"/>
                    <a:pt x="1515" y="703"/>
                    <a:pt x="1535" y="722"/>
                  </a:cubicBezTo>
                  <a:cubicBezTo>
                    <a:pt x="1568" y="753"/>
                    <a:pt x="1604" y="804"/>
                    <a:pt x="1655" y="811"/>
                  </a:cubicBezTo>
                  <a:cubicBezTo>
                    <a:pt x="1669" y="813"/>
                    <a:pt x="1682" y="780"/>
                    <a:pt x="1700" y="776"/>
                  </a:cubicBezTo>
                  <a:cubicBezTo>
                    <a:pt x="1704" y="772"/>
                    <a:pt x="1704" y="772"/>
                    <a:pt x="1704" y="772"/>
                  </a:cubicBezTo>
                  <a:cubicBezTo>
                    <a:pt x="1693" y="708"/>
                    <a:pt x="1693" y="708"/>
                    <a:pt x="1693" y="708"/>
                  </a:cubicBezTo>
                  <a:cubicBezTo>
                    <a:pt x="1728" y="636"/>
                    <a:pt x="1728" y="636"/>
                    <a:pt x="1728" y="636"/>
                  </a:cubicBezTo>
                  <a:cubicBezTo>
                    <a:pt x="1746" y="548"/>
                    <a:pt x="1746" y="548"/>
                    <a:pt x="1746" y="548"/>
                  </a:cubicBezTo>
                  <a:cubicBezTo>
                    <a:pt x="1784" y="476"/>
                    <a:pt x="1784" y="476"/>
                    <a:pt x="1784" y="476"/>
                  </a:cubicBezTo>
                  <a:cubicBezTo>
                    <a:pt x="1757" y="462"/>
                    <a:pt x="1750" y="423"/>
                    <a:pt x="1740" y="396"/>
                  </a:cubicBezTo>
                  <a:cubicBezTo>
                    <a:pt x="1716" y="333"/>
                    <a:pt x="1691" y="270"/>
                    <a:pt x="1664" y="208"/>
                  </a:cubicBezTo>
                  <a:cubicBezTo>
                    <a:pt x="1720" y="148"/>
                    <a:pt x="1720" y="148"/>
                    <a:pt x="1720" y="148"/>
                  </a:cubicBezTo>
                  <a:cubicBezTo>
                    <a:pt x="1696" y="136"/>
                    <a:pt x="1696" y="136"/>
                    <a:pt x="1696" y="136"/>
                  </a:cubicBezTo>
                  <a:cubicBezTo>
                    <a:pt x="1663" y="181"/>
                    <a:pt x="1607" y="223"/>
                    <a:pt x="1548" y="220"/>
                  </a:cubicBezTo>
                  <a:cubicBezTo>
                    <a:pt x="1502" y="218"/>
                    <a:pt x="1480" y="195"/>
                    <a:pt x="1432" y="212"/>
                  </a:cubicBezTo>
                  <a:cubicBezTo>
                    <a:pt x="1432" y="235"/>
                    <a:pt x="1384" y="237"/>
                    <a:pt x="1369" y="227"/>
                  </a:cubicBezTo>
                  <a:cubicBezTo>
                    <a:pt x="1354" y="217"/>
                    <a:pt x="1344" y="201"/>
                    <a:pt x="1328" y="194"/>
                  </a:cubicBezTo>
                  <a:cubicBezTo>
                    <a:pt x="1312" y="187"/>
                    <a:pt x="1296" y="188"/>
                    <a:pt x="1281" y="175"/>
                  </a:cubicBezTo>
                  <a:cubicBezTo>
                    <a:pt x="1273" y="168"/>
                    <a:pt x="1270" y="155"/>
                    <a:pt x="1260" y="150"/>
                  </a:cubicBezTo>
                  <a:cubicBezTo>
                    <a:pt x="1242" y="140"/>
                    <a:pt x="1212" y="166"/>
                    <a:pt x="1192" y="164"/>
                  </a:cubicBezTo>
                  <a:cubicBezTo>
                    <a:pt x="1166" y="162"/>
                    <a:pt x="1143" y="139"/>
                    <a:pt x="1116" y="136"/>
                  </a:cubicBezTo>
                  <a:cubicBezTo>
                    <a:pt x="1081" y="133"/>
                    <a:pt x="1050" y="160"/>
                    <a:pt x="1016" y="163"/>
                  </a:cubicBezTo>
                  <a:cubicBezTo>
                    <a:pt x="1004" y="164"/>
                    <a:pt x="995" y="155"/>
                    <a:pt x="984" y="152"/>
                  </a:cubicBezTo>
                  <a:cubicBezTo>
                    <a:pt x="980" y="156"/>
                    <a:pt x="980" y="156"/>
                    <a:pt x="980" y="156"/>
                  </a:cubicBezTo>
                  <a:cubicBezTo>
                    <a:pt x="980" y="211"/>
                    <a:pt x="951" y="191"/>
                    <a:pt x="916" y="188"/>
                  </a:cubicBezTo>
                  <a:cubicBezTo>
                    <a:pt x="896" y="226"/>
                    <a:pt x="800" y="280"/>
                    <a:pt x="756" y="271"/>
                  </a:cubicBezTo>
                  <a:cubicBezTo>
                    <a:pt x="723" y="264"/>
                    <a:pt x="691" y="239"/>
                    <a:pt x="656" y="231"/>
                  </a:cubicBezTo>
                  <a:cubicBezTo>
                    <a:pt x="617" y="221"/>
                    <a:pt x="578" y="243"/>
                    <a:pt x="556" y="200"/>
                  </a:cubicBezTo>
                  <a:cubicBezTo>
                    <a:pt x="534" y="206"/>
                    <a:pt x="510" y="217"/>
                    <a:pt x="488" y="204"/>
                  </a:cubicBezTo>
                  <a:cubicBezTo>
                    <a:pt x="476" y="197"/>
                    <a:pt x="473" y="181"/>
                    <a:pt x="459" y="177"/>
                  </a:cubicBezTo>
                  <a:cubicBezTo>
                    <a:pt x="412" y="164"/>
                    <a:pt x="357" y="162"/>
                    <a:pt x="308" y="155"/>
                  </a:cubicBezTo>
                  <a:cubicBezTo>
                    <a:pt x="278" y="151"/>
                    <a:pt x="250" y="137"/>
                    <a:pt x="220" y="134"/>
                  </a:cubicBezTo>
                  <a:cubicBezTo>
                    <a:pt x="174" y="128"/>
                    <a:pt x="133" y="157"/>
                    <a:pt x="84" y="148"/>
                  </a:cubicBezTo>
                  <a:cubicBezTo>
                    <a:pt x="84" y="124"/>
                    <a:pt x="84" y="124"/>
                    <a:pt x="84" y="124"/>
                  </a:cubicBezTo>
                  <a:lnTo>
                    <a:pt x="76" y="12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17" name="Freeform 11">
              <a:extLst>
                <a:ext uri="{FF2B5EF4-FFF2-40B4-BE49-F238E27FC236}">
                  <a16:creationId xmlns:a16="http://schemas.microsoft.com/office/drawing/2014/main" id="{8AC6B4E7-F691-43D4-95E4-48F54F88498A}"/>
                </a:ext>
              </a:extLst>
            </p:cNvPr>
            <p:cNvSpPr>
              <a:spLocks/>
            </p:cNvSpPr>
            <p:nvPr/>
          </p:nvSpPr>
          <p:spPr bwMode="auto">
            <a:xfrm>
              <a:off x="3368675" y="1336675"/>
              <a:ext cx="1588" cy="1588"/>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18" name="Freeform 12">
              <a:extLst>
                <a:ext uri="{FF2B5EF4-FFF2-40B4-BE49-F238E27FC236}">
                  <a16:creationId xmlns:a16="http://schemas.microsoft.com/office/drawing/2014/main" id="{15D86F41-1583-4E4E-9039-7BF2762B59EA}"/>
                </a:ext>
              </a:extLst>
            </p:cNvPr>
            <p:cNvSpPr>
              <a:spLocks/>
            </p:cNvSpPr>
            <p:nvPr/>
          </p:nvSpPr>
          <p:spPr bwMode="auto">
            <a:xfrm>
              <a:off x="3406775" y="1409700"/>
              <a:ext cx="9525" cy="9525"/>
            </a:xfrm>
            <a:custGeom>
              <a:avLst/>
              <a:gdLst/>
              <a:ahLst/>
              <a:cxnLst>
                <a:cxn ang="0">
                  <a:pos x="0" y="17"/>
                </a:cxn>
                <a:cxn ang="0">
                  <a:pos x="28" y="29"/>
                </a:cxn>
                <a:cxn ang="0">
                  <a:pos x="32" y="25"/>
                </a:cxn>
                <a:cxn ang="0">
                  <a:pos x="0" y="17"/>
                </a:cxn>
              </a:cxnLst>
              <a:rect l="0" t="0" r="r" b="b"/>
              <a:pathLst>
                <a:path w="32" h="29">
                  <a:moveTo>
                    <a:pt x="0" y="17"/>
                  </a:moveTo>
                  <a:cubicBezTo>
                    <a:pt x="28" y="29"/>
                    <a:pt x="28" y="29"/>
                    <a:pt x="28" y="29"/>
                  </a:cubicBezTo>
                  <a:cubicBezTo>
                    <a:pt x="32" y="25"/>
                    <a:pt x="32" y="25"/>
                    <a:pt x="32" y="25"/>
                  </a:cubicBezTo>
                  <a:cubicBezTo>
                    <a:pt x="25" y="8"/>
                    <a:pt x="12" y="0"/>
                    <a:pt x="0" y="17"/>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19" name="Freeform 13">
              <a:extLst>
                <a:ext uri="{FF2B5EF4-FFF2-40B4-BE49-F238E27FC236}">
                  <a16:creationId xmlns:a16="http://schemas.microsoft.com/office/drawing/2014/main" id="{A1EDF169-15DE-4079-9F19-9F40E2B22460}"/>
                </a:ext>
              </a:extLst>
            </p:cNvPr>
            <p:cNvSpPr>
              <a:spLocks/>
            </p:cNvSpPr>
            <p:nvPr/>
          </p:nvSpPr>
          <p:spPr bwMode="auto">
            <a:xfrm>
              <a:off x="2809875" y="1676400"/>
              <a:ext cx="833438" cy="930275"/>
            </a:xfrm>
            <a:custGeom>
              <a:avLst/>
              <a:gdLst/>
              <a:ahLst/>
              <a:cxnLst>
                <a:cxn ang="0">
                  <a:pos x="552" y="291"/>
                </a:cxn>
                <a:cxn ang="0">
                  <a:pos x="500" y="387"/>
                </a:cxn>
                <a:cxn ang="0">
                  <a:pos x="376" y="1131"/>
                </a:cxn>
                <a:cxn ang="0">
                  <a:pos x="192" y="1157"/>
                </a:cxn>
                <a:cxn ang="0">
                  <a:pos x="148" y="1311"/>
                </a:cxn>
                <a:cxn ang="0">
                  <a:pos x="117" y="1409"/>
                </a:cxn>
                <a:cxn ang="0">
                  <a:pos x="73" y="1543"/>
                </a:cxn>
                <a:cxn ang="0">
                  <a:pos x="68" y="1663"/>
                </a:cxn>
                <a:cxn ang="0">
                  <a:pos x="68" y="1651"/>
                </a:cxn>
                <a:cxn ang="0">
                  <a:pos x="131" y="1787"/>
                </a:cxn>
                <a:cxn ang="0">
                  <a:pos x="191" y="1892"/>
                </a:cxn>
                <a:cxn ang="0">
                  <a:pos x="247" y="2043"/>
                </a:cxn>
                <a:cxn ang="0">
                  <a:pos x="311" y="2243"/>
                </a:cxn>
                <a:cxn ang="0">
                  <a:pos x="300" y="2307"/>
                </a:cxn>
                <a:cxn ang="0">
                  <a:pos x="332" y="2351"/>
                </a:cxn>
                <a:cxn ang="0">
                  <a:pos x="412" y="2422"/>
                </a:cxn>
                <a:cxn ang="0">
                  <a:pos x="552" y="2482"/>
                </a:cxn>
                <a:cxn ang="0">
                  <a:pos x="580" y="2535"/>
                </a:cxn>
                <a:cxn ang="0">
                  <a:pos x="788" y="2703"/>
                </a:cxn>
                <a:cxn ang="0">
                  <a:pos x="796" y="2795"/>
                </a:cxn>
                <a:cxn ang="0">
                  <a:pos x="922" y="2865"/>
                </a:cxn>
                <a:cxn ang="0">
                  <a:pos x="1011" y="3016"/>
                </a:cxn>
                <a:cxn ang="0">
                  <a:pos x="1067" y="3078"/>
                </a:cxn>
                <a:cxn ang="0">
                  <a:pos x="1208" y="3071"/>
                </a:cxn>
                <a:cxn ang="0">
                  <a:pos x="1284" y="3105"/>
                </a:cxn>
                <a:cxn ang="0">
                  <a:pos x="1378" y="3074"/>
                </a:cxn>
                <a:cxn ang="0">
                  <a:pos x="1516" y="3191"/>
                </a:cxn>
                <a:cxn ang="0">
                  <a:pos x="1556" y="3227"/>
                </a:cxn>
                <a:cxn ang="0">
                  <a:pos x="1572" y="3255"/>
                </a:cxn>
                <a:cxn ang="0">
                  <a:pos x="1684" y="3224"/>
                </a:cxn>
                <a:cxn ang="0">
                  <a:pos x="1798" y="3248"/>
                </a:cxn>
                <a:cxn ang="0">
                  <a:pos x="1892" y="3209"/>
                </a:cxn>
                <a:cxn ang="0">
                  <a:pos x="2027" y="3209"/>
                </a:cxn>
                <a:cxn ang="0">
                  <a:pos x="2260" y="3063"/>
                </a:cxn>
                <a:cxn ang="0">
                  <a:pos x="2429" y="3011"/>
                </a:cxn>
                <a:cxn ang="0">
                  <a:pos x="2348" y="2927"/>
                </a:cxn>
                <a:cxn ang="0">
                  <a:pos x="2344" y="2903"/>
                </a:cxn>
                <a:cxn ang="0">
                  <a:pos x="2158" y="2634"/>
                </a:cxn>
                <a:cxn ang="0">
                  <a:pos x="1976" y="2507"/>
                </a:cxn>
                <a:cxn ang="0">
                  <a:pos x="1971" y="2449"/>
                </a:cxn>
                <a:cxn ang="0">
                  <a:pos x="2133" y="2375"/>
                </a:cxn>
                <a:cxn ang="0">
                  <a:pos x="2137" y="2175"/>
                </a:cxn>
                <a:cxn ang="0">
                  <a:pos x="2168" y="2031"/>
                </a:cxn>
                <a:cxn ang="0">
                  <a:pos x="2269" y="1994"/>
                </a:cxn>
                <a:cxn ang="0">
                  <a:pos x="2305" y="1863"/>
                </a:cxn>
                <a:cxn ang="0">
                  <a:pos x="2336" y="1775"/>
                </a:cxn>
                <a:cxn ang="0">
                  <a:pos x="2492" y="1655"/>
                </a:cxn>
                <a:cxn ang="0">
                  <a:pos x="2496" y="1623"/>
                </a:cxn>
                <a:cxn ang="0">
                  <a:pos x="2542" y="1263"/>
                </a:cxn>
                <a:cxn ang="0">
                  <a:pos x="2636" y="1039"/>
                </a:cxn>
                <a:cxn ang="0">
                  <a:pos x="2644" y="914"/>
                </a:cxn>
                <a:cxn ang="0">
                  <a:pos x="2812" y="826"/>
                </a:cxn>
                <a:cxn ang="0">
                  <a:pos x="2916" y="723"/>
                </a:cxn>
                <a:cxn ang="0">
                  <a:pos x="2769" y="617"/>
                </a:cxn>
                <a:cxn ang="0">
                  <a:pos x="2689" y="495"/>
                </a:cxn>
                <a:cxn ang="0">
                  <a:pos x="2684" y="239"/>
                </a:cxn>
                <a:cxn ang="0">
                  <a:pos x="2660" y="187"/>
                </a:cxn>
                <a:cxn ang="0">
                  <a:pos x="2646" y="155"/>
                </a:cxn>
                <a:cxn ang="0">
                  <a:pos x="1676" y="39"/>
                </a:cxn>
                <a:cxn ang="0">
                  <a:pos x="1624" y="38"/>
                </a:cxn>
                <a:cxn ang="0">
                  <a:pos x="552" y="39"/>
                </a:cxn>
              </a:cxnLst>
              <a:rect l="0" t="0" r="r" b="b"/>
              <a:pathLst>
                <a:path w="2916" h="3261">
                  <a:moveTo>
                    <a:pt x="552" y="39"/>
                  </a:moveTo>
                  <a:cubicBezTo>
                    <a:pt x="552" y="291"/>
                    <a:pt x="552" y="291"/>
                    <a:pt x="552" y="291"/>
                  </a:cubicBezTo>
                  <a:cubicBezTo>
                    <a:pt x="552" y="312"/>
                    <a:pt x="561" y="365"/>
                    <a:pt x="545" y="381"/>
                  </a:cubicBezTo>
                  <a:cubicBezTo>
                    <a:pt x="535" y="391"/>
                    <a:pt x="513" y="387"/>
                    <a:pt x="500" y="387"/>
                  </a:cubicBezTo>
                  <a:cubicBezTo>
                    <a:pt x="376" y="387"/>
                    <a:pt x="376" y="387"/>
                    <a:pt x="376" y="387"/>
                  </a:cubicBezTo>
                  <a:cubicBezTo>
                    <a:pt x="376" y="1131"/>
                    <a:pt x="376" y="1131"/>
                    <a:pt x="376" y="1131"/>
                  </a:cubicBezTo>
                  <a:cubicBezTo>
                    <a:pt x="333" y="1125"/>
                    <a:pt x="305" y="1131"/>
                    <a:pt x="264" y="1133"/>
                  </a:cubicBezTo>
                  <a:cubicBezTo>
                    <a:pt x="237" y="1135"/>
                    <a:pt x="209" y="1128"/>
                    <a:pt x="192" y="1157"/>
                  </a:cubicBezTo>
                  <a:cubicBezTo>
                    <a:pt x="179" y="1178"/>
                    <a:pt x="206" y="1199"/>
                    <a:pt x="194" y="1222"/>
                  </a:cubicBezTo>
                  <a:cubicBezTo>
                    <a:pt x="175" y="1258"/>
                    <a:pt x="136" y="1261"/>
                    <a:pt x="148" y="1311"/>
                  </a:cubicBezTo>
                  <a:cubicBezTo>
                    <a:pt x="139" y="1312"/>
                    <a:pt x="132" y="1313"/>
                    <a:pt x="124" y="1316"/>
                  </a:cubicBezTo>
                  <a:cubicBezTo>
                    <a:pt x="58" y="1334"/>
                    <a:pt x="138" y="1381"/>
                    <a:pt x="117" y="1409"/>
                  </a:cubicBezTo>
                  <a:cubicBezTo>
                    <a:pt x="99" y="1434"/>
                    <a:pt x="46" y="1425"/>
                    <a:pt x="44" y="1467"/>
                  </a:cubicBezTo>
                  <a:cubicBezTo>
                    <a:pt x="42" y="1493"/>
                    <a:pt x="80" y="1517"/>
                    <a:pt x="73" y="1543"/>
                  </a:cubicBezTo>
                  <a:cubicBezTo>
                    <a:pt x="63" y="1583"/>
                    <a:pt x="0" y="1582"/>
                    <a:pt x="0" y="1635"/>
                  </a:cubicBezTo>
                  <a:cubicBezTo>
                    <a:pt x="0" y="1674"/>
                    <a:pt x="42" y="1672"/>
                    <a:pt x="68" y="1663"/>
                  </a:cubicBezTo>
                  <a:cubicBezTo>
                    <a:pt x="64" y="1655"/>
                    <a:pt x="64" y="1655"/>
                    <a:pt x="64" y="1655"/>
                  </a:cubicBezTo>
                  <a:cubicBezTo>
                    <a:pt x="68" y="1651"/>
                    <a:pt x="68" y="1651"/>
                    <a:pt x="68" y="1651"/>
                  </a:cubicBezTo>
                  <a:cubicBezTo>
                    <a:pt x="108" y="1671"/>
                    <a:pt x="108" y="1671"/>
                    <a:pt x="108" y="1671"/>
                  </a:cubicBezTo>
                  <a:cubicBezTo>
                    <a:pt x="84" y="1713"/>
                    <a:pt x="126" y="1746"/>
                    <a:pt x="131" y="1787"/>
                  </a:cubicBezTo>
                  <a:cubicBezTo>
                    <a:pt x="133" y="1811"/>
                    <a:pt x="117" y="1836"/>
                    <a:pt x="134" y="1858"/>
                  </a:cubicBezTo>
                  <a:cubicBezTo>
                    <a:pt x="149" y="1876"/>
                    <a:pt x="180" y="1872"/>
                    <a:pt x="191" y="1892"/>
                  </a:cubicBezTo>
                  <a:cubicBezTo>
                    <a:pt x="208" y="1921"/>
                    <a:pt x="171" y="1948"/>
                    <a:pt x="183" y="1975"/>
                  </a:cubicBezTo>
                  <a:cubicBezTo>
                    <a:pt x="195" y="2004"/>
                    <a:pt x="227" y="2020"/>
                    <a:pt x="247" y="2043"/>
                  </a:cubicBezTo>
                  <a:cubicBezTo>
                    <a:pt x="273" y="2072"/>
                    <a:pt x="295" y="2112"/>
                    <a:pt x="313" y="2147"/>
                  </a:cubicBezTo>
                  <a:cubicBezTo>
                    <a:pt x="322" y="2164"/>
                    <a:pt x="319" y="2225"/>
                    <a:pt x="311" y="2243"/>
                  </a:cubicBezTo>
                  <a:cubicBezTo>
                    <a:pt x="305" y="2255"/>
                    <a:pt x="292" y="2261"/>
                    <a:pt x="286" y="2272"/>
                  </a:cubicBezTo>
                  <a:cubicBezTo>
                    <a:pt x="277" y="2289"/>
                    <a:pt x="281" y="2304"/>
                    <a:pt x="300" y="2307"/>
                  </a:cubicBezTo>
                  <a:cubicBezTo>
                    <a:pt x="296" y="2317"/>
                    <a:pt x="286" y="2331"/>
                    <a:pt x="291" y="2342"/>
                  </a:cubicBezTo>
                  <a:cubicBezTo>
                    <a:pt x="297" y="2355"/>
                    <a:pt x="320" y="2351"/>
                    <a:pt x="332" y="2351"/>
                  </a:cubicBezTo>
                  <a:cubicBezTo>
                    <a:pt x="360" y="2349"/>
                    <a:pt x="400" y="2348"/>
                    <a:pt x="420" y="2371"/>
                  </a:cubicBezTo>
                  <a:cubicBezTo>
                    <a:pt x="403" y="2381"/>
                    <a:pt x="390" y="2409"/>
                    <a:pt x="412" y="2422"/>
                  </a:cubicBezTo>
                  <a:cubicBezTo>
                    <a:pt x="439" y="2439"/>
                    <a:pt x="478" y="2430"/>
                    <a:pt x="508" y="2440"/>
                  </a:cubicBezTo>
                  <a:cubicBezTo>
                    <a:pt x="529" y="2447"/>
                    <a:pt x="536" y="2468"/>
                    <a:pt x="552" y="2482"/>
                  </a:cubicBezTo>
                  <a:cubicBezTo>
                    <a:pt x="575" y="2503"/>
                    <a:pt x="591" y="2495"/>
                    <a:pt x="600" y="2531"/>
                  </a:cubicBezTo>
                  <a:cubicBezTo>
                    <a:pt x="580" y="2535"/>
                    <a:pt x="580" y="2535"/>
                    <a:pt x="580" y="2535"/>
                  </a:cubicBezTo>
                  <a:cubicBezTo>
                    <a:pt x="584" y="2594"/>
                    <a:pt x="666" y="2604"/>
                    <a:pt x="704" y="2633"/>
                  </a:cubicBezTo>
                  <a:cubicBezTo>
                    <a:pt x="736" y="2657"/>
                    <a:pt x="746" y="2690"/>
                    <a:pt x="788" y="2703"/>
                  </a:cubicBezTo>
                  <a:cubicBezTo>
                    <a:pt x="767" y="2752"/>
                    <a:pt x="786" y="2747"/>
                    <a:pt x="812" y="2787"/>
                  </a:cubicBezTo>
                  <a:cubicBezTo>
                    <a:pt x="796" y="2795"/>
                    <a:pt x="796" y="2795"/>
                    <a:pt x="796" y="2795"/>
                  </a:cubicBezTo>
                  <a:cubicBezTo>
                    <a:pt x="796" y="2803"/>
                    <a:pt x="796" y="2803"/>
                    <a:pt x="796" y="2803"/>
                  </a:cubicBezTo>
                  <a:cubicBezTo>
                    <a:pt x="837" y="2823"/>
                    <a:pt x="887" y="2832"/>
                    <a:pt x="922" y="2865"/>
                  </a:cubicBezTo>
                  <a:cubicBezTo>
                    <a:pt x="950" y="2890"/>
                    <a:pt x="929" y="2921"/>
                    <a:pt x="944" y="2950"/>
                  </a:cubicBezTo>
                  <a:cubicBezTo>
                    <a:pt x="962" y="2983"/>
                    <a:pt x="986" y="2993"/>
                    <a:pt x="1011" y="3016"/>
                  </a:cubicBezTo>
                  <a:cubicBezTo>
                    <a:pt x="1026" y="3029"/>
                    <a:pt x="1024" y="3047"/>
                    <a:pt x="1035" y="3061"/>
                  </a:cubicBezTo>
                  <a:cubicBezTo>
                    <a:pt x="1043" y="3070"/>
                    <a:pt x="1057" y="3071"/>
                    <a:pt x="1067" y="3078"/>
                  </a:cubicBezTo>
                  <a:cubicBezTo>
                    <a:pt x="1111" y="3105"/>
                    <a:pt x="1169" y="3141"/>
                    <a:pt x="1200" y="3071"/>
                  </a:cubicBezTo>
                  <a:cubicBezTo>
                    <a:pt x="1208" y="3071"/>
                    <a:pt x="1208" y="3071"/>
                    <a:pt x="1208" y="3071"/>
                  </a:cubicBezTo>
                  <a:cubicBezTo>
                    <a:pt x="1218" y="3086"/>
                    <a:pt x="1232" y="3080"/>
                    <a:pt x="1248" y="3086"/>
                  </a:cubicBezTo>
                  <a:cubicBezTo>
                    <a:pt x="1260" y="3091"/>
                    <a:pt x="1270" y="3104"/>
                    <a:pt x="1284" y="3105"/>
                  </a:cubicBezTo>
                  <a:cubicBezTo>
                    <a:pt x="1307" y="3105"/>
                    <a:pt x="1327" y="3070"/>
                    <a:pt x="1332" y="3051"/>
                  </a:cubicBezTo>
                  <a:cubicBezTo>
                    <a:pt x="1347" y="3053"/>
                    <a:pt x="1370" y="3058"/>
                    <a:pt x="1378" y="3074"/>
                  </a:cubicBezTo>
                  <a:cubicBezTo>
                    <a:pt x="1383" y="3084"/>
                    <a:pt x="1378" y="3095"/>
                    <a:pt x="1386" y="3104"/>
                  </a:cubicBezTo>
                  <a:cubicBezTo>
                    <a:pt x="1420" y="3141"/>
                    <a:pt x="1462" y="3188"/>
                    <a:pt x="1516" y="3191"/>
                  </a:cubicBezTo>
                  <a:cubicBezTo>
                    <a:pt x="1512" y="3231"/>
                    <a:pt x="1512" y="3231"/>
                    <a:pt x="1512" y="3231"/>
                  </a:cubicBezTo>
                  <a:cubicBezTo>
                    <a:pt x="1556" y="3227"/>
                    <a:pt x="1556" y="3227"/>
                    <a:pt x="1556" y="3227"/>
                  </a:cubicBezTo>
                  <a:cubicBezTo>
                    <a:pt x="1564" y="3255"/>
                    <a:pt x="1564" y="3255"/>
                    <a:pt x="1564" y="3255"/>
                  </a:cubicBezTo>
                  <a:cubicBezTo>
                    <a:pt x="1572" y="3255"/>
                    <a:pt x="1572" y="3255"/>
                    <a:pt x="1572" y="3255"/>
                  </a:cubicBezTo>
                  <a:cubicBezTo>
                    <a:pt x="1582" y="3229"/>
                    <a:pt x="1607" y="3197"/>
                    <a:pt x="1640" y="3206"/>
                  </a:cubicBezTo>
                  <a:cubicBezTo>
                    <a:pt x="1655" y="3209"/>
                    <a:pt x="1668" y="3222"/>
                    <a:pt x="1684" y="3224"/>
                  </a:cubicBezTo>
                  <a:cubicBezTo>
                    <a:pt x="1701" y="3225"/>
                    <a:pt x="1719" y="3206"/>
                    <a:pt x="1735" y="3212"/>
                  </a:cubicBezTo>
                  <a:cubicBezTo>
                    <a:pt x="1756" y="3219"/>
                    <a:pt x="1768" y="3261"/>
                    <a:pt x="1798" y="3248"/>
                  </a:cubicBezTo>
                  <a:cubicBezTo>
                    <a:pt x="1812" y="3243"/>
                    <a:pt x="1817" y="3223"/>
                    <a:pt x="1832" y="3216"/>
                  </a:cubicBezTo>
                  <a:cubicBezTo>
                    <a:pt x="1850" y="3207"/>
                    <a:pt x="1872" y="3213"/>
                    <a:pt x="1892" y="3209"/>
                  </a:cubicBezTo>
                  <a:cubicBezTo>
                    <a:pt x="1908" y="3206"/>
                    <a:pt x="1923" y="3194"/>
                    <a:pt x="1938" y="3193"/>
                  </a:cubicBezTo>
                  <a:cubicBezTo>
                    <a:pt x="1966" y="3190"/>
                    <a:pt x="1995" y="3221"/>
                    <a:pt x="2027" y="3209"/>
                  </a:cubicBezTo>
                  <a:cubicBezTo>
                    <a:pt x="2086" y="3185"/>
                    <a:pt x="2121" y="3103"/>
                    <a:pt x="2176" y="3070"/>
                  </a:cubicBezTo>
                  <a:cubicBezTo>
                    <a:pt x="2199" y="3057"/>
                    <a:pt x="2234" y="3063"/>
                    <a:pt x="2260" y="3063"/>
                  </a:cubicBezTo>
                  <a:cubicBezTo>
                    <a:pt x="2321" y="3063"/>
                    <a:pt x="2388" y="3049"/>
                    <a:pt x="2448" y="3063"/>
                  </a:cubicBezTo>
                  <a:cubicBezTo>
                    <a:pt x="2447" y="3043"/>
                    <a:pt x="2432" y="3030"/>
                    <a:pt x="2429" y="3011"/>
                  </a:cubicBezTo>
                  <a:cubicBezTo>
                    <a:pt x="2425" y="2986"/>
                    <a:pt x="2444" y="2961"/>
                    <a:pt x="2430" y="2936"/>
                  </a:cubicBezTo>
                  <a:cubicBezTo>
                    <a:pt x="2415" y="2910"/>
                    <a:pt x="2366" y="2905"/>
                    <a:pt x="2348" y="2927"/>
                  </a:cubicBezTo>
                  <a:cubicBezTo>
                    <a:pt x="2344" y="2927"/>
                    <a:pt x="2344" y="2927"/>
                    <a:pt x="2344" y="2927"/>
                  </a:cubicBezTo>
                  <a:cubicBezTo>
                    <a:pt x="2344" y="2903"/>
                    <a:pt x="2344" y="2903"/>
                    <a:pt x="2344" y="2903"/>
                  </a:cubicBezTo>
                  <a:cubicBezTo>
                    <a:pt x="2282" y="2856"/>
                    <a:pt x="2283" y="2777"/>
                    <a:pt x="2247" y="2712"/>
                  </a:cubicBezTo>
                  <a:cubicBezTo>
                    <a:pt x="2227" y="2678"/>
                    <a:pt x="2184" y="2662"/>
                    <a:pt x="2158" y="2634"/>
                  </a:cubicBezTo>
                  <a:cubicBezTo>
                    <a:pt x="2131" y="2605"/>
                    <a:pt x="2122" y="2569"/>
                    <a:pt x="2091" y="2545"/>
                  </a:cubicBezTo>
                  <a:cubicBezTo>
                    <a:pt x="2053" y="2515"/>
                    <a:pt x="2022" y="2513"/>
                    <a:pt x="1976" y="2507"/>
                  </a:cubicBezTo>
                  <a:cubicBezTo>
                    <a:pt x="1964" y="2505"/>
                    <a:pt x="1945" y="2502"/>
                    <a:pt x="1944" y="2486"/>
                  </a:cubicBezTo>
                  <a:cubicBezTo>
                    <a:pt x="1943" y="2469"/>
                    <a:pt x="1964" y="2462"/>
                    <a:pt x="1971" y="2449"/>
                  </a:cubicBezTo>
                  <a:cubicBezTo>
                    <a:pt x="1981" y="2433"/>
                    <a:pt x="1964" y="2411"/>
                    <a:pt x="1984" y="2401"/>
                  </a:cubicBezTo>
                  <a:cubicBezTo>
                    <a:pt x="2034" y="2375"/>
                    <a:pt x="2093" y="2437"/>
                    <a:pt x="2133" y="2375"/>
                  </a:cubicBezTo>
                  <a:cubicBezTo>
                    <a:pt x="2151" y="2347"/>
                    <a:pt x="2136" y="2287"/>
                    <a:pt x="2136" y="2255"/>
                  </a:cubicBezTo>
                  <a:cubicBezTo>
                    <a:pt x="2136" y="2229"/>
                    <a:pt x="2130" y="2200"/>
                    <a:pt x="2137" y="2175"/>
                  </a:cubicBezTo>
                  <a:cubicBezTo>
                    <a:pt x="2146" y="2145"/>
                    <a:pt x="2169" y="2118"/>
                    <a:pt x="2175" y="2087"/>
                  </a:cubicBezTo>
                  <a:cubicBezTo>
                    <a:pt x="2179" y="2067"/>
                    <a:pt x="2162" y="2050"/>
                    <a:pt x="2168" y="2031"/>
                  </a:cubicBezTo>
                  <a:cubicBezTo>
                    <a:pt x="2174" y="2012"/>
                    <a:pt x="2195" y="1974"/>
                    <a:pt x="2219" y="1980"/>
                  </a:cubicBezTo>
                  <a:cubicBezTo>
                    <a:pt x="2239" y="1985"/>
                    <a:pt x="2246" y="2013"/>
                    <a:pt x="2269" y="1994"/>
                  </a:cubicBezTo>
                  <a:cubicBezTo>
                    <a:pt x="2292" y="1976"/>
                    <a:pt x="2276" y="1965"/>
                    <a:pt x="2280" y="1943"/>
                  </a:cubicBezTo>
                  <a:cubicBezTo>
                    <a:pt x="2285" y="1915"/>
                    <a:pt x="2299" y="1890"/>
                    <a:pt x="2305" y="1863"/>
                  </a:cubicBezTo>
                  <a:cubicBezTo>
                    <a:pt x="2309" y="1848"/>
                    <a:pt x="2305" y="1833"/>
                    <a:pt x="2309" y="1819"/>
                  </a:cubicBezTo>
                  <a:cubicBezTo>
                    <a:pt x="2315" y="1800"/>
                    <a:pt x="2336" y="1796"/>
                    <a:pt x="2336" y="1775"/>
                  </a:cubicBezTo>
                  <a:cubicBezTo>
                    <a:pt x="2417" y="1668"/>
                    <a:pt x="2417" y="1668"/>
                    <a:pt x="2417" y="1668"/>
                  </a:cubicBezTo>
                  <a:cubicBezTo>
                    <a:pt x="2492" y="1655"/>
                    <a:pt x="2492" y="1655"/>
                    <a:pt x="2492" y="1655"/>
                  </a:cubicBezTo>
                  <a:cubicBezTo>
                    <a:pt x="2496" y="1627"/>
                    <a:pt x="2496" y="1627"/>
                    <a:pt x="2496" y="1627"/>
                  </a:cubicBezTo>
                  <a:cubicBezTo>
                    <a:pt x="2496" y="1623"/>
                    <a:pt x="2496" y="1623"/>
                    <a:pt x="2496" y="1623"/>
                  </a:cubicBezTo>
                  <a:cubicBezTo>
                    <a:pt x="2478" y="1556"/>
                    <a:pt x="2535" y="1520"/>
                    <a:pt x="2545" y="1459"/>
                  </a:cubicBezTo>
                  <a:cubicBezTo>
                    <a:pt x="2557" y="1393"/>
                    <a:pt x="2537" y="1330"/>
                    <a:pt x="2542" y="1263"/>
                  </a:cubicBezTo>
                  <a:cubicBezTo>
                    <a:pt x="2545" y="1214"/>
                    <a:pt x="2574" y="1159"/>
                    <a:pt x="2594" y="1115"/>
                  </a:cubicBezTo>
                  <a:cubicBezTo>
                    <a:pt x="2607" y="1087"/>
                    <a:pt x="2610" y="1059"/>
                    <a:pt x="2636" y="1039"/>
                  </a:cubicBezTo>
                  <a:cubicBezTo>
                    <a:pt x="2620" y="1000"/>
                    <a:pt x="2628" y="987"/>
                    <a:pt x="2637" y="950"/>
                  </a:cubicBezTo>
                  <a:cubicBezTo>
                    <a:pt x="2640" y="939"/>
                    <a:pt x="2635" y="922"/>
                    <a:pt x="2644" y="914"/>
                  </a:cubicBezTo>
                  <a:cubicBezTo>
                    <a:pt x="2673" y="888"/>
                    <a:pt x="2727" y="925"/>
                    <a:pt x="2728" y="859"/>
                  </a:cubicBezTo>
                  <a:cubicBezTo>
                    <a:pt x="2812" y="826"/>
                    <a:pt x="2812" y="826"/>
                    <a:pt x="2812" y="826"/>
                  </a:cubicBezTo>
                  <a:cubicBezTo>
                    <a:pt x="2853" y="823"/>
                    <a:pt x="2853" y="823"/>
                    <a:pt x="2853" y="823"/>
                  </a:cubicBezTo>
                  <a:cubicBezTo>
                    <a:pt x="2916" y="723"/>
                    <a:pt x="2916" y="723"/>
                    <a:pt x="2916" y="723"/>
                  </a:cubicBezTo>
                  <a:cubicBezTo>
                    <a:pt x="2891" y="711"/>
                    <a:pt x="2859" y="704"/>
                    <a:pt x="2837" y="687"/>
                  </a:cubicBezTo>
                  <a:cubicBezTo>
                    <a:pt x="2812" y="668"/>
                    <a:pt x="2794" y="637"/>
                    <a:pt x="2769" y="617"/>
                  </a:cubicBezTo>
                  <a:cubicBezTo>
                    <a:pt x="2753" y="604"/>
                    <a:pt x="2733" y="615"/>
                    <a:pt x="2720" y="598"/>
                  </a:cubicBezTo>
                  <a:cubicBezTo>
                    <a:pt x="2697" y="568"/>
                    <a:pt x="2696" y="531"/>
                    <a:pt x="2689" y="495"/>
                  </a:cubicBezTo>
                  <a:cubicBezTo>
                    <a:pt x="2675" y="416"/>
                    <a:pt x="2676" y="336"/>
                    <a:pt x="2668" y="259"/>
                  </a:cubicBezTo>
                  <a:cubicBezTo>
                    <a:pt x="2684" y="261"/>
                    <a:pt x="2687" y="254"/>
                    <a:pt x="2684" y="239"/>
                  </a:cubicBezTo>
                  <a:cubicBezTo>
                    <a:pt x="2654" y="245"/>
                    <a:pt x="2653" y="210"/>
                    <a:pt x="2656" y="187"/>
                  </a:cubicBezTo>
                  <a:cubicBezTo>
                    <a:pt x="2660" y="187"/>
                    <a:pt x="2660" y="187"/>
                    <a:pt x="2660" y="187"/>
                  </a:cubicBezTo>
                  <a:cubicBezTo>
                    <a:pt x="2661" y="204"/>
                    <a:pt x="2691" y="231"/>
                    <a:pt x="2688" y="206"/>
                  </a:cubicBezTo>
                  <a:cubicBezTo>
                    <a:pt x="2686" y="186"/>
                    <a:pt x="2658" y="170"/>
                    <a:pt x="2646" y="155"/>
                  </a:cubicBezTo>
                  <a:cubicBezTo>
                    <a:pt x="2619" y="121"/>
                    <a:pt x="2610" y="81"/>
                    <a:pt x="2620" y="39"/>
                  </a:cubicBezTo>
                  <a:cubicBezTo>
                    <a:pt x="1676" y="39"/>
                    <a:pt x="1676" y="39"/>
                    <a:pt x="1676" y="39"/>
                  </a:cubicBezTo>
                  <a:cubicBezTo>
                    <a:pt x="1680" y="29"/>
                    <a:pt x="1691" y="5"/>
                    <a:pt x="1672" y="3"/>
                  </a:cubicBezTo>
                  <a:cubicBezTo>
                    <a:pt x="1651" y="0"/>
                    <a:pt x="1644" y="35"/>
                    <a:pt x="1624" y="38"/>
                  </a:cubicBezTo>
                  <a:cubicBezTo>
                    <a:pt x="1555" y="49"/>
                    <a:pt x="1477" y="39"/>
                    <a:pt x="1408" y="39"/>
                  </a:cubicBezTo>
                  <a:lnTo>
                    <a:pt x="552" y="39"/>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20" name="Freeform 14">
              <a:extLst>
                <a:ext uri="{FF2B5EF4-FFF2-40B4-BE49-F238E27FC236}">
                  <a16:creationId xmlns:a16="http://schemas.microsoft.com/office/drawing/2014/main" id="{02D31C46-E7EA-4F3A-B793-7F16EEB258A2}"/>
                </a:ext>
              </a:extLst>
            </p:cNvPr>
            <p:cNvSpPr>
              <a:spLocks/>
            </p:cNvSpPr>
            <p:nvPr/>
          </p:nvSpPr>
          <p:spPr bwMode="auto">
            <a:xfrm>
              <a:off x="2441575" y="2232025"/>
              <a:ext cx="647700" cy="439738"/>
            </a:xfrm>
            <a:custGeom>
              <a:avLst/>
              <a:gdLst/>
              <a:ahLst/>
              <a:cxnLst>
                <a:cxn ang="0">
                  <a:pos x="1271" y="121"/>
                </a:cxn>
                <a:cxn ang="0">
                  <a:pos x="1215" y="173"/>
                </a:cxn>
                <a:cxn ang="0">
                  <a:pos x="1116" y="269"/>
                </a:cxn>
                <a:cxn ang="0">
                  <a:pos x="1032" y="325"/>
                </a:cxn>
                <a:cxn ang="0">
                  <a:pos x="940" y="340"/>
                </a:cxn>
                <a:cxn ang="0">
                  <a:pos x="776" y="381"/>
                </a:cxn>
                <a:cxn ang="0">
                  <a:pos x="820" y="409"/>
                </a:cxn>
                <a:cxn ang="0">
                  <a:pos x="572" y="525"/>
                </a:cxn>
                <a:cxn ang="0">
                  <a:pos x="428" y="597"/>
                </a:cxn>
                <a:cxn ang="0">
                  <a:pos x="336" y="579"/>
                </a:cxn>
                <a:cxn ang="0">
                  <a:pos x="224" y="601"/>
                </a:cxn>
                <a:cxn ang="0">
                  <a:pos x="123" y="717"/>
                </a:cxn>
                <a:cxn ang="0">
                  <a:pos x="9" y="858"/>
                </a:cxn>
                <a:cxn ang="0">
                  <a:pos x="39" y="957"/>
                </a:cxn>
                <a:cxn ang="0">
                  <a:pos x="52" y="1033"/>
                </a:cxn>
                <a:cxn ang="0">
                  <a:pos x="110" y="1154"/>
                </a:cxn>
                <a:cxn ang="0">
                  <a:pos x="112" y="1209"/>
                </a:cxn>
                <a:cxn ang="0">
                  <a:pos x="286" y="1397"/>
                </a:cxn>
                <a:cxn ang="0">
                  <a:pos x="312" y="1541"/>
                </a:cxn>
                <a:cxn ang="0">
                  <a:pos x="373" y="1421"/>
                </a:cxn>
                <a:cxn ang="0">
                  <a:pos x="464" y="1298"/>
                </a:cxn>
                <a:cxn ang="0">
                  <a:pos x="608" y="1299"/>
                </a:cxn>
                <a:cxn ang="0">
                  <a:pos x="728" y="1309"/>
                </a:cxn>
                <a:cxn ang="0">
                  <a:pos x="749" y="1213"/>
                </a:cxn>
                <a:cxn ang="0">
                  <a:pos x="772" y="1149"/>
                </a:cxn>
                <a:cxn ang="0">
                  <a:pos x="932" y="1029"/>
                </a:cxn>
                <a:cxn ang="0">
                  <a:pos x="1072" y="1146"/>
                </a:cxn>
                <a:cxn ang="0">
                  <a:pos x="1188" y="1172"/>
                </a:cxn>
                <a:cxn ang="0">
                  <a:pos x="1432" y="1137"/>
                </a:cxn>
                <a:cxn ang="0">
                  <a:pos x="1458" y="1111"/>
                </a:cxn>
                <a:cxn ang="0">
                  <a:pos x="1596" y="1099"/>
                </a:cxn>
                <a:cxn ang="0">
                  <a:pos x="1748" y="1033"/>
                </a:cxn>
                <a:cxn ang="0">
                  <a:pos x="1828" y="1054"/>
                </a:cxn>
                <a:cxn ang="0">
                  <a:pos x="1900" y="1005"/>
                </a:cxn>
                <a:cxn ang="0">
                  <a:pos x="2052" y="1012"/>
                </a:cxn>
                <a:cxn ang="0">
                  <a:pos x="2164" y="1045"/>
                </a:cxn>
                <a:cxn ang="0">
                  <a:pos x="2208" y="1016"/>
                </a:cxn>
                <a:cxn ang="0">
                  <a:pos x="2240" y="937"/>
                </a:cxn>
                <a:cxn ang="0">
                  <a:pos x="2100" y="849"/>
                </a:cxn>
                <a:cxn ang="0">
                  <a:pos x="2096" y="757"/>
                </a:cxn>
                <a:cxn ang="0">
                  <a:pos x="2004" y="681"/>
                </a:cxn>
                <a:cxn ang="0">
                  <a:pos x="1880" y="609"/>
                </a:cxn>
                <a:cxn ang="0">
                  <a:pos x="1853" y="528"/>
                </a:cxn>
                <a:cxn ang="0">
                  <a:pos x="1713" y="468"/>
                </a:cxn>
                <a:cxn ang="0">
                  <a:pos x="1724" y="421"/>
                </a:cxn>
                <a:cxn ang="0">
                  <a:pos x="1600" y="345"/>
                </a:cxn>
                <a:cxn ang="0">
                  <a:pos x="1620" y="273"/>
                </a:cxn>
                <a:cxn ang="0">
                  <a:pos x="1624" y="237"/>
                </a:cxn>
                <a:cxn ang="0">
                  <a:pos x="1404" y="4"/>
                </a:cxn>
              </a:cxnLst>
              <a:rect l="0" t="0" r="r" b="b"/>
              <a:pathLst>
                <a:path w="2268" h="1541">
                  <a:moveTo>
                    <a:pt x="1272" y="61"/>
                  </a:moveTo>
                  <a:cubicBezTo>
                    <a:pt x="1270" y="78"/>
                    <a:pt x="1278" y="106"/>
                    <a:pt x="1271" y="121"/>
                  </a:cubicBezTo>
                  <a:cubicBezTo>
                    <a:pt x="1264" y="135"/>
                    <a:pt x="1248" y="135"/>
                    <a:pt x="1237" y="143"/>
                  </a:cubicBezTo>
                  <a:cubicBezTo>
                    <a:pt x="1226" y="151"/>
                    <a:pt x="1225" y="165"/>
                    <a:pt x="1215" y="173"/>
                  </a:cubicBezTo>
                  <a:cubicBezTo>
                    <a:pt x="1204" y="181"/>
                    <a:pt x="1191" y="181"/>
                    <a:pt x="1180" y="190"/>
                  </a:cubicBezTo>
                  <a:cubicBezTo>
                    <a:pt x="1153" y="212"/>
                    <a:pt x="1141" y="245"/>
                    <a:pt x="1116" y="269"/>
                  </a:cubicBezTo>
                  <a:cubicBezTo>
                    <a:pt x="1102" y="283"/>
                    <a:pt x="1081" y="286"/>
                    <a:pt x="1066" y="298"/>
                  </a:cubicBezTo>
                  <a:cubicBezTo>
                    <a:pt x="1054" y="307"/>
                    <a:pt x="1049" y="322"/>
                    <a:pt x="1032" y="325"/>
                  </a:cubicBezTo>
                  <a:cubicBezTo>
                    <a:pt x="1019" y="327"/>
                    <a:pt x="1005" y="322"/>
                    <a:pt x="992" y="323"/>
                  </a:cubicBezTo>
                  <a:cubicBezTo>
                    <a:pt x="974" y="325"/>
                    <a:pt x="958" y="337"/>
                    <a:pt x="940" y="340"/>
                  </a:cubicBezTo>
                  <a:cubicBezTo>
                    <a:pt x="906" y="345"/>
                    <a:pt x="871" y="344"/>
                    <a:pt x="836" y="345"/>
                  </a:cubicBezTo>
                  <a:cubicBezTo>
                    <a:pt x="811" y="346"/>
                    <a:pt x="784" y="355"/>
                    <a:pt x="776" y="381"/>
                  </a:cubicBezTo>
                  <a:cubicBezTo>
                    <a:pt x="820" y="405"/>
                    <a:pt x="820" y="405"/>
                    <a:pt x="820" y="405"/>
                  </a:cubicBezTo>
                  <a:cubicBezTo>
                    <a:pt x="820" y="409"/>
                    <a:pt x="820" y="409"/>
                    <a:pt x="820" y="409"/>
                  </a:cubicBezTo>
                  <a:cubicBezTo>
                    <a:pt x="787" y="438"/>
                    <a:pt x="765" y="493"/>
                    <a:pt x="723" y="511"/>
                  </a:cubicBezTo>
                  <a:cubicBezTo>
                    <a:pt x="680" y="530"/>
                    <a:pt x="617" y="519"/>
                    <a:pt x="572" y="525"/>
                  </a:cubicBezTo>
                  <a:cubicBezTo>
                    <a:pt x="532" y="530"/>
                    <a:pt x="505" y="552"/>
                    <a:pt x="475" y="573"/>
                  </a:cubicBezTo>
                  <a:cubicBezTo>
                    <a:pt x="458" y="584"/>
                    <a:pt x="439" y="578"/>
                    <a:pt x="428" y="597"/>
                  </a:cubicBezTo>
                  <a:cubicBezTo>
                    <a:pt x="409" y="584"/>
                    <a:pt x="392" y="569"/>
                    <a:pt x="388" y="545"/>
                  </a:cubicBezTo>
                  <a:cubicBezTo>
                    <a:pt x="361" y="548"/>
                    <a:pt x="357" y="567"/>
                    <a:pt x="336" y="579"/>
                  </a:cubicBezTo>
                  <a:cubicBezTo>
                    <a:pt x="317" y="591"/>
                    <a:pt x="292" y="585"/>
                    <a:pt x="284" y="609"/>
                  </a:cubicBezTo>
                  <a:cubicBezTo>
                    <a:pt x="224" y="601"/>
                    <a:pt x="224" y="601"/>
                    <a:pt x="224" y="601"/>
                  </a:cubicBezTo>
                  <a:cubicBezTo>
                    <a:pt x="201" y="619"/>
                    <a:pt x="172" y="625"/>
                    <a:pt x="152" y="651"/>
                  </a:cubicBezTo>
                  <a:cubicBezTo>
                    <a:pt x="137" y="669"/>
                    <a:pt x="133" y="696"/>
                    <a:pt x="123" y="717"/>
                  </a:cubicBezTo>
                  <a:cubicBezTo>
                    <a:pt x="112" y="745"/>
                    <a:pt x="86" y="783"/>
                    <a:pt x="69" y="809"/>
                  </a:cubicBezTo>
                  <a:cubicBezTo>
                    <a:pt x="54" y="830"/>
                    <a:pt x="19" y="834"/>
                    <a:pt x="9" y="858"/>
                  </a:cubicBezTo>
                  <a:cubicBezTo>
                    <a:pt x="0" y="878"/>
                    <a:pt x="24" y="891"/>
                    <a:pt x="40" y="889"/>
                  </a:cubicBezTo>
                  <a:cubicBezTo>
                    <a:pt x="39" y="957"/>
                    <a:pt x="39" y="957"/>
                    <a:pt x="39" y="957"/>
                  </a:cubicBezTo>
                  <a:cubicBezTo>
                    <a:pt x="28" y="993"/>
                    <a:pt x="28" y="993"/>
                    <a:pt x="28" y="993"/>
                  </a:cubicBezTo>
                  <a:cubicBezTo>
                    <a:pt x="52" y="1033"/>
                    <a:pt x="52" y="1033"/>
                    <a:pt x="52" y="1033"/>
                  </a:cubicBezTo>
                  <a:cubicBezTo>
                    <a:pt x="61" y="1113"/>
                    <a:pt x="61" y="1113"/>
                    <a:pt x="61" y="1113"/>
                  </a:cubicBezTo>
                  <a:cubicBezTo>
                    <a:pt x="110" y="1154"/>
                    <a:pt x="110" y="1154"/>
                    <a:pt x="110" y="1154"/>
                  </a:cubicBezTo>
                  <a:cubicBezTo>
                    <a:pt x="132" y="1205"/>
                    <a:pt x="132" y="1205"/>
                    <a:pt x="132" y="1205"/>
                  </a:cubicBezTo>
                  <a:cubicBezTo>
                    <a:pt x="112" y="1209"/>
                    <a:pt x="112" y="1209"/>
                    <a:pt x="112" y="1209"/>
                  </a:cubicBezTo>
                  <a:cubicBezTo>
                    <a:pt x="126" y="1268"/>
                    <a:pt x="193" y="1332"/>
                    <a:pt x="240" y="1368"/>
                  </a:cubicBezTo>
                  <a:cubicBezTo>
                    <a:pt x="256" y="1380"/>
                    <a:pt x="274" y="1381"/>
                    <a:pt x="286" y="1397"/>
                  </a:cubicBezTo>
                  <a:cubicBezTo>
                    <a:pt x="304" y="1420"/>
                    <a:pt x="291" y="1451"/>
                    <a:pt x="293" y="1477"/>
                  </a:cubicBezTo>
                  <a:cubicBezTo>
                    <a:pt x="295" y="1500"/>
                    <a:pt x="311" y="1518"/>
                    <a:pt x="312" y="1541"/>
                  </a:cubicBezTo>
                  <a:cubicBezTo>
                    <a:pt x="336" y="1533"/>
                    <a:pt x="335" y="1502"/>
                    <a:pt x="343" y="1481"/>
                  </a:cubicBezTo>
                  <a:cubicBezTo>
                    <a:pt x="351" y="1461"/>
                    <a:pt x="369" y="1443"/>
                    <a:pt x="373" y="1421"/>
                  </a:cubicBezTo>
                  <a:cubicBezTo>
                    <a:pt x="380" y="1384"/>
                    <a:pt x="371" y="1351"/>
                    <a:pt x="393" y="1314"/>
                  </a:cubicBezTo>
                  <a:cubicBezTo>
                    <a:pt x="408" y="1289"/>
                    <a:pt x="441" y="1301"/>
                    <a:pt x="464" y="1298"/>
                  </a:cubicBezTo>
                  <a:cubicBezTo>
                    <a:pt x="489" y="1295"/>
                    <a:pt x="517" y="1279"/>
                    <a:pt x="540" y="1278"/>
                  </a:cubicBezTo>
                  <a:cubicBezTo>
                    <a:pt x="564" y="1277"/>
                    <a:pt x="586" y="1295"/>
                    <a:pt x="608" y="1299"/>
                  </a:cubicBezTo>
                  <a:cubicBezTo>
                    <a:pt x="630" y="1303"/>
                    <a:pt x="642" y="1295"/>
                    <a:pt x="660" y="1313"/>
                  </a:cubicBezTo>
                  <a:cubicBezTo>
                    <a:pt x="688" y="1303"/>
                    <a:pt x="706" y="1270"/>
                    <a:pt x="728" y="1309"/>
                  </a:cubicBezTo>
                  <a:cubicBezTo>
                    <a:pt x="740" y="1305"/>
                    <a:pt x="740" y="1305"/>
                    <a:pt x="740" y="1305"/>
                  </a:cubicBezTo>
                  <a:cubicBezTo>
                    <a:pt x="749" y="1213"/>
                    <a:pt x="749" y="1213"/>
                    <a:pt x="749" y="1213"/>
                  </a:cubicBezTo>
                  <a:cubicBezTo>
                    <a:pt x="732" y="1157"/>
                    <a:pt x="732" y="1157"/>
                    <a:pt x="732" y="1157"/>
                  </a:cubicBezTo>
                  <a:cubicBezTo>
                    <a:pt x="772" y="1149"/>
                    <a:pt x="772" y="1149"/>
                    <a:pt x="772" y="1149"/>
                  </a:cubicBezTo>
                  <a:cubicBezTo>
                    <a:pt x="824" y="1057"/>
                    <a:pt x="824" y="1057"/>
                    <a:pt x="824" y="1057"/>
                  </a:cubicBezTo>
                  <a:cubicBezTo>
                    <a:pt x="867" y="1050"/>
                    <a:pt x="881" y="1007"/>
                    <a:pt x="932" y="1029"/>
                  </a:cubicBezTo>
                  <a:cubicBezTo>
                    <a:pt x="961" y="1041"/>
                    <a:pt x="1008" y="1066"/>
                    <a:pt x="1030" y="1089"/>
                  </a:cubicBezTo>
                  <a:cubicBezTo>
                    <a:pt x="1046" y="1106"/>
                    <a:pt x="1051" y="1136"/>
                    <a:pt x="1072" y="1146"/>
                  </a:cubicBezTo>
                  <a:cubicBezTo>
                    <a:pt x="1093" y="1156"/>
                    <a:pt x="1118" y="1142"/>
                    <a:pt x="1140" y="1146"/>
                  </a:cubicBezTo>
                  <a:cubicBezTo>
                    <a:pt x="1159" y="1149"/>
                    <a:pt x="1169" y="1168"/>
                    <a:pt x="1188" y="1172"/>
                  </a:cubicBezTo>
                  <a:cubicBezTo>
                    <a:pt x="1220" y="1178"/>
                    <a:pt x="1254" y="1167"/>
                    <a:pt x="1284" y="1173"/>
                  </a:cubicBezTo>
                  <a:cubicBezTo>
                    <a:pt x="1341" y="1184"/>
                    <a:pt x="1429" y="1235"/>
                    <a:pt x="1432" y="1137"/>
                  </a:cubicBezTo>
                  <a:cubicBezTo>
                    <a:pt x="1448" y="1137"/>
                    <a:pt x="1448" y="1137"/>
                    <a:pt x="1448" y="1137"/>
                  </a:cubicBezTo>
                  <a:cubicBezTo>
                    <a:pt x="1451" y="1128"/>
                    <a:pt x="1454" y="1120"/>
                    <a:pt x="1458" y="1111"/>
                  </a:cubicBezTo>
                  <a:cubicBezTo>
                    <a:pt x="1488" y="1050"/>
                    <a:pt x="1521" y="1125"/>
                    <a:pt x="1568" y="1120"/>
                  </a:cubicBezTo>
                  <a:cubicBezTo>
                    <a:pt x="1579" y="1118"/>
                    <a:pt x="1587" y="1105"/>
                    <a:pt x="1596" y="1099"/>
                  </a:cubicBezTo>
                  <a:cubicBezTo>
                    <a:pt x="1621" y="1085"/>
                    <a:pt x="1650" y="1077"/>
                    <a:pt x="1676" y="1067"/>
                  </a:cubicBezTo>
                  <a:cubicBezTo>
                    <a:pt x="1697" y="1058"/>
                    <a:pt x="1741" y="1057"/>
                    <a:pt x="1748" y="1033"/>
                  </a:cubicBezTo>
                  <a:cubicBezTo>
                    <a:pt x="1768" y="1037"/>
                    <a:pt x="1777" y="1058"/>
                    <a:pt x="1796" y="1062"/>
                  </a:cubicBezTo>
                  <a:cubicBezTo>
                    <a:pt x="1807" y="1064"/>
                    <a:pt x="1817" y="1056"/>
                    <a:pt x="1828" y="1054"/>
                  </a:cubicBezTo>
                  <a:cubicBezTo>
                    <a:pt x="1846" y="1050"/>
                    <a:pt x="1938" y="1050"/>
                    <a:pt x="1900" y="1009"/>
                  </a:cubicBezTo>
                  <a:cubicBezTo>
                    <a:pt x="1900" y="1005"/>
                    <a:pt x="1900" y="1005"/>
                    <a:pt x="1900" y="1005"/>
                  </a:cubicBezTo>
                  <a:cubicBezTo>
                    <a:pt x="1938" y="974"/>
                    <a:pt x="1955" y="1001"/>
                    <a:pt x="1996" y="1014"/>
                  </a:cubicBezTo>
                  <a:cubicBezTo>
                    <a:pt x="2016" y="1020"/>
                    <a:pt x="2033" y="1007"/>
                    <a:pt x="2052" y="1012"/>
                  </a:cubicBezTo>
                  <a:cubicBezTo>
                    <a:pt x="2070" y="1015"/>
                    <a:pt x="2082" y="1032"/>
                    <a:pt x="2100" y="1036"/>
                  </a:cubicBezTo>
                  <a:cubicBezTo>
                    <a:pt x="2124" y="1041"/>
                    <a:pt x="2141" y="1030"/>
                    <a:pt x="2164" y="1045"/>
                  </a:cubicBezTo>
                  <a:cubicBezTo>
                    <a:pt x="2168" y="1045"/>
                    <a:pt x="2168" y="1045"/>
                    <a:pt x="2168" y="1045"/>
                  </a:cubicBezTo>
                  <a:cubicBezTo>
                    <a:pt x="2179" y="1032"/>
                    <a:pt x="2190" y="1017"/>
                    <a:pt x="2208" y="1016"/>
                  </a:cubicBezTo>
                  <a:cubicBezTo>
                    <a:pt x="2230" y="1016"/>
                    <a:pt x="2254" y="1041"/>
                    <a:pt x="2268" y="1017"/>
                  </a:cubicBezTo>
                  <a:cubicBezTo>
                    <a:pt x="2233" y="989"/>
                    <a:pt x="2255" y="969"/>
                    <a:pt x="2240" y="937"/>
                  </a:cubicBezTo>
                  <a:cubicBezTo>
                    <a:pt x="2217" y="890"/>
                    <a:pt x="2147" y="868"/>
                    <a:pt x="2100" y="857"/>
                  </a:cubicBezTo>
                  <a:cubicBezTo>
                    <a:pt x="2100" y="849"/>
                    <a:pt x="2100" y="849"/>
                    <a:pt x="2100" y="849"/>
                  </a:cubicBezTo>
                  <a:cubicBezTo>
                    <a:pt x="2133" y="830"/>
                    <a:pt x="2084" y="814"/>
                    <a:pt x="2079" y="796"/>
                  </a:cubicBezTo>
                  <a:cubicBezTo>
                    <a:pt x="2075" y="782"/>
                    <a:pt x="2089" y="768"/>
                    <a:pt x="2096" y="757"/>
                  </a:cubicBezTo>
                  <a:cubicBezTo>
                    <a:pt x="2049" y="732"/>
                    <a:pt x="2049" y="732"/>
                    <a:pt x="2049" y="732"/>
                  </a:cubicBezTo>
                  <a:cubicBezTo>
                    <a:pt x="2004" y="681"/>
                    <a:pt x="2004" y="681"/>
                    <a:pt x="2004" y="681"/>
                  </a:cubicBezTo>
                  <a:cubicBezTo>
                    <a:pt x="1932" y="645"/>
                    <a:pt x="1932" y="645"/>
                    <a:pt x="1932" y="645"/>
                  </a:cubicBezTo>
                  <a:cubicBezTo>
                    <a:pt x="1880" y="609"/>
                    <a:pt x="1880" y="609"/>
                    <a:pt x="1880" y="609"/>
                  </a:cubicBezTo>
                  <a:cubicBezTo>
                    <a:pt x="1885" y="600"/>
                    <a:pt x="1895" y="593"/>
                    <a:pt x="1899" y="584"/>
                  </a:cubicBezTo>
                  <a:cubicBezTo>
                    <a:pt x="1916" y="548"/>
                    <a:pt x="1870" y="543"/>
                    <a:pt x="1853" y="528"/>
                  </a:cubicBezTo>
                  <a:cubicBezTo>
                    <a:pt x="1837" y="514"/>
                    <a:pt x="1830" y="494"/>
                    <a:pt x="1808" y="487"/>
                  </a:cubicBezTo>
                  <a:cubicBezTo>
                    <a:pt x="1779" y="477"/>
                    <a:pt x="1740" y="487"/>
                    <a:pt x="1713" y="468"/>
                  </a:cubicBezTo>
                  <a:cubicBezTo>
                    <a:pt x="1694" y="455"/>
                    <a:pt x="1712" y="435"/>
                    <a:pt x="1724" y="425"/>
                  </a:cubicBezTo>
                  <a:cubicBezTo>
                    <a:pt x="1724" y="421"/>
                    <a:pt x="1724" y="421"/>
                    <a:pt x="1724" y="421"/>
                  </a:cubicBezTo>
                  <a:cubicBezTo>
                    <a:pt x="1689" y="386"/>
                    <a:pt x="1634" y="397"/>
                    <a:pt x="1588" y="397"/>
                  </a:cubicBezTo>
                  <a:cubicBezTo>
                    <a:pt x="1599" y="379"/>
                    <a:pt x="1606" y="366"/>
                    <a:pt x="1600" y="345"/>
                  </a:cubicBezTo>
                  <a:cubicBezTo>
                    <a:pt x="1584" y="353"/>
                    <a:pt x="1584" y="353"/>
                    <a:pt x="1584" y="353"/>
                  </a:cubicBezTo>
                  <a:cubicBezTo>
                    <a:pt x="1620" y="273"/>
                    <a:pt x="1620" y="273"/>
                    <a:pt x="1620" y="273"/>
                  </a:cubicBezTo>
                  <a:cubicBezTo>
                    <a:pt x="1608" y="269"/>
                    <a:pt x="1608" y="269"/>
                    <a:pt x="1608" y="269"/>
                  </a:cubicBezTo>
                  <a:cubicBezTo>
                    <a:pt x="1624" y="237"/>
                    <a:pt x="1624" y="237"/>
                    <a:pt x="1624" y="237"/>
                  </a:cubicBezTo>
                  <a:cubicBezTo>
                    <a:pt x="1593" y="164"/>
                    <a:pt x="1563" y="108"/>
                    <a:pt x="1504" y="52"/>
                  </a:cubicBezTo>
                  <a:cubicBezTo>
                    <a:pt x="1472" y="20"/>
                    <a:pt x="1455" y="0"/>
                    <a:pt x="1404" y="4"/>
                  </a:cubicBezTo>
                  <a:cubicBezTo>
                    <a:pt x="1353" y="8"/>
                    <a:pt x="1320" y="54"/>
                    <a:pt x="1272" y="61"/>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21" name="Freeform 15">
              <a:extLst>
                <a:ext uri="{FF2B5EF4-FFF2-40B4-BE49-F238E27FC236}">
                  <a16:creationId xmlns:a16="http://schemas.microsoft.com/office/drawing/2014/main" id="{13AE3CA7-83FF-4A95-B1EB-491EBA9600BC}"/>
                </a:ext>
              </a:extLst>
            </p:cNvPr>
            <p:cNvSpPr>
              <a:spLocks noEditPoints="1"/>
            </p:cNvSpPr>
            <p:nvPr/>
          </p:nvSpPr>
          <p:spPr bwMode="auto">
            <a:xfrm>
              <a:off x="1866900" y="2089150"/>
              <a:ext cx="596900" cy="485775"/>
            </a:xfrm>
            <a:custGeom>
              <a:avLst/>
              <a:gdLst/>
              <a:ahLst/>
              <a:cxnLst>
                <a:cxn ang="0">
                  <a:pos x="160" y="345"/>
                </a:cxn>
                <a:cxn ang="0">
                  <a:pos x="172" y="377"/>
                </a:cxn>
                <a:cxn ang="0">
                  <a:pos x="196" y="605"/>
                </a:cxn>
                <a:cxn ang="0">
                  <a:pos x="118" y="712"/>
                </a:cxn>
                <a:cxn ang="0">
                  <a:pos x="72" y="831"/>
                </a:cxn>
                <a:cxn ang="0">
                  <a:pos x="2" y="1037"/>
                </a:cxn>
                <a:cxn ang="0">
                  <a:pos x="0" y="1101"/>
                </a:cxn>
                <a:cxn ang="0">
                  <a:pos x="8" y="1317"/>
                </a:cxn>
                <a:cxn ang="0">
                  <a:pos x="192" y="1273"/>
                </a:cxn>
                <a:cxn ang="0">
                  <a:pos x="152" y="1309"/>
                </a:cxn>
                <a:cxn ang="0">
                  <a:pos x="488" y="1441"/>
                </a:cxn>
                <a:cxn ang="0">
                  <a:pos x="440" y="1455"/>
                </a:cxn>
                <a:cxn ang="0">
                  <a:pos x="512" y="1457"/>
                </a:cxn>
                <a:cxn ang="0">
                  <a:pos x="464" y="1525"/>
                </a:cxn>
                <a:cxn ang="0">
                  <a:pos x="472" y="1537"/>
                </a:cxn>
                <a:cxn ang="0">
                  <a:pos x="484" y="1545"/>
                </a:cxn>
                <a:cxn ang="0">
                  <a:pos x="632" y="1645"/>
                </a:cxn>
                <a:cxn ang="0">
                  <a:pos x="704" y="1669"/>
                </a:cxn>
                <a:cxn ang="0">
                  <a:pos x="748" y="1653"/>
                </a:cxn>
                <a:cxn ang="0">
                  <a:pos x="932" y="1629"/>
                </a:cxn>
                <a:cxn ang="0">
                  <a:pos x="1076" y="1521"/>
                </a:cxn>
                <a:cxn ang="0">
                  <a:pos x="1084" y="1406"/>
                </a:cxn>
                <a:cxn ang="0">
                  <a:pos x="1224" y="1289"/>
                </a:cxn>
                <a:cxn ang="0">
                  <a:pos x="1300" y="1205"/>
                </a:cxn>
                <a:cxn ang="0">
                  <a:pos x="1426" y="1238"/>
                </a:cxn>
                <a:cxn ang="0">
                  <a:pos x="1463" y="1298"/>
                </a:cxn>
                <a:cxn ang="0">
                  <a:pos x="1544" y="1225"/>
                </a:cxn>
                <a:cxn ang="0">
                  <a:pos x="1628" y="1101"/>
                </a:cxn>
                <a:cxn ang="0">
                  <a:pos x="1696" y="925"/>
                </a:cxn>
                <a:cxn ang="0">
                  <a:pos x="1785" y="786"/>
                </a:cxn>
                <a:cxn ang="0">
                  <a:pos x="1843" y="685"/>
                </a:cxn>
                <a:cxn ang="0">
                  <a:pos x="1884" y="593"/>
                </a:cxn>
                <a:cxn ang="0">
                  <a:pos x="2077" y="416"/>
                </a:cxn>
                <a:cxn ang="0">
                  <a:pos x="2000" y="265"/>
                </a:cxn>
                <a:cxn ang="0">
                  <a:pos x="2008" y="249"/>
                </a:cxn>
                <a:cxn ang="0">
                  <a:pos x="1901" y="35"/>
                </a:cxn>
                <a:cxn ang="0">
                  <a:pos x="1768" y="76"/>
                </a:cxn>
                <a:cxn ang="0">
                  <a:pos x="1584" y="109"/>
                </a:cxn>
                <a:cxn ang="0">
                  <a:pos x="1260" y="133"/>
                </a:cxn>
                <a:cxn ang="0">
                  <a:pos x="1000" y="140"/>
                </a:cxn>
                <a:cxn ang="0">
                  <a:pos x="752" y="156"/>
                </a:cxn>
                <a:cxn ang="0">
                  <a:pos x="544" y="23"/>
                </a:cxn>
                <a:cxn ang="0">
                  <a:pos x="440" y="28"/>
                </a:cxn>
                <a:cxn ang="0">
                  <a:pos x="251" y="125"/>
                </a:cxn>
                <a:cxn ang="0">
                  <a:pos x="175" y="239"/>
                </a:cxn>
                <a:cxn ang="0">
                  <a:pos x="800" y="1657"/>
                </a:cxn>
                <a:cxn ang="0">
                  <a:pos x="800" y="1657"/>
                </a:cxn>
                <a:cxn ang="0">
                  <a:pos x="732" y="1661"/>
                </a:cxn>
                <a:cxn ang="0">
                  <a:pos x="1004" y="1701"/>
                </a:cxn>
                <a:cxn ang="0">
                  <a:pos x="1004" y="1701"/>
                </a:cxn>
              </a:cxnLst>
              <a:rect l="0" t="0" r="r" b="b"/>
              <a:pathLst>
                <a:path w="2092" h="1705">
                  <a:moveTo>
                    <a:pt x="172" y="341"/>
                  </a:moveTo>
                  <a:cubicBezTo>
                    <a:pt x="160" y="345"/>
                    <a:pt x="160" y="345"/>
                    <a:pt x="160" y="345"/>
                  </a:cubicBezTo>
                  <a:cubicBezTo>
                    <a:pt x="172" y="373"/>
                    <a:pt x="172" y="373"/>
                    <a:pt x="172" y="373"/>
                  </a:cubicBezTo>
                  <a:cubicBezTo>
                    <a:pt x="172" y="377"/>
                    <a:pt x="172" y="377"/>
                    <a:pt x="172" y="377"/>
                  </a:cubicBezTo>
                  <a:cubicBezTo>
                    <a:pt x="115" y="412"/>
                    <a:pt x="153" y="448"/>
                    <a:pt x="175" y="489"/>
                  </a:cubicBezTo>
                  <a:cubicBezTo>
                    <a:pt x="190" y="517"/>
                    <a:pt x="205" y="575"/>
                    <a:pt x="196" y="605"/>
                  </a:cubicBezTo>
                  <a:cubicBezTo>
                    <a:pt x="136" y="593"/>
                    <a:pt x="179" y="664"/>
                    <a:pt x="154" y="692"/>
                  </a:cubicBezTo>
                  <a:cubicBezTo>
                    <a:pt x="144" y="703"/>
                    <a:pt x="128" y="702"/>
                    <a:pt x="118" y="712"/>
                  </a:cubicBezTo>
                  <a:cubicBezTo>
                    <a:pt x="109" y="721"/>
                    <a:pt x="90" y="756"/>
                    <a:pt x="84" y="769"/>
                  </a:cubicBezTo>
                  <a:cubicBezTo>
                    <a:pt x="75" y="788"/>
                    <a:pt x="86" y="813"/>
                    <a:pt x="72" y="831"/>
                  </a:cubicBezTo>
                  <a:cubicBezTo>
                    <a:pt x="57" y="850"/>
                    <a:pt x="24" y="827"/>
                    <a:pt x="16" y="857"/>
                  </a:cubicBezTo>
                  <a:cubicBezTo>
                    <a:pt x="0" y="913"/>
                    <a:pt x="9" y="979"/>
                    <a:pt x="2" y="1037"/>
                  </a:cubicBezTo>
                  <a:cubicBezTo>
                    <a:pt x="0" y="1058"/>
                    <a:pt x="14" y="1077"/>
                    <a:pt x="0" y="1097"/>
                  </a:cubicBezTo>
                  <a:cubicBezTo>
                    <a:pt x="0" y="1101"/>
                    <a:pt x="0" y="1101"/>
                    <a:pt x="0" y="1101"/>
                  </a:cubicBezTo>
                  <a:cubicBezTo>
                    <a:pt x="22" y="1125"/>
                    <a:pt x="14" y="1159"/>
                    <a:pt x="11" y="1189"/>
                  </a:cubicBezTo>
                  <a:cubicBezTo>
                    <a:pt x="6" y="1225"/>
                    <a:pt x="1" y="1281"/>
                    <a:pt x="8" y="1317"/>
                  </a:cubicBezTo>
                  <a:cubicBezTo>
                    <a:pt x="119" y="1310"/>
                    <a:pt x="119" y="1310"/>
                    <a:pt x="119" y="1310"/>
                  </a:cubicBezTo>
                  <a:cubicBezTo>
                    <a:pt x="192" y="1273"/>
                    <a:pt x="192" y="1273"/>
                    <a:pt x="192" y="1273"/>
                  </a:cubicBezTo>
                  <a:cubicBezTo>
                    <a:pt x="192" y="1277"/>
                    <a:pt x="192" y="1277"/>
                    <a:pt x="192" y="1277"/>
                  </a:cubicBezTo>
                  <a:cubicBezTo>
                    <a:pt x="152" y="1309"/>
                    <a:pt x="152" y="1309"/>
                    <a:pt x="152" y="1309"/>
                  </a:cubicBezTo>
                  <a:cubicBezTo>
                    <a:pt x="266" y="1287"/>
                    <a:pt x="381" y="1335"/>
                    <a:pt x="424" y="1449"/>
                  </a:cubicBezTo>
                  <a:cubicBezTo>
                    <a:pt x="488" y="1441"/>
                    <a:pt x="488" y="1441"/>
                    <a:pt x="488" y="1441"/>
                  </a:cubicBezTo>
                  <a:cubicBezTo>
                    <a:pt x="488" y="1445"/>
                    <a:pt x="488" y="1445"/>
                    <a:pt x="488" y="1445"/>
                  </a:cubicBezTo>
                  <a:cubicBezTo>
                    <a:pt x="477" y="1446"/>
                    <a:pt x="447" y="1444"/>
                    <a:pt x="440" y="1455"/>
                  </a:cubicBezTo>
                  <a:cubicBezTo>
                    <a:pt x="429" y="1474"/>
                    <a:pt x="467" y="1485"/>
                    <a:pt x="479" y="1482"/>
                  </a:cubicBezTo>
                  <a:cubicBezTo>
                    <a:pt x="493" y="1479"/>
                    <a:pt x="502" y="1465"/>
                    <a:pt x="512" y="1457"/>
                  </a:cubicBezTo>
                  <a:cubicBezTo>
                    <a:pt x="498" y="1477"/>
                    <a:pt x="489" y="1489"/>
                    <a:pt x="464" y="1493"/>
                  </a:cubicBezTo>
                  <a:cubicBezTo>
                    <a:pt x="464" y="1525"/>
                    <a:pt x="464" y="1525"/>
                    <a:pt x="464" y="1525"/>
                  </a:cubicBezTo>
                  <a:cubicBezTo>
                    <a:pt x="488" y="1525"/>
                    <a:pt x="488" y="1525"/>
                    <a:pt x="488" y="1525"/>
                  </a:cubicBezTo>
                  <a:cubicBezTo>
                    <a:pt x="472" y="1537"/>
                    <a:pt x="472" y="1537"/>
                    <a:pt x="472" y="1537"/>
                  </a:cubicBezTo>
                  <a:cubicBezTo>
                    <a:pt x="472" y="1541"/>
                    <a:pt x="472" y="1541"/>
                    <a:pt x="472" y="1541"/>
                  </a:cubicBezTo>
                  <a:cubicBezTo>
                    <a:pt x="484" y="1545"/>
                    <a:pt x="484" y="1545"/>
                    <a:pt x="484" y="1545"/>
                  </a:cubicBezTo>
                  <a:cubicBezTo>
                    <a:pt x="471" y="1594"/>
                    <a:pt x="549" y="1689"/>
                    <a:pt x="603" y="1675"/>
                  </a:cubicBezTo>
                  <a:cubicBezTo>
                    <a:pt x="617" y="1672"/>
                    <a:pt x="622" y="1654"/>
                    <a:pt x="632" y="1645"/>
                  </a:cubicBezTo>
                  <a:cubicBezTo>
                    <a:pt x="624" y="1673"/>
                    <a:pt x="624" y="1673"/>
                    <a:pt x="624" y="1673"/>
                  </a:cubicBezTo>
                  <a:cubicBezTo>
                    <a:pt x="704" y="1669"/>
                    <a:pt x="704" y="1669"/>
                    <a:pt x="704" y="1669"/>
                  </a:cubicBezTo>
                  <a:cubicBezTo>
                    <a:pt x="691" y="1627"/>
                    <a:pt x="707" y="1629"/>
                    <a:pt x="744" y="1633"/>
                  </a:cubicBezTo>
                  <a:cubicBezTo>
                    <a:pt x="748" y="1653"/>
                    <a:pt x="748" y="1653"/>
                    <a:pt x="748" y="1653"/>
                  </a:cubicBezTo>
                  <a:cubicBezTo>
                    <a:pt x="788" y="1629"/>
                    <a:pt x="788" y="1629"/>
                    <a:pt x="788" y="1629"/>
                  </a:cubicBezTo>
                  <a:cubicBezTo>
                    <a:pt x="838" y="1637"/>
                    <a:pt x="882" y="1630"/>
                    <a:pt x="932" y="1629"/>
                  </a:cubicBezTo>
                  <a:cubicBezTo>
                    <a:pt x="958" y="1628"/>
                    <a:pt x="992" y="1639"/>
                    <a:pt x="988" y="1601"/>
                  </a:cubicBezTo>
                  <a:cubicBezTo>
                    <a:pt x="1034" y="1620"/>
                    <a:pt x="1047" y="1544"/>
                    <a:pt x="1076" y="1521"/>
                  </a:cubicBezTo>
                  <a:cubicBezTo>
                    <a:pt x="1072" y="1491"/>
                    <a:pt x="1085" y="1474"/>
                    <a:pt x="1088" y="1449"/>
                  </a:cubicBezTo>
                  <a:cubicBezTo>
                    <a:pt x="1090" y="1432"/>
                    <a:pt x="1074" y="1422"/>
                    <a:pt x="1084" y="1406"/>
                  </a:cubicBezTo>
                  <a:cubicBezTo>
                    <a:pt x="1097" y="1386"/>
                    <a:pt x="1122" y="1371"/>
                    <a:pt x="1138" y="1353"/>
                  </a:cubicBezTo>
                  <a:cubicBezTo>
                    <a:pt x="1159" y="1329"/>
                    <a:pt x="1191" y="1294"/>
                    <a:pt x="1224" y="1289"/>
                  </a:cubicBezTo>
                  <a:cubicBezTo>
                    <a:pt x="1240" y="1241"/>
                    <a:pt x="1240" y="1241"/>
                    <a:pt x="1240" y="1241"/>
                  </a:cubicBezTo>
                  <a:cubicBezTo>
                    <a:pt x="1264" y="1241"/>
                    <a:pt x="1282" y="1219"/>
                    <a:pt x="1300" y="1205"/>
                  </a:cubicBezTo>
                  <a:cubicBezTo>
                    <a:pt x="1309" y="1234"/>
                    <a:pt x="1339" y="1225"/>
                    <a:pt x="1364" y="1225"/>
                  </a:cubicBezTo>
                  <a:cubicBezTo>
                    <a:pt x="1377" y="1173"/>
                    <a:pt x="1408" y="1220"/>
                    <a:pt x="1426" y="1238"/>
                  </a:cubicBezTo>
                  <a:cubicBezTo>
                    <a:pt x="1433" y="1245"/>
                    <a:pt x="1445" y="1246"/>
                    <a:pt x="1450" y="1256"/>
                  </a:cubicBezTo>
                  <a:cubicBezTo>
                    <a:pt x="1457" y="1269"/>
                    <a:pt x="1451" y="1287"/>
                    <a:pt x="1463" y="1298"/>
                  </a:cubicBezTo>
                  <a:cubicBezTo>
                    <a:pt x="1481" y="1316"/>
                    <a:pt x="1522" y="1302"/>
                    <a:pt x="1520" y="1277"/>
                  </a:cubicBezTo>
                  <a:cubicBezTo>
                    <a:pt x="1547" y="1268"/>
                    <a:pt x="1562" y="1251"/>
                    <a:pt x="1544" y="1225"/>
                  </a:cubicBezTo>
                  <a:cubicBezTo>
                    <a:pt x="1604" y="1185"/>
                    <a:pt x="1604" y="1185"/>
                    <a:pt x="1604" y="1185"/>
                  </a:cubicBezTo>
                  <a:cubicBezTo>
                    <a:pt x="1585" y="1139"/>
                    <a:pt x="1610" y="1140"/>
                    <a:pt x="1628" y="1101"/>
                  </a:cubicBezTo>
                  <a:cubicBezTo>
                    <a:pt x="1649" y="1055"/>
                    <a:pt x="1668" y="1008"/>
                    <a:pt x="1668" y="957"/>
                  </a:cubicBezTo>
                  <a:cubicBezTo>
                    <a:pt x="1688" y="957"/>
                    <a:pt x="1699" y="945"/>
                    <a:pt x="1696" y="925"/>
                  </a:cubicBezTo>
                  <a:cubicBezTo>
                    <a:pt x="1707" y="924"/>
                    <a:pt x="1720" y="924"/>
                    <a:pt x="1731" y="920"/>
                  </a:cubicBezTo>
                  <a:cubicBezTo>
                    <a:pt x="1792" y="899"/>
                    <a:pt x="1749" y="822"/>
                    <a:pt x="1785" y="786"/>
                  </a:cubicBezTo>
                  <a:cubicBezTo>
                    <a:pt x="1797" y="773"/>
                    <a:pt x="1822" y="773"/>
                    <a:pt x="1831" y="759"/>
                  </a:cubicBezTo>
                  <a:cubicBezTo>
                    <a:pt x="1845" y="739"/>
                    <a:pt x="1833" y="707"/>
                    <a:pt x="1843" y="685"/>
                  </a:cubicBezTo>
                  <a:cubicBezTo>
                    <a:pt x="1849" y="669"/>
                    <a:pt x="1869" y="666"/>
                    <a:pt x="1876" y="651"/>
                  </a:cubicBezTo>
                  <a:cubicBezTo>
                    <a:pt x="1883" y="635"/>
                    <a:pt x="1877" y="611"/>
                    <a:pt x="1884" y="593"/>
                  </a:cubicBezTo>
                  <a:cubicBezTo>
                    <a:pt x="1894" y="562"/>
                    <a:pt x="1923" y="515"/>
                    <a:pt x="1942" y="489"/>
                  </a:cubicBezTo>
                  <a:cubicBezTo>
                    <a:pt x="1971" y="451"/>
                    <a:pt x="2049" y="465"/>
                    <a:pt x="2077" y="416"/>
                  </a:cubicBezTo>
                  <a:cubicBezTo>
                    <a:pt x="2092" y="389"/>
                    <a:pt x="2068" y="344"/>
                    <a:pt x="2084" y="317"/>
                  </a:cubicBezTo>
                  <a:cubicBezTo>
                    <a:pt x="2072" y="272"/>
                    <a:pt x="2037" y="273"/>
                    <a:pt x="2000" y="265"/>
                  </a:cubicBezTo>
                  <a:cubicBezTo>
                    <a:pt x="2008" y="253"/>
                    <a:pt x="2008" y="253"/>
                    <a:pt x="2008" y="253"/>
                  </a:cubicBezTo>
                  <a:cubicBezTo>
                    <a:pt x="2008" y="249"/>
                    <a:pt x="2008" y="249"/>
                    <a:pt x="2008" y="249"/>
                  </a:cubicBezTo>
                  <a:cubicBezTo>
                    <a:pt x="1993" y="222"/>
                    <a:pt x="1984" y="179"/>
                    <a:pt x="1988" y="149"/>
                  </a:cubicBezTo>
                  <a:cubicBezTo>
                    <a:pt x="1952" y="119"/>
                    <a:pt x="1940" y="60"/>
                    <a:pt x="1901" y="35"/>
                  </a:cubicBezTo>
                  <a:cubicBezTo>
                    <a:pt x="1870" y="15"/>
                    <a:pt x="1844" y="48"/>
                    <a:pt x="1823" y="62"/>
                  </a:cubicBezTo>
                  <a:cubicBezTo>
                    <a:pt x="1807" y="72"/>
                    <a:pt x="1785" y="65"/>
                    <a:pt x="1768" y="76"/>
                  </a:cubicBezTo>
                  <a:cubicBezTo>
                    <a:pt x="1745" y="90"/>
                    <a:pt x="1711" y="141"/>
                    <a:pt x="1688" y="144"/>
                  </a:cubicBezTo>
                  <a:cubicBezTo>
                    <a:pt x="1649" y="148"/>
                    <a:pt x="1618" y="120"/>
                    <a:pt x="1584" y="109"/>
                  </a:cubicBezTo>
                  <a:cubicBezTo>
                    <a:pt x="1529" y="92"/>
                    <a:pt x="1460" y="84"/>
                    <a:pt x="1404" y="89"/>
                  </a:cubicBezTo>
                  <a:cubicBezTo>
                    <a:pt x="1358" y="94"/>
                    <a:pt x="1298" y="107"/>
                    <a:pt x="1260" y="133"/>
                  </a:cubicBezTo>
                  <a:cubicBezTo>
                    <a:pt x="1237" y="148"/>
                    <a:pt x="1225" y="185"/>
                    <a:pt x="1196" y="191"/>
                  </a:cubicBezTo>
                  <a:cubicBezTo>
                    <a:pt x="1126" y="206"/>
                    <a:pt x="1058" y="168"/>
                    <a:pt x="1000" y="140"/>
                  </a:cubicBezTo>
                  <a:cubicBezTo>
                    <a:pt x="976" y="128"/>
                    <a:pt x="959" y="106"/>
                    <a:pt x="932" y="102"/>
                  </a:cubicBezTo>
                  <a:cubicBezTo>
                    <a:pt x="865" y="91"/>
                    <a:pt x="816" y="156"/>
                    <a:pt x="752" y="156"/>
                  </a:cubicBezTo>
                  <a:cubicBezTo>
                    <a:pt x="721" y="155"/>
                    <a:pt x="682" y="82"/>
                    <a:pt x="661" y="62"/>
                  </a:cubicBezTo>
                  <a:cubicBezTo>
                    <a:pt x="632" y="34"/>
                    <a:pt x="581" y="41"/>
                    <a:pt x="544" y="23"/>
                  </a:cubicBezTo>
                  <a:cubicBezTo>
                    <a:pt x="525" y="15"/>
                    <a:pt x="510" y="0"/>
                    <a:pt x="488" y="1"/>
                  </a:cubicBezTo>
                  <a:cubicBezTo>
                    <a:pt x="467" y="2"/>
                    <a:pt x="460" y="25"/>
                    <a:pt x="440" y="28"/>
                  </a:cubicBezTo>
                  <a:cubicBezTo>
                    <a:pt x="376" y="38"/>
                    <a:pt x="303" y="16"/>
                    <a:pt x="256" y="79"/>
                  </a:cubicBezTo>
                  <a:cubicBezTo>
                    <a:pt x="247" y="90"/>
                    <a:pt x="252" y="111"/>
                    <a:pt x="251" y="125"/>
                  </a:cubicBezTo>
                  <a:cubicBezTo>
                    <a:pt x="250" y="146"/>
                    <a:pt x="241" y="167"/>
                    <a:pt x="230" y="185"/>
                  </a:cubicBezTo>
                  <a:cubicBezTo>
                    <a:pt x="216" y="207"/>
                    <a:pt x="190" y="218"/>
                    <a:pt x="175" y="239"/>
                  </a:cubicBezTo>
                  <a:cubicBezTo>
                    <a:pt x="159" y="259"/>
                    <a:pt x="163" y="318"/>
                    <a:pt x="172" y="341"/>
                  </a:cubicBezTo>
                  <a:moveTo>
                    <a:pt x="800" y="1657"/>
                  </a:moveTo>
                  <a:cubicBezTo>
                    <a:pt x="836" y="1649"/>
                    <a:pt x="836" y="1649"/>
                    <a:pt x="836" y="1649"/>
                  </a:cubicBezTo>
                  <a:cubicBezTo>
                    <a:pt x="827" y="1624"/>
                    <a:pt x="805" y="1638"/>
                    <a:pt x="800" y="1657"/>
                  </a:cubicBezTo>
                  <a:moveTo>
                    <a:pt x="704" y="1641"/>
                  </a:moveTo>
                  <a:cubicBezTo>
                    <a:pt x="707" y="1658"/>
                    <a:pt x="714" y="1667"/>
                    <a:pt x="732" y="1661"/>
                  </a:cubicBezTo>
                  <a:cubicBezTo>
                    <a:pt x="727" y="1644"/>
                    <a:pt x="721" y="1639"/>
                    <a:pt x="704" y="1641"/>
                  </a:cubicBezTo>
                  <a:moveTo>
                    <a:pt x="1004" y="1701"/>
                  </a:moveTo>
                  <a:cubicBezTo>
                    <a:pt x="1008" y="1705"/>
                    <a:pt x="1008" y="1705"/>
                    <a:pt x="1008" y="1705"/>
                  </a:cubicBezTo>
                  <a:lnTo>
                    <a:pt x="1004" y="170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22" name="Freeform 16">
              <a:extLst>
                <a:ext uri="{FF2B5EF4-FFF2-40B4-BE49-F238E27FC236}">
                  <a16:creationId xmlns:a16="http://schemas.microsoft.com/office/drawing/2014/main" id="{8D4650F7-E00D-4877-B741-46AFE2207549}"/>
                </a:ext>
              </a:extLst>
            </p:cNvPr>
            <p:cNvSpPr>
              <a:spLocks/>
            </p:cNvSpPr>
            <p:nvPr/>
          </p:nvSpPr>
          <p:spPr bwMode="auto">
            <a:xfrm>
              <a:off x="2398713" y="1614488"/>
              <a:ext cx="528638" cy="798513"/>
            </a:xfrm>
            <a:custGeom>
              <a:avLst/>
              <a:gdLst/>
              <a:ahLst/>
              <a:cxnLst>
                <a:cxn ang="0">
                  <a:pos x="301" y="263"/>
                </a:cxn>
                <a:cxn ang="0">
                  <a:pos x="365" y="435"/>
                </a:cxn>
                <a:cxn ang="0">
                  <a:pos x="435" y="554"/>
                </a:cxn>
                <a:cxn ang="0">
                  <a:pos x="391" y="683"/>
                </a:cxn>
                <a:cxn ang="0">
                  <a:pos x="358" y="1079"/>
                </a:cxn>
                <a:cxn ang="0">
                  <a:pos x="315" y="1187"/>
                </a:cxn>
                <a:cxn ang="0">
                  <a:pos x="69" y="1483"/>
                </a:cxn>
                <a:cxn ang="0">
                  <a:pos x="8" y="1580"/>
                </a:cxn>
                <a:cxn ang="0">
                  <a:pos x="112" y="1815"/>
                </a:cxn>
                <a:cxn ang="0">
                  <a:pos x="198" y="1870"/>
                </a:cxn>
                <a:cxn ang="0">
                  <a:pos x="278" y="1991"/>
                </a:cxn>
                <a:cxn ang="0">
                  <a:pos x="281" y="2215"/>
                </a:cxn>
                <a:cxn ang="0">
                  <a:pos x="206" y="2351"/>
                </a:cxn>
                <a:cxn ang="0">
                  <a:pos x="86" y="2411"/>
                </a:cxn>
                <a:cxn ang="0">
                  <a:pos x="297" y="2607"/>
                </a:cxn>
                <a:cxn ang="0">
                  <a:pos x="354" y="2783"/>
                </a:cxn>
                <a:cxn ang="0">
                  <a:pos x="538" y="2723"/>
                </a:cxn>
                <a:cxn ang="0">
                  <a:pos x="682" y="2723"/>
                </a:cxn>
                <a:cxn ang="0">
                  <a:pos x="806" y="2696"/>
                </a:cxn>
                <a:cxn ang="0">
                  <a:pos x="919" y="2662"/>
                </a:cxn>
                <a:cxn ang="0">
                  <a:pos x="950" y="2551"/>
                </a:cxn>
                <a:cxn ang="0">
                  <a:pos x="1154" y="2505"/>
                </a:cxn>
                <a:cxn ang="0">
                  <a:pos x="1243" y="2470"/>
                </a:cxn>
                <a:cxn ang="0">
                  <a:pos x="1390" y="2355"/>
                </a:cxn>
                <a:cxn ang="0">
                  <a:pos x="1446" y="2245"/>
                </a:cxn>
                <a:cxn ang="0">
                  <a:pos x="1638" y="2195"/>
                </a:cxn>
                <a:cxn ang="0">
                  <a:pos x="1590" y="2075"/>
                </a:cxn>
                <a:cxn ang="0">
                  <a:pos x="1570" y="1891"/>
                </a:cxn>
                <a:cxn ang="0">
                  <a:pos x="1486" y="1885"/>
                </a:cxn>
                <a:cxn ang="0">
                  <a:pos x="1546" y="1763"/>
                </a:cxn>
                <a:cxn ang="0">
                  <a:pos x="1570" y="1639"/>
                </a:cxn>
                <a:cxn ang="0">
                  <a:pos x="1558" y="1555"/>
                </a:cxn>
                <a:cxn ang="0">
                  <a:pos x="1662" y="1443"/>
                </a:cxn>
                <a:cxn ang="0">
                  <a:pos x="1686" y="1365"/>
                </a:cxn>
                <a:cxn ang="0">
                  <a:pos x="1839" y="1354"/>
                </a:cxn>
                <a:cxn ang="0">
                  <a:pos x="1838" y="1187"/>
                </a:cxn>
                <a:cxn ang="0">
                  <a:pos x="1837" y="712"/>
                </a:cxn>
                <a:cxn ang="0">
                  <a:pos x="1470" y="506"/>
                </a:cxn>
                <a:cxn ang="0">
                  <a:pos x="538" y="54"/>
                </a:cxn>
                <a:cxn ang="0">
                  <a:pos x="233" y="83"/>
                </a:cxn>
              </a:cxnLst>
              <a:rect l="0" t="0" r="r" b="b"/>
              <a:pathLst>
                <a:path w="1849" h="2801">
                  <a:moveTo>
                    <a:pt x="233" y="83"/>
                  </a:moveTo>
                  <a:cubicBezTo>
                    <a:pt x="245" y="140"/>
                    <a:pt x="295" y="205"/>
                    <a:pt x="301" y="263"/>
                  </a:cubicBezTo>
                  <a:cubicBezTo>
                    <a:pt x="304" y="290"/>
                    <a:pt x="294" y="326"/>
                    <a:pt x="304" y="351"/>
                  </a:cubicBezTo>
                  <a:cubicBezTo>
                    <a:pt x="317" y="381"/>
                    <a:pt x="351" y="404"/>
                    <a:pt x="365" y="435"/>
                  </a:cubicBezTo>
                  <a:cubicBezTo>
                    <a:pt x="373" y="452"/>
                    <a:pt x="361" y="471"/>
                    <a:pt x="372" y="487"/>
                  </a:cubicBezTo>
                  <a:cubicBezTo>
                    <a:pt x="388" y="509"/>
                    <a:pt x="429" y="526"/>
                    <a:pt x="435" y="554"/>
                  </a:cubicBezTo>
                  <a:cubicBezTo>
                    <a:pt x="439" y="569"/>
                    <a:pt x="416" y="591"/>
                    <a:pt x="409" y="603"/>
                  </a:cubicBezTo>
                  <a:cubicBezTo>
                    <a:pt x="395" y="629"/>
                    <a:pt x="394" y="655"/>
                    <a:pt x="391" y="683"/>
                  </a:cubicBezTo>
                  <a:cubicBezTo>
                    <a:pt x="382" y="765"/>
                    <a:pt x="367" y="849"/>
                    <a:pt x="366" y="931"/>
                  </a:cubicBezTo>
                  <a:cubicBezTo>
                    <a:pt x="365" y="981"/>
                    <a:pt x="362" y="1030"/>
                    <a:pt x="358" y="1079"/>
                  </a:cubicBezTo>
                  <a:cubicBezTo>
                    <a:pt x="357" y="1099"/>
                    <a:pt x="362" y="1121"/>
                    <a:pt x="355" y="1139"/>
                  </a:cubicBezTo>
                  <a:cubicBezTo>
                    <a:pt x="348" y="1159"/>
                    <a:pt x="328" y="1172"/>
                    <a:pt x="315" y="1187"/>
                  </a:cubicBezTo>
                  <a:cubicBezTo>
                    <a:pt x="282" y="1225"/>
                    <a:pt x="248" y="1260"/>
                    <a:pt x="214" y="1295"/>
                  </a:cubicBezTo>
                  <a:cubicBezTo>
                    <a:pt x="162" y="1350"/>
                    <a:pt x="105" y="1417"/>
                    <a:pt x="69" y="1483"/>
                  </a:cubicBezTo>
                  <a:cubicBezTo>
                    <a:pt x="61" y="1498"/>
                    <a:pt x="62" y="1513"/>
                    <a:pt x="55" y="1527"/>
                  </a:cubicBezTo>
                  <a:cubicBezTo>
                    <a:pt x="46" y="1546"/>
                    <a:pt x="10" y="1564"/>
                    <a:pt x="8" y="1580"/>
                  </a:cubicBezTo>
                  <a:cubicBezTo>
                    <a:pt x="0" y="1645"/>
                    <a:pt x="42" y="1714"/>
                    <a:pt x="75" y="1763"/>
                  </a:cubicBezTo>
                  <a:cubicBezTo>
                    <a:pt x="85" y="1779"/>
                    <a:pt x="97" y="1805"/>
                    <a:pt x="112" y="1815"/>
                  </a:cubicBezTo>
                  <a:cubicBezTo>
                    <a:pt x="131" y="1828"/>
                    <a:pt x="157" y="1807"/>
                    <a:pt x="177" y="1822"/>
                  </a:cubicBezTo>
                  <a:cubicBezTo>
                    <a:pt x="195" y="1835"/>
                    <a:pt x="188" y="1854"/>
                    <a:pt x="198" y="1870"/>
                  </a:cubicBezTo>
                  <a:cubicBezTo>
                    <a:pt x="206" y="1883"/>
                    <a:pt x="226" y="1882"/>
                    <a:pt x="237" y="1893"/>
                  </a:cubicBezTo>
                  <a:cubicBezTo>
                    <a:pt x="265" y="1922"/>
                    <a:pt x="236" y="1979"/>
                    <a:pt x="278" y="1991"/>
                  </a:cubicBezTo>
                  <a:cubicBezTo>
                    <a:pt x="278" y="2022"/>
                    <a:pt x="284" y="2053"/>
                    <a:pt x="284" y="2083"/>
                  </a:cubicBezTo>
                  <a:cubicBezTo>
                    <a:pt x="283" y="2130"/>
                    <a:pt x="268" y="2168"/>
                    <a:pt x="281" y="2215"/>
                  </a:cubicBezTo>
                  <a:cubicBezTo>
                    <a:pt x="299" y="2277"/>
                    <a:pt x="346" y="2310"/>
                    <a:pt x="386" y="2351"/>
                  </a:cubicBezTo>
                  <a:cubicBezTo>
                    <a:pt x="206" y="2351"/>
                    <a:pt x="206" y="2351"/>
                    <a:pt x="206" y="2351"/>
                  </a:cubicBezTo>
                  <a:cubicBezTo>
                    <a:pt x="135" y="2350"/>
                    <a:pt x="135" y="2350"/>
                    <a:pt x="135" y="2350"/>
                  </a:cubicBezTo>
                  <a:cubicBezTo>
                    <a:pt x="86" y="2411"/>
                    <a:pt x="86" y="2411"/>
                    <a:pt x="86" y="2411"/>
                  </a:cubicBezTo>
                  <a:cubicBezTo>
                    <a:pt x="124" y="2441"/>
                    <a:pt x="146" y="2483"/>
                    <a:pt x="182" y="2515"/>
                  </a:cubicBezTo>
                  <a:cubicBezTo>
                    <a:pt x="220" y="2548"/>
                    <a:pt x="269" y="2565"/>
                    <a:pt x="297" y="2607"/>
                  </a:cubicBezTo>
                  <a:cubicBezTo>
                    <a:pt x="319" y="2640"/>
                    <a:pt x="331" y="2729"/>
                    <a:pt x="370" y="2739"/>
                  </a:cubicBezTo>
                  <a:cubicBezTo>
                    <a:pt x="354" y="2783"/>
                    <a:pt x="354" y="2783"/>
                    <a:pt x="354" y="2783"/>
                  </a:cubicBezTo>
                  <a:cubicBezTo>
                    <a:pt x="454" y="2787"/>
                    <a:pt x="454" y="2787"/>
                    <a:pt x="454" y="2787"/>
                  </a:cubicBezTo>
                  <a:cubicBezTo>
                    <a:pt x="538" y="2723"/>
                    <a:pt x="538" y="2723"/>
                    <a:pt x="538" y="2723"/>
                  </a:cubicBezTo>
                  <a:cubicBezTo>
                    <a:pt x="545" y="2743"/>
                    <a:pt x="588" y="2801"/>
                    <a:pt x="602" y="2759"/>
                  </a:cubicBezTo>
                  <a:cubicBezTo>
                    <a:pt x="682" y="2723"/>
                    <a:pt x="682" y="2723"/>
                    <a:pt x="682" y="2723"/>
                  </a:cubicBezTo>
                  <a:cubicBezTo>
                    <a:pt x="734" y="2699"/>
                    <a:pt x="734" y="2699"/>
                    <a:pt x="734" y="2699"/>
                  </a:cubicBezTo>
                  <a:cubicBezTo>
                    <a:pt x="757" y="2715"/>
                    <a:pt x="781" y="2698"/>
                    <a:pt x="806" y="2696"/>
                  </a:cubicBezTo>
                  <a:cubicBezTo>
                    <a:pt x="832" y="2693"/>
                    <a:pt x="870" y="2699"/>
                    <a:pt x="894" y="2689"/>
                  </a:cubicBezTo>
                  <a:cubicBezTo>
                    <a:pt x="907" y="2684"/>
                    <a:pt x="909" y="2670"/>
                    <a:pt x="919" y="2662"/>
                  </a:cubicBezTo>
                  <a:cubicBezTo>
                    <a:pt x="949" y="2635"/>
                    <a:pt x="970" y="2609"/>
                    <a:pt x="994" y="2575"/>
                  </a:cubicBezTo>
                  <a:cubicBezTo>
                    <a:pt x="950" y="2551"/>
                    <a:pt x="950" y="2551"/>
                    <a:pt x="950" y="2551"/>
                  </a:cubicBezTo>
                  <a:cubicBezTo>
                    <a:pt x="950" y="2539"/>
                    <a:pt x="950" y="2539"/>
                    <a:pt x="950" y="2539"/>
                  </a:cubicBezTo>
                  <a:cubicBezTo>
                    <a:pt x="1012" y="2514"/>
                    <a:pt x="1088" y="2517"/>
                    <a:pt x="1154" y="2505"/>
                  </a:cubicBezTo>
                  <a:cubicBezTo>
                    <a:pt x="1171" y="2502"/>
                    <a:pt x="1190" y="2510"/>
                    <a:pt x="1206" y="2504"/>
                  </a:cubicBezTo>
                  <a:cubicBezTo>
                    <a:pt x="1222" y="2497"/>
                    <a:pt x="1230" y="2480"/>
                    <a:pt x="1243" y="2470"/>
                  </a:cubicBezTo>
                  <a:cubicBezTo>
                    <a:pt x="1259" y="2457"/>
                    <a:pt x="1280" y="2455"/>
                    <a:pt x="1294" y="2439"/>
                  </a:cubicBezTo>
                  <a:cubicBezTo>
                    <a:pt x="1326" y="2402"/>
                    <a:pt x="1337" y="2365"/>
                    <a:pt x="1390" y="2355"/>
                  </a:cubicBezTo>
                  <a:cubicBezTo>
                    <a:pt x="1398" y="2320"/>
                    <a:pt x="1419" y="2318"/>
                    <a:pt x="1446" y="2299"/>
                  </a:cubicBezTo>
                  <a:cubicBezTo>
                    <a:pt x="1445" y="2286"/>
                    <a:pt x="1439" y="2256"/>
                    <a:pt x="1446" y="2245"/>
                  </a:cubicBezTo>
                  <a:cubicBezTo>
                    <a:pt x="1453" y="2232"/>
                    <a:pt x="1477" y="2225"/>
                    <a:pt x="1490" y="2218"/>
                  </a:cubicBezTo>
                  <a:cubicBezTo>
                    <a:pt x="1543" y="2187"/>
                    <a:pt x="1579" y="2173"/>
                    <a:pt x="1638" y="2195"/>
                  </a:cubicBezTo>
                  <a:cubicBezTo>
                    <a:pt x="1655" y="2161"/>
                    <a:pt x="1659" y="2136"/>
                    <a:pt x="1650" y="2099"/>
                  </a:cubicBezTo>
                  <a:cubicBezTo>
                    <a:pt x="1590" y="2075"/>
                    <a:pt x="1590" y="2075"/>
                    <a:pt x="1590" y="2075"/>
                  </a:cubicBezTo>
                  <a:cubicBezTo>
                    <a:pt x="1591" y="2056"/>
                    <a:pt x="1598" y="2022"/>
                    <a:pt x="1594" y="2003"/>
                  </a:cubicBezTo>
                  <a:cubicBezTo>
                    <a:pt x="1584" y="1960"/>
                    <a:pt x="1557" y="1940"/>
                    <a:pt x="1570" y="1891"/>
                  </a:cubicBezTo>
                  <a:cubicBezTo>
                    <a:pt x="1556" y="1886"/>
                    <a:pt x="1538" y="1871"/>
                    <a:pt x="1523" y="1873"/>
                  </a:cubicBezTo>
                  <a:cubicBezTo>
                    <a:pt x="1509" y="1875"/>
                    <a:pt x="1501" y="1889"/>
                    <a:pt x="1486" y="1885"/>
                  </a:cubicBezTo>
                  <a:cubicBezTo>
                    <a:pt x="1414" y="1864"/>
                    <a:pt x="1528" y="1785"/>
                    <a:pt x="1546" y="1767"/>
                  </a:cubicBezTo>
                  <a:cubicBezTo>
                    <a:pt x="1546" y="1763"/>
                    <a:pt x="1546" y="1763"/>
                    <a:pt x="1546" y="1763"/>
                  </a:cubicBezTo>
                  <a:cubicBezTo>
                    <a:pt x="1532" y="1747"/>
                    <a:pt x="1497" y="1703"/>
                    <a:pt x="1513" y="1681"/>
                  </a:cubicBezTo>
                  <a:cubicBezTo>
                    <a:pt x="1527" y="1660"/>
                    <a:pt x="1557" y="1660"/>
                    <a:pt x="1570" y="1639"/>
                  </a:cubicBezTo>
                  <a:cubicBezTo>
                    <a:pt x="1602" y="1638"/>
                    <a:pt x="1573" y="1573"/>
                    <a:pt x="1558" y="1563"/>
                  </a:cubicBezTo>
                  <a:cubicBezTo>
                    <a:pt x="1558" y="1555"/>
                    <a:pt x="1558" y="1555"/>
                    <a:pt x="1558" y="1555"/>
                  </a:cubicBezTo>
                  <a:cubicBezTo>
                    <a:pt x="1614" y="1535"/>
                    <a:pt x="1614" y="1535"/>
                    <a:pt x="1614" y="1535"/>
                  </a:cubicBezTo>
                  <a:cubicBezTo>
                    <a:pt x="1597" y="1486"/>
                    <a:pt x="1647" y="1481"/>
                    <a:pt x="1662" y="1443"/>
                  </a:cubicBezTo>
                  <a:cubicBezTo>
                    <a:pt x="1670" y="1422"/>
                    <a:pt x="1652" y="1407"/>
                    <a:pt x="1657" y="1388"/>
                  </a:cubicBezTo>
                  <a:cubicBezTo>
                    <a:pt x="1660" y="1376"/>
                    <a:pt x="1674" y="1367"/>
                    <a:pt x="1686" y="1365"/>
                  </a:cubicBezTo>
                  <a:cubicBezTo>
                    <a:pt x="1717" y="1360"/>
                    <a:pt x="1762" y="1352"/>
                    <a:pt x="1794" y="1356"/>
                  </a:cubicBezTo>
                  <a:cubicBezTo>
                    <a:pt x="1807" y="1358"/>
                    <a:pt x="1831" y="1370"/>
                    <a:pt x="1839" y="1354"/>
                  </a:cubicBezTo>
                  <a:cubicBezTo>
                    <a:pt x="1849" y="1334"/>
                    <a:pt x="1841" y="1298"/>
                    <a:pt x="1838" y="1277"/>
                  </a:cubicBezTo>
                  <a:cubicBezTo>
                    <a:pt x="1834" y="1248"/>
                    <a:pt x="1838" y="1217"/>
                    <a:pt x="1838" y="1187"/>
                  </a:cubicBezTo>
                  <a:cubicBezTo>
                    <a:pt x="1838" y="863"/>
                    <a:pt x="1838" y="863"/>
                    <a:pt x="1838" y="863"/>
                  </a:cubicBezTo>
                  <a:cubicBezTo>
                    <a:pt x="1838" y="817"/>
                    <a:pt x="1848" y="756"/>
                    <a:pt x="1837" y="712"/>
                  </a:cubicBezTo>
                  <a:cubicBezTo>
                    <a:pt x="1829" y="684"/>
                    <a:pt x="1773" y="667"/>
                    <a:pt x="1750" y="654"/>
                  </a:cubicBezTo>
                  <a:cubicBezTo>
                    <a:pt x="1658" y="602"/>
                    <a:pt x="1564" y="553"/>
                    <a:pt x="1470" y="506"/>
                  </a:cubicBezTo>
                  <a:cubicBezTo>
                    <a:pt x="1221" y="384"/>
                    <a:pt x="976" y="254"/>
                    <a:pt x="722" y="142"/>
                  </a:cubicBezTo>
                  <a:cubicBezTo>
                    <a:pt x="660" y="115"/>
                    <a:pt x="599" y="85"/>
                    <a:pt x="538" y="54"/>
                  </a:cubicBezTo>
                  <a:cubicBezTo>
                    <a:pt x="512" y="42"/>
                    <a:pt x="458" y="0"/>
                    <a:pt x="429" y="0"/>
                  </a:cubicBezTo>
                  <a:cubicBezTo>
                    <a:pt x="375" y="0"/>
                    <a:pt x="284" y="62"/>
                    <a:pt x="233" y="83"/>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23" name="Freeform 17">
              <a:extLst>
                <a:ext uri="{FF2B5EF4-FFF2-40B4-BE49-F238E27FC236}">
                  <a16:creationId xmlns:a16="http://schemas.microsoft.com/office/drawing/2014/main" id="{88874C1B-3F26-4BF7-A74A-835773CD924E}"/>
                </a:ext>
              </a:extLst>
            </p:cNvPr>
            <p:cNvSpPr>
              <a:spLocks/>
            </p:cNvSpPr>
            <p:nvPr/>
          </p:nvSpPr>
          <p:spPr bwMode="auto">
            <a:xfrm>
              <a:off x="2227263" y="2617788"/>
              <a:ext cx="1588" cy="1588"/>
            </a:xfrm>
            <a:custGeom>
              <a:avLst/>
              <a:gdLst/>
              <a:ahLst/>
              <a:cxnLst>
                <a:cxn ang="0">
                  <a:pos x="0" y="0"/>
                </a:cxn>
                <a:cxn ang="0">
                  <a:pos x="1" y="1"/>
                </a:cxn>
                <a:cxn ang="0">
                  <a:pos x="0" y="0"/>
                </a:cxn>
              </a:cxnLst>
              <a:rect l="0" t="0" r="r" b="b"/>
              <a:pathLst>
                <a:path w="1" h="1">
                  <a:moveTo>
                    <a:pt x="0" y="0"/>
                  </a:moveTo>
                  <a:lnTo>
                    <a:pt x="1" y="1"/>
                  </a:lnTo>
                  <a:lnTo>
                    <a:pt x="0"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24" name="Freeform 18">
              <a:extLst>
                <a:ext uri="{FF2B5EF4-FFF2-40B4-BE49-F238E27FC236}">
                  <a16:creationId xmlns:a16="http://schemas.microsoft.com/office/drawing/2014/main" id="{D62DF936-5062-4458-8BF3-A125F3039DCA}"/>
                </a:ext>
              </a:extLst>
            </p:cNvPr>
            <p:cNvSpPr>
              <a:spLocks/>
            </p:cNvSpPr>
            <p:nvPr/>
          </p:nvSpPr>
          <p:spPr bwMode="auto">
            <a:xfrm>
              <a:off x="2100263" y="2697163"/>
              <a:ext cx="1588" cy="1588"/>
            </a:xfrm>
            <a:custGeom>
              <a:avLst/>
              <a:gdLst/>
              <a:ahLst/>
              <a:cxnLst>
                <a:cxn ang="0">
                  <a:pos x="0" y="0"/>
                </a:cxn>
                <a:cxn ang="0">
                  <a:pos x="0" y="1"/>
                </a:cxn>
                <a:cxn ang="0">
                  <a:pos x="0" y="0"/>
                </a:cxn>
              </a:cxnLst>
              <a:rect l="0" t="0" r="r" b="b"/>
              <a:pathLst>
                <a:path h="1">
                  <a:moveTo>
                    <a:pt x="0" y="0"/>
                  </a:moveTo>
                  <a:lnTo>
                    <a:pt x="0" y="1"/>
                  </a:lnTo>
                  <a:lnTo>
                    <a:pt x="0"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25" name="Freeform 19">
              <a:extLst>
                <a:ext uri="{FF2B5EF4-FFF2-40B4-BE49-F238E27FC236}">
                  <a16:creationId xmlns:a16="http://schemas.microsoft.com/office/drawing/2014/main" id="{04583644-4573-46AC-96DC-8569BA5A95EB}"/>
                </a:ext>
              </a:extLst>
            </p:cNvPr>
            <p:cNvSpPr>
              <a:spLocks/>
            </p:cNvSpPr>
            <p:nvPr/>
          </p:nvSpPr>
          <p:spPr bwMode="auto">
            <a:xfrm>
              <a:off x="2152650" y="2130425"/>
              <a:ext cx="385763" cy="569913"/>
            </a:xfrm>
            <a:custGeom>
              <a:avLst/>
              <a:gdLst/>
              <a:ahLst/>
              <a:cxnLst>
                <a:cxn ang="0">
                  <a:pos x="992" y="92"/>
                </a:cxn>
                <a:cxn ang="0">
                  <a:pos x="1037" y="135"/>
                </a:cxn>
                <a:cxn ang="0">
                  <a:pos x="1062" y="236"/>
                </a:cxn>
                <a:cxn ang="0">
                  <a:pos x="953" y="319"/>
                </a:cxn>
                <a:cxn ang="0">
                  <a:pos x="878" y="432"/>
                </a:cxn>
                <a:cxn ang="0">
                  <a:pos x="827" y="529"/>
                </a:cxn>
                <a:cxn ang="0">
                  <a:pos x="769" y="644"/>
                </a:cxn>
                <a:cxn ang="0">
                  <a:pos x="685" y="800"/>
                </a:cxn>
                <a:cxn ang="0">
                  <a:pos x="569" y="1004"/>
                </a:cxn>
                <a:cxn ang="0">
                  <a:pos x="589" y="1040"/>
                </a:cxn>
                <a:cxn ang="0">
                  <a:pos x="533" y="1111"/>
                </a:cxn>
                <a:cxn ang="0">
                  <a:pos x="468" y="1142"/>
                </a:cxn>
                <a:cxn ang="0">
                  <a:pos x="425" y="1064"/>
                </a:cxn>
                <a:cxn ang="0">
                  <a:pos x="341" y="1075"/>
                </a:cxn>
                <a:cxn ang="0">
                  <a:pos x="229" y="1092"/>
                </a:cxn>
                <a:cxn ang="0">
                  <a:pos x="67" y="1264"/>
                </a:cxn>
                <a:cxn ang="0">
                  <a:pos x="13" y="1452"/>
                </a:cxn>
                <a:cxn ang="0">
                  <a:pos x="77" y="1488"/>
                </a:cxn>
                <a:cxn ang="0">
                  <a:pos x="189" y="1580"/>
                </a:cxn>
                <a:cxn ang="0">
                  <a:pos x="213" y="1600"/>
                </a:cxn>
                <a:cxn ang="0">
                  <a:pos x="208" y="1662"/>
                </a:cxn>
                <a:cxn ang="0">
                  <a:pos x="233" y="1844"/>
                </a:cxn>
                <a:cxn ang="0">
                  <a:pos x="305" y="1900"/>
                </a:cxn>
                <a:cxn ang="0">
                  <a:pos x="505" y="1876"/>
                </a:cxn>
                <a:cxn ang="0">
                  <a:pos x="681" y="1874"/>
                </a:cxn>
                <a:cxn ang="0">
                  <a:pos x="817" y="1881"/>
                </a:cxn>
                <a:cxn ang="0">
                  <a:pos x="929" y="1900"/>
                </a:cxn>
                <a:cxn ang="0">
                  <a:pos x="1157" y="1940"/>
                </a:cxn>
                <a:cxn ang="0">
                  <a:pos x="1269" y="1957"/>
                </a:cxn>
                <a:cxn ang="0">
                  <a:pos x="1345" y="1980"/>
                </a:cxn>
                <a:cxn ang="0">
                  <a:pos x="1353" y="1896"/>
                </a:cxn>
                <a:cxn ang="0">
                  <a:pos x="1337" y="1784"/>
                </a:cxn>
                <a:cxn ang="0">
                  <a:pos x="1165" y="1576"/>
                </a:cxn>
                <a:cxn ang="0">
                  <a:pos x="1097" y="1464"/>
                </a:cxn>
                <a:cxn ang="0">
                  <a:pos x="1075" y="1249"/>
                </a:cxn>
                <a:cxn ang="0">
                  <a:pos x="1100" y="1176"/>
                </a:cxn>
                <a:cxn ang="0">
                  <a:pos x="1237" y="936"/>
                </a:cxn>
                <a:cxn ang="0">
                  <a:pos x="1128" y="750"/>
                </a:cxn>
                <a:cxn ang="0">
                  <a:pos x="961" y="596"/>
                </a:cxn>
                <a:cxn ang="0">
                  <a:pos x="1001" y="555"/>
                </a:cxn>
                <a:cxn ang="0">
                  <a:pos x="1253" y="552"/>
                </a:cxn>
                <a:cxn ang="0">
                  <a:pos x="1166" y="437"/>
                </a:cxn>
                <a:cxn ang="0">
                  <a:pos x="1154" y="268"/>
                </a:cxn>
                <a:cxn ang="0">
                  <a:pos x="1110" y="84"/>
                </a:cxn>
                <a:cxn ang="0">
                  <a:pos x="977" y="0"/>
                </a:cxn>
              </a:cxnLst>
              <a:rect l="0" t="0" r="r" b="b"/>
              <a:pathLst>
                <a:path w="1353" h="1996">
                  <a:moveTo>
                    <a:pt x="977" y="0"/>
                  </a:moveTo>
                  <a:cubicBezTo>
                    <a:pt x="992" y="92"/>
                    <a:pt x="992" y="92"/>
                    <a:pt x="992" y="92"/>
                  </a:cubicBezTo>
                  <a:cubicBezTo>
                    <a:pt x="996" y="126"/>
                    <a:pt x="996" y="126"/>
                    <a:pt x="996" y="126"/>
                  </a:cubicBezTo>
                  <a:cubicBezTo>
                    <a:pt x="1037" y="135"/>
                    <a:pt x="1037" y="135"/>
                    <a:pt x="1037" y="135"/>
                  </a:cubicBezTo>
                  <a:cubicBezTo>
                    <a:pt x="1073" y="160"/>
                    <a:pt x="1073" y="160"/>
                    <a:pt x="1073" y="160"/>
                  </a:cubicBezTo>
                  <a:cubicBezTo>
                    <a:pt x="1066" y="182"/>
                    <a:pt x="1063" y="213"/>
                    <a:pt x="1062" y="236"/>
                  </a:cubicBezTo>
                  <a:cubicBezTo>
                    <a:pt x="1062" y="247"/>
                    <a:pt x="1070" y="257"/>
                    <a:pt x="1065" y="268"/>
                  </a:cubicBezTo>
                  <a:cubicBezTo>
                    <a:pt x="1045" y="307"/>
                    <a:pt x="983" y="303"/>
                    <a:pt x="953" y="319"/>
                  </a:cubicBezTo>
                  <a:cubicBezTo>
                    <a:pt x="926" y="333"/>
                    <a:pt x="922" y="368"/>
                    <a:pt x="901" y="388"/>
                  </a:cubicBezTo>
                  <a:cubicBezTo>
                    <a:pt x="897" y="404"/>
                    <a:pt x="883" y="416"/>
                    <a:pt x="878" y="432"/>
                  </a:cubicBezTo>
                  <a:cubicBezTo>
                    <a:pt x="871" y="454"/>
                    <a:pt x="875" y="484"/>
                    <a:pt x="861" y="504"/>
                  </a:cubicBezTo>
                  <a:cubicBezTo>
                    <a:pt x="853" y="516"/>
                    <a:pt x="834" y="514"/>
                    <a:pt x="827" y="529"/>
                  </a:cubicBezTo>
                  <a:cubicBezTo>
                    <a:pt x="817" y="552"/>
                    <a:pt x="838" y="581"/>
                    <a:pt x="824" y="604"/>
                  </a:cubicBezTo>
                  <a:cubicBezTo>
                    <a:pt x="812" y="624"/>
                    <a:pt x="781" y="619"/>
                    <a:pt x="769" y="644"/>
                  </a:cubicBezTo>
                  <a:cubicBezTo>
                    <a:pt x="740" y="704"/>
                    <a:pt x="770" y="764"/>
                    <a:pt x="681" y="776"/>
                  </a:cubicBezTo>
                  <a:cubicBezTo>
                    <a:pt x="685" y="800"/>
                    <a:pt x="685" y="800"/>
                    <a:pt x="685" y="800"/>
                  </a:cubicBezTo>
                  <a:cubicBezTo>
                    <a:pt x="643" y="809"/>
                    <a:pt x="654" y="850"/>
                    <a:pt x="644" y="884"/>
                  </a:cubicBezTo>
                  <a:cubicBezTo>
                    <a:pt x="632" y="924"/>
                    <a:pt x="603" y="978"/>
                    <a:pt x="569" y="1004"/>
                  </a:cubicBezTo>
                  <a:cubicBezTo>
                    <a:pt x="569" y="1012"/>
                    <a:pt x="569" y="1012"/>
                    <a:pt x="569" y="1012"/>
                  </a:cubicBezTo>
                  <a:cubicBezTo>
                    <a:pt x="589" y="1040"/>
                    <a:pt x="589" y="1040"/>
                    <a:pt x="589" y="1040"/>
                  </a:cubicBezTo>
                  <a:cubicBezTo>
                    <a:pt x="538" y="1080"/>
                    <a:pt x="538" y="1080"/>
                    <a:pt x="538" y="1080"/>
                  </a:cubicBezTo>
                  <a:cubicBezTo>
                    <a:pt x="533" y="1111"/>
                    <a:pt x="533" y="1111"/>
                    <a:pt x="533" y="1111"/>
                  </a:cubicBezTo>
                  <a:cubicBezTo>
                    <a:pt x="509" y="1148"/>
                    <a:pt x="509" y="1148"/>
                    <a:pt x="509" y="1148"/>
                  </a:cubicBezTo>
                  <a:cubicBezTo>
                    <a:pt x="497" y="1148"/>
                    <a:pt x="478" y="1151"/>
                    <a:pt x="468" y="1142"/>
                  </a:cubicBezTo>
                  <a:cubicBezTo>
                    <a:pt x="448" y="1122"/>
                    <a:pt x="470" y="1095"/>
                    <a:pt x="429" y="1092"/>
                  </a:cubicBezTo>
                  <a:cubicBezTo>
                    <a:pt x="425" y="1064"/>
                    <a:pt x="425" y="1064"/>
                    <a:pt x="425" y="1064"/>
                  </a:cubicBezTo>
                  <a:cubicBezTo>
                    <a:pt x="411" y="1057"/>
                    <a:pt x="383" y="1038"/>
                    <a:pt x="367" y="1048"/>
                  </a:cubicBezTo>
                  <a:cubicBezTo>
                    <a:pt x="356" y="1056"/>
                    <a:pt x="356" y="1071"/>
                    <a:pt x="341" y="1075"/>
                  </a:cubicBezTo>
                  <a:cubicBezTo>
                    <a:pt x="317" y="1081"/>
                    <a:pt x="312" y="1052"/>
                    <a:pt x="293" y="1054"/>
                  </a:cubicBezTo>
                  <a:cubicBezTo>
                    <a:pt x="269" y="1058"/>
                    <a:pt x="255" y="1087"/>
                    <a:pt x="229" y="1092"/>
                  </a:cubicBezTo>
                  <a:cubicBezTo>
                    <a:pt x="220" y="1145"/>
                    <a:pt x="152" y="1166"/>
                    <a:pt x="118" y="1204"/>
                  </a:cubicBezTo>
                  <a:cubicBezTo>
                    <a:pt x="105" y="1220"/>
                    <a:pt x="72" y="1245"/>
                    <a:pt x="67" y="1264"/>
                  </a:cubicBezTo>
                  <a:cubicBezTo>
                    <a:pt x="59" y="1295"/>
                    <a:pt x="76" y="1336"/>
                    <a:pt x="60" y="1368"/>
                  </a:cubicBezTo>
                  <a:cubicBezTo>
                    <a:pt x="46" y="1396"/>
                    <a:pt x="12" y="1416"/>
                    <a:pt x="13" y="1452"/>
                  </a:cubicBezTo>
                  <a:cubicBezTo>
                    <a:pt x="3" y="1459"/>
                    <a:pt x="0" y="1484"/>
                    <a:pt x="14" y="1490"/>
                  </a:cubicBezTo>
                  <a:cubicBezTo>
                    <a:pt x="33" y="1499"/>
                    <a:pt x="57" y="1489"/>
                    <a:pt x="77" y="1488"/>
                  </a:cubicBezTo>
                  <a:cubicBezTo>
                    <a:pt x="64" y="1535"/>
                    <a:pt x="93" y="1563"/>
                    <a:pt x="129" y="1581"/>
                  </a:cubicBezTo>
                  <a:cubicBezTo>
                    <a:pt x="153" y="1593"/>
                    <a:pt x="170" y="1609"/>
                    <a:pt x="189" y="1580"/>
                  </a:cubicBezTo>
                  <a:cubicBezTo>
                    <a:pt x="193" y="1580"/>
                    <a:pt x="193" y="1580"/>
                    <a:pt x="193" y="1580"/>
                  </a:cubicBezTo>
                  <a:cubicBezTo>
                    <a:pt x="213" y="1600"/>
                    <a:pt x="213" y="1600"/>
                    <a:pt x="213" y="1600"/>
                  </a:cubicBezTo>
                  <a:cubicBezTo>
                    <a:pt x="185" y="1608"/>
                    <a:pt x="185" y="1608"/>
                    <a:pt x="185" y="1608"/>
                  </a:cubicBezTo>
                  <a:cubicBezTo>
                    <a:pt x="192" y="1624"/>
                    <a:pt x="198" y="1649"/>
                    <a:pt x="208" y="1662"/>
                  </a:cubicBezTo>
                  <a:cubicBezTo>
                    <a:pt x="225" y="1683"/>
                    <a:pt x="252" y="1698"/>
                    <a:pt x="254" y="1728"/>
                  </a:cubicBezTo>
                  <a:cubicBezTo>
                    <a:pt x="257" y="1762"/>
                    <a:pt x="236" y="1808"/>
                    <a:pt x="233" y="1844"/>
                  </a:cubicBezTo>
                  <a:cubicBezTo>
                    <a:pt x="232" y="1855"/>
                    <a:pt x="224" y="1869"/>
                    <a:pt x="232" y="1879"/>
                  </a:cubicBezTo>
                  <a:cubicBezTo>
                    <a:pt x="248" y="1901"/>
                    <a:pt x="281" y="1900"/>
                    <a:pt x="305" y="1900"/>
                  </a:cubicBezTo>
                  <a:cubicBezTo>
                    <a:pt x="370" y="1900"/>
                    <a:pt x="446" y="1911"/>
                    <a:pt x="509" y="1896"/>
                  </a:cubicBezTo>
                  <a:cubicBezTo>
                    <a:pt x="505" y="1876"/>
                    <a:pt x="505" y="1876"/>
                    <a:pt x="505" y="1876"/>
                  </a:cubicBezTo>
                  <a:cubicBezTo>
                    <a:pt x="538" y="1870"/>
                    <a:pt x="565" y="1880"/>
                    <a:pt x="597" y="1880"/>
                  </a:cubicBezTo>
                  <a:cubicBezTo>
                    <a:pt x="625" y="1880"/>
                    <a:pt x="654" y="1873"/>
                    <a:pt x="681" y="1874"/>
                  </a:cubicBezTo>
                  <a:cubicBezTo>
                    <a:pt x="703" y="1875"/>
                    <a:pt x="723" y="1886"/>
                    <a:pt x="745" y="1886"/>
                  </a:cubicBezTo>
                  <a:cubicBezTo>
                    <a:pt x="768" y="1886"/>
                    <a:pt x="794" y="1878"/>
                    <a:pt x="817" y="1881"/>
                  </a:cubicBezTo>
                  <a:cubicBezTo>
                    <a:pt x="830" y="1883"/>
                    <a:pt x="837" y="1895"/>
                    <a:pt x="849" y="1898"/>
                  </a:cubicBezTo>
                  <a:cubicBezTo>
                    <a:pt x="873" y="1905"/>
                    <a:pt x="905" y="1900"/>
                    <a:pt x="929" y="1900"/>
                  </a:cubicBezTo>
                  <a:cubicBezTo>
                    <a:pt x="971" y="1900"/>
                    <a:pt x="1061" y="1884"/>
                    <a:pt x="1089" y="1916"/>
                  </a:cubicBezTo>
                  <a:cubicBezTo>
                    <a:pt x="1157" y="1940"/>
                    <a:pt x="1157" y="1940"/>
                    <a:pt x="1157" y="1940"/>
                  </a:cubicBezTo>
                  <a:cubicBezTo>
                    <a:pt x="1201" y="1941"/>
                    <a:pt x="1201" y="1941"/>
                    <a:pt x="1201" y="1941"/>
                  </a:cubicBezTo>
                  <a:cubicBezTo>
                    <a:pt x="1269" y="1957"/>
                    <a:pt x="1269" y="1957"/>
                    <a:pt x="1269" y="1957"/>
                  </a:cubicBezTo>
                  <a:cubicBezTo>
                    <a:pt x="1325" y="1996"/>
                    <a:pt x="1325" y="1996"/>
                    <a:pt x="1325" y="1996"/>
                  </a:cubicBezTo>
                  <a:cubicBezTo>
                    <a:pt x="1345" y="1980"/>
                    <a:pt x="1345" y="1980"/>
                    <a:pt x="1345" y="1980"/>
                  </a:cubicBezTo>
                  <a:cubicBezTo>
                    <a:pt x="1325" y="1900"/>
                    <a:pt x="1325" y="1900"/>
                    <a:pt x="1325" y="1900"/>
                  </a:cubicBezTo>
                  <a:cubicBezTo>
                    <a:pt x="1353" y="1896"/>
                    <a:pt x="1353" y="1896"/>
                    <a:pt x="1353" y="1896"/>
                  </a:cubicBezTo>
                  <a:cubicBezTo>
                    <a:pt x="1336" y="1864"/>
                    <a:pt x="1313" y="1822"/>
                    <a:pt x="1337" y="1788"/>
                  </a:cubicBezTo>
                  <a:cubicBezTo>
                    <a:pt x="1337" y="1784"/>
                    <a:pt x="1337" y="1784"/>
                    <a:pt x="1337" y="1784"/>
                  </a:cubicBezTo>
                  <a:cubicBezTo>
                    <a:pt x="1282" y="1709"/>
                    <a:pt x="1190" y="1669"/>
                    <a:pt x="1145" y="1580"/>
                  </a:cubicBezTo>
                  <a:cubicBezTo>
                    <a:pt x="1165" y="1576"/>
                    <a:pt x="1165" y="1576"/>
                    <a:pt x="1165" y="1576"/>
                  </a:cubicBezTo>
                  <a:cubicBezTo>
                    <a:pt x="1158" y="1549"/>
                    <a:pt x="1156" y="1528"/>
                    <a:pt x="1137" y="1505"/>
                  </a:cubicBezTo>
                  <a:cubicBezTo>
                    <a:pt x="1124" y="1489"/>
                    <a:pt x="1105" y="1484"/>
                    <a:pt x="1097" y="1464"/>
                  </a:cubicBezTo>
                  <a:cubicBezTo>
                    <a:pt x="1080" y="1424"/>
                    <a:pt x="1105" y="1374"/>
                    <a:pt x="1057" y="1352"/>
                  </a:cubicBezTo>
                  <a:cubicBezTo>
                    <a:pt x="1073" y="1328"/>
                    <a:pt x="1089" y="1278"/>
                    <a:pt x="1075" y="1249"/>
                  </a:cubicBezTo>
                  <a:cubicBezTo>
                    <a:pt x="1068" y="1237"/>
                    <a:pt x="1039" y="1242"/>
                    <a:pt x="1046" y="1220"/>
                  </a:cubicBezTo>
                  <a:cubicBezTo>
                    <a:pt x="1054" y="1197"/>
                    <a:pt x="1086" y="1194"/>
                    <a:pt x="1100" y="1176"/>
                  </a:cubicBezTo>
                  <a:cubicBezTo>
                    <a:pt x="1133" y="1133"/>
                    <a:pt x="1145" y="1073"/>
                    <a:pt x="1174" y="1028"/>
                  </a:cubicBezTo>
                  <a:cubicBezTo>
                    <a:pt x="1193" y="998"/>
                    <a:pt x="1230" y="975"/>
                    <a:pt x="1237" y="936"/>
                  </a:cubicBezTo>
                  <a:cubicBezTo>
                    <a:pt x="1240" y="920"/>
                    <a:pt x="1211" y="905"/>
                    <a:pt x="1207" y="888"/>
                  </a:cubicBezTo>
                  <a:cubicBezTo>
                    <a:pt x="1192" y="839"/>
                    <a:pt x="1170" y="783"/>
                    <a:pt x="1128" y="750"/>
                  </a:cubicBezTo>
                  <a:cubicBezTo>
                    <a:pt x="1102" y="729"/>
                    <a:pt x="1070" y="715"/>
                    <a:pt x="1045" y="692"/>
                  </a:cubicBezTo>
                  <a:cubicBezTo>
                    <a:pt x="1014" y="663"/>
                    <a:pt x="993" y="624"/>
                    <a:pt x="961" y="596"/>
                  </a:cubicBezTo>
                  <a:cubicBezTo>
                    <a:pt x="961" y="592"/>
                    <a:pt x="961" y="592"/>
                    <a:pt x="961" y="592"/>
                  </a:cubicBezTo>
                  <a:cubicBezTo>
                    <a:pt x="979" y="580"/>
                    <a:pt x="982" y="562"/>
                    <a:pt x="1001" y="555"/>
                  </a:cubicBezTo>
                  <a:cubicBezTo>
                    <a:pt x="1034" y="542"/>
                    <a:pt x="1092" y="542"/>
                    <a:pt x="1125" y="547"/>
                  </a:cubicBezTo>
                  <a:cubicBezTo>
                    <a:pt x="1165" y="553"/>
                    <a:pt x="1213" y="552"/>
                    <a:pt x="1253" y="552"/>
                  </a:cubicBezTo>
                  <a:cubicBezTo>
                    <a:pt x="1249" y="529"/>
                    <a:pt x="1233" y="526"/>
                    <a:pt x="1218" y="511"/>
                  </a:cubicBezTo>
                  <a:cubicBezTo>
                    <a:pt x="1199" y="493"/>
                    <a:pt x="1176" y="462"/>
                    <a:pt x="1166" y="437"/>
                  </a:cubicBezTo>
                  <a:cubicBezTo>
                    <a:pt x="1152" y="403"/>
                    <a:pt x="1139" y="378"/>
                    <a:pt x="1143" y="340"/>
                  </a:cubicBezTo>
                  <a:cubicBezTo>
                    <a:pt x="1145" y="323"/>
                    <a:pt x="1156" y="286"/>
                    <a:pt x="1154" y="268"/>
                  </a:cubicBezTo>
                  <a:cubicBezTo>
                    <a:pt x="1152" y="206"/>
                    <a:pt x="1133" y="178"/>
                    <a:pt x="1133" y="132"/>
                  </a:cubicBezTo>
                  <a:cubicBezTo>
                    <a:pt x="1116" y="130"/>
                    <a:pt x="1116" y="99"/>
                    <a:pt x="1110" y="84"/>
                  </a:cubicBezTo>
                  <a:cubicBezTo>
                    <a:pt x="1101" y="66"/>
                    <a:pt x="1084" y="60"/>
                    <a:pt x="1065" y="60"/>
                  </a:cubicBezTo>
                  <a:cubicBezTo>
                    <a:pt x="1058" y="0"/>
                    <a:pt x="1031" y="0"/>
                    <a:pt x="977" y="0"/>
                  </a:cubicBezTo>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26" name="Freeform 20">
              <a:extLst>
                <a:ext uri="{FF2B5EF4-FFF2-40B4-BE49-F238E27FC236}">
                  <a16:creationId xmlns:a16="http://schemas.microsoft.com/office/drawing/2014/main" id="{D49F9F10-4833-4053-861C-28C716E9CFC2}"/>
                </a:ext>
              </a:extLst>
            </p:cNvPr>
            <p:cNvSpPr>
              <a:spLocks noEditPoints="1"/>
            </p:cNvSpPr>
            <p:nvPr/>
          </p:nvSpPr>
          <p:spPr bwMode="auto">
            <a:xfrm>
              <a:off x="2198688" y="2641600"/>
              <a:ext cx="100013" cy="90488"/>
            </a:xfrm>
            <a:custGeom>
              <a:avLst/>
              <a:gdLst/>
              <a:ahLst/>
              <a:cxnLst>
                <a:cxn ang="0">
                  <a:pos x="84" y="0"/>
                </a:cxn>
                <a:cxn ang="0">
                  <a:pos x="88" y="4"/>
                </a:cxn>
                <a:cxn ang="0">
                  <a:pos x="84" y="0"/>
                </a:cxn>
                <a:cxn ang="0">
                  <a:pos x="68" y="84"/>
                </a:cxn>
                <a:cxn ang="0">
                  <a:pos x="69" y="160"/>
                </a:cxn>
                <a:cxn ang="0">
                  <a:pos x="11" y="252"/>
                </a:cxn>
                <a:cxn ang="0">
                  <a:pos x="0" y="290"/>
                </a:cxn>
                <a:cxn ang="0">
                  <a:pos x="56" y="300"/>
                </a:cxn>
                <a:cxn ang="0">
                  <a:pos x="56" y="304"/>
                </a:cxn>
                <a:cxn ang="0">
                  <a:pos x="40" y="308"/>
                </a:cxn>
                <a:cxn ang="0">
                  <a:pos x="40" y="312"/>
                </a:cxn>
                <a:cxn ang="0">
                  <a:pos x="348" y="316"/>
                </a:cxn>
                <a:cxn ang="0">
                  <a:pos x="352" y="108"/>
                </a:cxn>
                <a:cxn ang="0">
                  <a:pos x="124" y="108"/>
                </a:cxn>
                <a:cxn ang="0">
                  <a:pos x="100" y="104"/>
                </a:cxn>
                <a:cxn ang="0">
                  <a:pos x="88" y="84"/>
                </a:cxn>
                <a:cxn ang="0">
                  <a:pos x="68" y="84"/>
                </a:cxn>
              </a:cxnLst>
              <a:rect l="0" t="0" r="r" b="b"/>
              <a:pathLst>
                <a:path w="352" h="316">
                  <a:moveTo>
                    <a:pt x="84" y="0"/>
                  </a:moveTo>
                  <a:cubicBezTo>
                    <a:pt x="88" y="4"/>
                    <a:pt x="88" y="4"/>
                    <a:pt x="88" y="4"/>
                  </a:cubicBezTo>
                  <a:cubicBezTo>
                    <a:pt x="84" y="0"/>
                    <a:pt x="84" y="0"/>
                    <a:pt x="84" y="0"/>
                  </a:cubicBezTo>
                  <a:moveTo>
                    <a:pt x="68" y="84"/>
                  </a:moveTo>
                  <a:cubicBezTo>
                    <a:pt x="69" y="160"/>
                    <a:pt x="69" y="160"/>
                    <a:pt x="69" y="160"/>
                  </a:cubicBezTo>
                  <a:cubicBezTo>
                    <a:pt x="11" y="252"/>
                    <a:pt x="11" y="252"/>
                    <a:pt x="11" y="252"/>
                  </a:cubicBezTo>
                  <a:cubicBezTo>
                    <a:pt x="0" y="290"/>
                    <a:pt x="0" y="290"/>
                    <a:pt x="0" y="290"/>
                  </a:cubicBezTo>
                  <a:cubicBezTo>
                    <a:pt x="56" y="300"/>
                    <a:pt x="56" y="300"/>
                    <a:pt x="56" y="300"/>
                  </a:cubicBezTo>
                  <a:cubicBezTo>
                    <a:pt x="56" y="304"/>
                    <a:pt x="56" y="304"/>
                    <a:pt x="56" y="304"/>
                  </a:cubicBezTo>
                  <a:cubicBezTo>
                    <a:pt x="40" y="308"/>
                    <a:pt x="40" y="308"/>
                    <a:pt x="40" y="308"/>
                  </a:cubicBezTo>
                  <a:cubicBezTo>
                    <a:pt x="40" y="312"/>
                    <a:pt x="40" y="312"/>
                    <a:pt x="40" y="312"/>
                  </a:cubicBezTo>
                  <a:cubicBezTo>
                    <a:pt x="348" y="316"/>
                    <a:pt x="348" y="316"/>
                    <a:pt x="348" y="316"/>
                  </a:cubicBezTo>
                  <a:cubicBezTo>
                    <a:pt x="352" y="108"/>
                    <a:pt x="352" y="108"/>
                    <a:pt x="352" y="108"/>
                  </a:cubicBezTo>
                  <a:cubicBezTo>
                    <a:pt x="124" y="108"/>
                    <a:pt x="124" y="108"/>
                    <a:pt x="124" y="108"/>
                  </a:cubicBezTo>
                  <a:cubicBezTo>
                    <a:pt x="121" y="94"/>
                    <a:pt x="104" y="86"/>
                    <a:pt x="100" y="104"/>
                  </a:cubicBezTo>
                  <a:cubicBezTo>
                    <a:pt x="88" y="84"/>
                    <a:pt x="88" y="84"/>
                    <a:pt x="88" y="84"/>
                  </a:cubicBezTo>
                  <a:lnTo>
                    <a:pt x="68" y="8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27" name="Freeform 21">
              <a:extLst>
                <a:ext uri="{FF2B5EF4-FFF2-40B4-BE49-F238E27FC236}">
                  <a16:creationId xmlns:a16="http://schemas.microsoft.com/office/drawing/2014/main" id="{3510CBAA-FE4B-40AA-9B71-67E2BB4765EE}"/>
                </a:ext>
              </a:extLst>
            </p:cNvPr>
            <p:cNvSpPr>
              <a:spLocks/>
            </p:cNvSpPr>
            <p:nvPr/>
          </p:nvSpPr>
          <p:spPr bwMode="auto">
            <a:xfrm>
              <a:off x="1743075" y="1608138"/>
              <a:ext cx="785813" cy="592138"/>
            </a:xfrm>
            <a:custGeom>
              <a:avLst/>
              <a:gdLst/>
              <a:ahLst/>
              <a:cxnLst>
                <a:cxn ang="0">
                  <a:pos x="702" y="1175"/>
                </a:cxn>
                <a:cxn ang="0">
                  <a:pos x="663" y="1311"/>
                </a:cxn>
                <a:cxn ang="0">
                  <a:pos x="588" y="1427"/>
                </a:cxn>
                <a:cxn ang="0">
                  <a:pos x="500" y="1431"/>
                </a:cxn>
                <a:cxn ang="0">
                  <a:pos x="208" y="1441"/>
                </a:cxn>
                <a:cxn ang="0">
                  <a:pos x="16" y="1491"/>
                </a:cxn>
                <a:cxn ang="0">
                  <a:pos x="38" y="1623"/>
                </a:cxn>
                <a:cxn ang="0">
                  <a:pos x="132" y="1737"/>
                </a:cxn>
                <a:cxn ang="0">
                  <a:pos x="196" y="1779"/>
                </a:cxn>
                <a:cxn ang="0">
                  <a:pos x="151" y="1835"/>
                </a:cxn>
                <a:cxn ang="0">
                  <a:pos x="308" y="1911"/>
                </a:cxn>
                <a:cxn ang="0">
                  <a:pos x="332" y="1947"/>
                </a:cxn>
                <a:cxn ang="0">
                  <a:pos x="400" y="1977"/>
                </a:cxn>
                <a:cxn ang="0">
                  <a:pos x="468" y="1953"/>
                </a:cxn>
                <a:cxn ang="0">
                  <a:pos x="600" y="2075"/>
                </a:cxn>
                <a:cxn ang="0">
                  <a:pos x="624" y="2019"/>
                </a:cxn>
                <a:cxn ang="0">
                  <a:pos x="673" y="1875"/>
                </a:cxn>
                <a:cxn ang="0">
                  <a:pos x="772" y="1720"/>
                </a:cxn>
                <a:cxn ang="0">
                  <a:pos x="928" y="1692"/>
                </a:cxn>
                <a:cxn ang="0">
                  <a:pos x="1096" y="1748"/>
                </a:cxn>
                <a:cxn ang="0">
                  <a:pos x="1232" y="1828"/>
                </a:cxn>
                <a:cxn ang="0">
                  <a:pos x="1348" y="1784"/>
                </a:cxn>
                <a:cxn ang="0">
                  <a:pos x="1644" y="1877"/>
                </a:cxn>
                <a:cxn ang="0">
                  <a:pos x="1788" y="1790"/>
                </a:cxn>
                <a:cxn ang="0">
                  <a:pos x="2139" y="1830"/>
                </a:cxn>
                <a:cxn ang="0">
                  <a:pos x="2224" y="1757"/>
                </a:cxn>
                <a:cxn ang="0">
                  <a:pos x="2344" y="1727"/>
                </a:cxn>
                <a:cxn ang="0">
                  <a:pos x="2370" y="1543"/>
                </a:cxn>
                <a:cxn ang="0">
                  <a:pos x="2477" y="1363"/>
                </a:cxn>
                <a:cxn ang="0">
                  <a:pos x="2667" y="1159"/>
                </a:cxn>
                <a:cxn ang="0">
                  <a:pos x="2701" y="707"/>
                </a:cxn>
                <a:cxn ang="0">
                  <a:pos x="2751" y="563"/>
                </a:cxn>
                <a:cxn ang="0">
                  <a:pos x="2686" y="451"/>
                </a:cxn>
                <a:cxn ang="0">
                  <a:pos x="2619" y="287"/>
                </a:cxn>
                <a:cxn ang="0">
                  <a:pos x="2340" y="90"/>
                </a:cxn>
                <a:cxn ang="0">
                  <a:pos x="2003" y="11"/>
                </a:cxn>
                <a:cxn ang="0">
                  <a:pos x="933" y="712"/>
                </a:cxn>
              </a:cxnLst>
              <a:rect l="0" t="0" r="r" b="b"/>
              <a:pathLst>
                <a:path w="2751" h="2075">
                  <a:moveTo>
                    <a:pt x="708" y="763"/>
                  </a:moveTo>
                  <a:cubicBezTo>
                    <a:pt x="708" y="899"/>
                    <a:pt x="719" y="1041"/>
                    <a:pt x="702" y="1175"/>
                  </a:cubicBezTo>
                  <a:cubicBezTo>
                    <a:pt x="700" y="1195"/>
                    <a:pt x="708" y="1215"/>
                    <a:pt x="702" y="1235"/>
                  </a:cubicBezTo>
                  <a:cubicBezTo>
                    <a:pt x="694" y="1261"/>
                    <a:pt x="672" y="1285"/>
                    <a:pt x="663" y="1311"/>
                  </a:cubicBezTo>
                  <a:cubicBezTo>
                    <a:pt x="657" y="1327"/>
                    <a:pt x="659" y="1349"/>
                    <a:pt x="649" y="1362"/>
                  </a:cubicBezTo>
                  <a:cubicBezTo>
                    <a:pt x="628" y="1390"/>
                    <a:pt x="594" y="1385"/>
                    <a:pt x="588" y="1427"/>
                  </a:cubicBezTo>
                  <a:cubicBezTo>
                    <a:pt x="496" y="1419"/>
                    <a:pt x="496" y="1419"/>
                    <a:pt x="496" y="1419"/>
                  </a:cubicBezTo>
                  <a:cubicBezTo>
                    <a:pt x="500" y="1431"/>
                    <a:pt x="500" y="1431"/>
                    <a:pt x="500" y="1431"/>
                  </a:cubicBezTo>
                  <a:cubicBezTo>
                    <a:pt x="429" y="1431"/>
                    <a:pt x="359" y="1434"/>
                    <a:pt x="288" y="1439"/>
                  </a:cubicBezTo>
                  <a:cubicBezTo>
                    <a:pt x="262" y="1441"/>
                    <a:pt x="233" y="1434"/>
                    <a:pt x="208" y="1441"/>
                  </a:cubicBezTo>
                  <a:cubicBezTo>
                    <a:pt x="181" y="1447"/>
                    <a:pt x="168" y="1478"/>
                    <a:pt x="144" y="1490"/>
                  </a:cubicBezTo>
                  <a:cubicBezTo>
                    <a:pt x="111" y="1506"/>
                    <a:pt x="51" y="1494"/>
                    <a:pt x="16" y="1491"/>
                  </a:cubicBezTo>
                  <a:cubicBezTo>
                    <a:pt x="14" y="1517"/>
                    <a:pt x="0" y="1558"/>
                    <a:pt x="8" y="1583"/>
                  </a:cubicBezTo>
                  <a:cubicBezTo>
                    <a:pt x="13" y="1599"/>
                    <a:pt x="33" y="1607"/>
                    <a:pt x="38" y="1623"/>
                  </a:cubicBezTo>
                  <a:cubicBezTo>
                    <a:pt x="50" y="1656"/>
                    <a:pt x="49" y="1695"/>
                    <a:pt x="82" y="1721"/>
                  </a:cubicBezTo>
                  <a:cubicBezTo>
                    <a:pt x="95" y="1732"/>
                    <a:pt x="117" y="1728"/>
                    <a:pt x="132" y="1737"/>
                  </a:cubicBezTo>
                  <a:cubicBezTo>
                    <a:pt x="158" y="1752"/>
                    <a:pt x="161" y="1774"/>
                    <a:pt x="196" y="1775"/>
                  </a:cubicBezTo>
                  <a:cubicBezTo>
                    <a:pt x="196" y="1779"/>
                    <a:pt x="196" y="1779"/>
                    <a:pt x="196" y="1779"/>
                  </a:cubicBezTo>
                  <a:cubicBezTo>
                    <a:pt x="183" y="1780"/>
                    <a:pt x="165" y="1770"/>
                    <a:pt x="153" y="1774"/>
                  </a:cubicBezTo>
                  <a:cubicBezTo>
                    <a:pt x="138" y="1779"/>
                    <a:pt x="140" y="1827"/>
                    <a:pt x="151" y="1835"/>
                  </a:cubicBezTo>
                  <a:cubicBezTo>
                    <a:pt x="173" y="1856"/>
                    <a:pt x="224" y="1895"/>
                    <a:pt x="252" y="1905"/>
                  </a:cubicBezTo>
                  <a:cubicBezTo>
                    <a:pt x="269" y="1911"/>
                    <a:pt x="290" y="1908"/>
                    <a:pt x="308" y="1911"/>
                  </a:cubicBezTo>
                  <a:cubicBezTo>
                    <a:pt x="323" y="1884"/>
                    <a:pt x="373" y="1900"/>
                    <a:pt x="362" y="1927"/>
                  </a:cubicBezTo>
                  <a:cubicBezTo>
                    <a:pt x="358" y="1937"/>
                    <a:pt x="341" y="1943"/>
                    <a:pt x="332" y="1947"/>
                  </a:cubicBezTo>
                  <a:cubicBezTo>
                    <a:pt x="342" y="1975"/>
                    <a:pt x="370" y="2022"/>
                    <a:pt x="396" y="2035"/>
                  </a:cubicBezTo>
                  <a:cubicBezTo>
                    <a:pt x="401" y="2019"/>
                    <a:pt x="393" y="1989"/>
                    <a:pt x="400" y="1977"/>
                  </a:cubicBezTo>
                  <a:cubicBezTo>
                    <a:pt x="407" y="1967"/>
                    <a:pt x="422" y="1969"/>
                    <a:pt x="432" y="1966"/>
                  </a:cubicBezTo>
                  <a:cubicBezTo>
                    <a:pt x="444" y="1963"/>
                    <a:pt x="456" y="1952"/>
                    <a:pt x="468" y="1953"/>
                  </a:cubicBezTo>
                  <a:cubicBezTo>
                    <a:pt x="502" y="1956"/>
                    <a:pt x="525" y="2009"/>
                    <a:pt x="546" y="2030"/>
                  </a:cubicBezTo>
                  <a:cubicBezTo>
                    <a:pt x="565" y="2049"/>
                    <a:pt x="584" y="2049"/>
                    <a:pt x="600" y="2075"/>
                  </a:cubicBezTo>
                  <a:cubicBezTo>
                    <a:pt x="624" y="2047"/>
                    <a:pt x="624" y="2047"/>
                    <a:pt x="624" y="2047"/>
                  </a:cubicBezTo>
                  <a:cubicBezTo>
                    <a:pt x="612" y="2036"/>
                    <a:pt x="612" y="2031"/>
                    <a:pt x="624" y="2019"/>
                  </a:cubicBezTo>
                  <a:cubicBezTo>
                    <a:pt x="615" y="1994"/>
                    <a:pt x="610" y="1944"/>
                    <a:pt x="627" y="1920"/>
                  </a:cubicBezTo>
                  <a:cubicBezTo>
                    <a:pt x="639" y="1902"/>
                    <a:pt x="661" y="1894"/>
                    <a:pt x="673" y="1875"/>
                  </a:cubicBezTo>
                  <a:cubicBezTo>
                    <a:pt x="696" y="1839"/>
                    <a:pt x="704" y="1801"/>
                    <a:pt x="704" y="1759"/>
                  </a:cubicBezTo>
                  <a:cubicBezTo>
                    <a:pt x="732" y="1755"/>
                    <a:pt x="745" y="1727"/>
                    <a:pt x="772" y="1720"/>
                  </a:cubicBezTo>
                  <a:cubicBezTo>
                    <a:pt x="813" y="1709"/>
                    <a:pt x="853" y="1724"/>
                    <a:pt x="892" y="1714"/>
                  </a:cubicBezTo>
                  <a:cubicBezTo>
                    <a:pt x="907" y="1710"/>
                    <a:pt x="913" y="1691"/>
                    <a:pt x="928" y="1692"/>
                  </a:cubicBezTo>
                  <a:cubicBezTo>
                    <a:pt x="962" y="1692"/>
                    <a:pt x="996" y="1719"/>
                    <a:pt x="1028" y="1727"/>
                  </a:cubicBezTo>
                  <a:cubicBezTo>
                    <a:pt x="1055" y="1734"/>
                    <a:pt x="1073" y="1726"/>
                    <a:pt x="1096" y="1748"/>
                  </a:cubicBezTo>
                  <a:cubicBezTo>
                    <a:pt x="1124" y="1773"/>
                    <a:pt x="1145" y="1828"/>
                    <a:pt x="1180" y="1841"/>
                  </a:cubicBezTo>
                  <a:cubicBezTo>
                    <a:pt x="1202" y="1849"/>
                    <a:pt x="1214" y="1835"/>
                    <a:pt x="1232" y="1828"/>
                  </a:cubicBezTo>
                  <a:cubicBezTo>
                    <a:pt x="1242" y="1824"/>
                    <a:pt x="1254" y="1826"/>
                    <a:pt x="1264" y="1822"/>
                  </a:cubicBezTo>
                  <a:cubicBezTo>
                    <a:pt x="1292" y="1811"/>
                    <a:pt x="1317" y="1784"/>
                    <a:pt x="1348" y="1784"/>
                  </a:cubicBezTo>
                  <a:cubicBezTo>
                    <a:pt x="1394" y="1783"/>
                    <a:pt x="1444" y="1832"/>
                    <a:pt x="1482" y="1854"/>
                  </a:cubicBezTo>
                  <a:cubicBezTo>
                    <a:pt x="1521" y="1876"/>
                    <a:pt x="1599" y="1883"/>
                    <a:pt x="1644" y="1877"/>
                  </a:cubicBezTo>
                  <a:cubicBezTo>
                    <a:pt x="1673" y="1873"/>
                    <a:pt x="1683" y="1832"/>
                    <a:pt x="1712" y="1823"/>
                  </a:cubicBezTo>
                  <a:cubicBezTo>
                    <a:pt x="1727" y="1794"/>
                    <a:pt x="1760" y="1796"/>
                    <a:pt x="1788" y="1790"/>
                  </a:cubicBezTo>
                  <a:cubicBezTo>
                    <a:pt x="1856" y="1775"/>
                    <a:pt x="1949" y="1767"/>
                    <a:pt x="2015" y="1793"/>
                  </a:cubicBezTo>
                  <a:cubicBezTo>
                    <a:pt x="2051" y="1806"/>
                    <a:pt x="2099" y="1841"/>
                    <a:pt x="2139" y="1830"/>
                  </a:cubicBezTo>
                  <a:cubicBezTo>
                    <a:pt x="2156" y="1826"/>
                    <a:pt x="2157" y="1807"/>
                    <a:pt x="2169" y="1798"/>
                  </a:cubicBezTo>
                  <a:cubicBezTo>
                    <a:pt x="2185" y="1785"/>
                    <a:pt x="2205" y="1765"/>
                    <a:pt x="2224" y="1757"/>
                  </a:cubicBezTo>
                  <a:cubicBezTo>
                    <a:pt x="2238" y="1751"/>
                    <a:pt x="2254" y="1756"/>
                    <a:pt x="2268" y="1750"/>
                  </a:cubicBezTo>
                  <a:cubicBezTo>
                    <a:pt x="2300" y="1734"/>
                    <a:pt x="2302" y="1710"/>
                    <a:pt x="2344" y="1727"/>
                  </a:cubicBezTo>
                  <a:cubicBezTo>
                    <a:pt x="2319" y="1600"/>
                    <a:pt x="2319" y="1600"/>
                    <a:pt x="2319" y="1600"/>
                  </a:cubicBezTo>
                  <a:cubicBezTo>
                    <a:pt x="2370" y="1543"/>
                    <a:pt x="2370" y="1543"/>
                    <a:pt x="2370" y="1543"/>
                  </a:cubicBezTo>
                  <a:cubicBezTo>
                    <a:pt x="2379" y="1499"/>
                    <a:pt x="2379" y="1499"/>
                    <a:pt x="2379" y="1499"/>
                  </a:cubicBezTo>
                  <a:cubicBezTo>
                    <a:pt x="2477" y="1363"/>
                    <a:pt x="2477" y="1363"/>
                    <a:pt x="2477" y="1363"/>
                  </a:cubicBezTo>
                  <a:cubicBezTo>
                    <a:pt x="2613" y="1223"/>
                    <a:pt x="2613" y="1223"/>
                    <a:pt x="2613" y="1223"/>
                  </a:cubicBezTo>
                  <a:cubicBezTo>
                    <a:pt x="2667" y="1159"/>
                    <a:pt x="2667" y="1159"/>
                    <a:pt x="2667" y="1159"/>
                  </a:cubicBezTo>
                  <a:cubicBezTo>
                    <a:pt x="2673" y="1043"/>
                    <a:pt x="2673" y="1043"/>
                    <a:pt x="2673" y="1043"/>
                  </a:cubicBezTo>
                  <a:cubicBezTo>
                    <a:pt x="2701" y="707"/>
                    <a:pt x="2701" y="707"/>
                    <a:pt x="2701" y="707"/>
                  </a:cubicBezTo>
                  <a:cubicBezTo>
                    <a:pt x="2728" y="611"/>
                    <a:pt x="2728" y="611"/>
                    <a:pt x="2728" y="611"/>
                  </a:cubicBezTo>
                  <a:cubicBezTo>
                    <a:pt x="2751" y="563"/>
                    <a:pt x="2751" y="563"/>
                    <a:pt x="2751" y="563"/>
                  </a:cubicBezTo>
                  <a:cubicBezTo>
                    <a:pt x="2688" y="491"/>
                    <a:pt x="2688" y="491"/>
                    <a:pt x="2688" y="491"/>
                  </a:cubicBezTo>
                  <a:cubicBezTo>
                    <a:pt x="2686" y="451"/>
                    <a:pt x="2686" y="451"/>
                    <a:pt x="2686" y="451"/>
                  </a:cubicBezTo>
                  <a:cubicBezTo>
                    <a:pt x="2624" y="363"/>
                    <a:pt x="2624" y="363"/>
                    <a:pt x="2624" y="363"/>
                  </a:cubicBezTo>
                  <a:cubicBezTo>
                    <a:pt x="2619" y="287"/>
                    <a:pt x="2619" y="287"/>
                    <a:pt x="2619" y="287"/>
                  </a:cubicBezTo>
                  <a:cubicBezTo>
                    <a:pt x="2543" y="91"/>
                    <a:pt x="2543" y="91"/>
                    <a:pt x="2543" y="91"/>
                  </a:cubicBezTo>
                  <a:cubicBezTo>
                    <a:pt x="2401" y="190"/>
                    <a:pt x="2371" y="110"/>
                    <a:pt x="2340" y="90"/>
                  </a:cubicBezTo>
                  <a:cubicBezTo>
                    <a:pt x="2284" y="54"/>
                    <a:pt x="2196" y="48"/>
                    <a:pt x="2132" y="29"/>
                  </a:cubicBezTo>
                  <a:cubicBezTo>
                    <a:pt x="2107" y="21"/>
                    <a:pt x="2029" y="0"/>
                    <a:pt x="2003" y="11"/>
                  </a:cubicBezTo>
                  <a:cubicBezTo>
                    <a:pt x="1884" y="61"/>
                    <a:pt x="1250" y="424"/>
                    <a:pt x="1183" y="481"/>
                  </a:cubicBezTo>
                  <a:cubicBezTo>
                    <a:pt x="1160" y="501"/>
                    <a:pt x="962" y="707"/>
                    <a:pt x="933" y="712"/>
                  </a:cubicBezTo>
                  <a:cubicBezTo>
                    <a:pt x="873" y="724"/>
                    <a:pt x="769" y="758"/>
                    <a:pt x="708" y="763"/>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28" name="Freeform 22">
              <a:extLst>
                <a:ext uri="{FF2B5EF4-FFF2-40B4-BE49-F238E27FC236}">
                  <a16:creationId xmlns:a16="http://schemas.microsoft.com/office/drawing/2014/main" id="{B50036FF-CFFD-4010-8292-F665422D4FB1}"/>
                </a:ext>
              </a:extLst>
            </p:cNvPr>
            <p:cNvSpPr>
              <a:spLocks noEditPoints="1"/>
            </p:cNvSpPr>
            <p:nvPr/>
          </p:nvSpPr>
          <p:spPr bwMode="auto">
            <a:xfrm>
              <a:off x="1127125" y="1531938"/>
              <a:ext cx="819150" cy="747713"/>
            </a:xfrm>
            <a:custGeom>
              <a:avLst/>
              <a:gdLst/>
              <a:ahLst/>
              <a:cxnLst>
                <a:cxn ang="0">
                  <a:pos x="1021" y="359"/>
                </a:cxn>
                <a:cxn ang="0">
                  <a:pos x="1153" y="1483"/>
                </a:cxn>
                <a:cxn ang="0">
                  <a:pos x="1168" y="1663"/>
                </a:cxn>
                <a:cxn ang="0">
                  <a:pos x="520" y="1635"/>
                </a:cxn>
                <a:cxn ang="0">
                  <a:pos x="412" y="1686"/>
                </a:cxn>
                <a:cxn ang="0">
                  <a:pos x="240" y="1723"/>
                </a:cxn>
                <a:cxn ang="0">
                  <a:pos x="196" y="1687"/>
                </a:cxn>
                <a:cxn ang="0">
                  <a:pos x="116" y="1653"/>
                </a:cxn>
                <a:cxn ang="0">
                  <a:pos x="66" y="1771"/>
                </a:cxn>
                <a:cxn ang="0">
                  <a:pos x="10" y="1858"/>
                </a:cxn>
                <a:cxn ang="0">
                  <a:pos x="52" y="1943"/>
                </a:cxn>
                <a:cxn ang="0">
                  <a:pos x="96" y="2031"/>
                </a:cxn>
                <a:cxn ang="0">
                  <a:pos x="149" y="2115"/>
                </a:cxn>
                <a:cxn ang="0">
                  <a:pos x="148" y="2203"/>
                </a:cxn>
                <a:cxn ang="0">
                  <a:pos x="228" y="2243"/>
                </a:cxn>
                <a:cxn ang="0">
                  <a:pos x="344" y="2244"/>
                </a:cxn>
                <a:cxn ang="0">
                  <a:pos x="472" y="2242"/>
                </a:cxn>
                <a:cxn ang="0">
                  <a:pos x="572" y="2211"/>
                </a:cxn>
                <a:cxn ang="0">
                  <a:pos x="595" y="2275"/>
                </a:cxn>
                <a:cxn ang="0">
                  <a:pos x="672" y="2395"/>
                </a:cxn>
                <a:cxn ang="0">
                  <a:pos x="678" y="2447"/>
                </a:cxn>
                <a:cxn ang="0">
                  <a:pos x="696" y="2545"/>
                </a:cxn>
                <a:cxn ang="0">
                  <a:pos x="750" y="2591"/>
                </a:cxn>
                <a:cxn ang="0">
                  <a:pos x="909" y="2597"/>
                </a:cxn>
                <a:cxn ang="0">
                  <a:pos x="980" y="2559"/>
                </a:cxn>
                <a:cxn ang="0">
                  <a:pos x="980" y="2511"/>
                </a:cxn>
                <a:cxn ang="0">
                  <a:pos x="1028" y="2515"/>
                </a:cxn>
                <a:cxn ang="0">
                  <a:pos x="1048" y="2583"/>
                </a:cxn>
                <a:cxn ang="0">
                  <a:pos x="1184" y="2435"/>
                </a:cxn>
                <a:cxn ang="0">
                  <a:pos x="1219" y="2304"/>
                </a:cxn>
                <a:cxn ang="0">
                  <a:pos x="1364" y="2223"/>
                </a:cxn>
                <a:cxn ang="0">
                  <a:pos x="1404" y="2147"/>
                </a:cxn>
                <a:cxn ang="0">
                  <a:pos x="1440" y="2032"/>
                </a:cxn>
                <a:cxn ang="0">
                  <a:pos x="1568" y="1979"/>
                </a:cxn>
                <a:cxn ang="0">
                  <a:pos x="1672" y="1901"/>
                </a:cxn>
                <a:cxn ang="0">
                  <a:pos x="1782" y="1895"/>
                </a:cxn>
                <a:cxn ang="0">
                  <a:pos x="1840" y="1840"/>
                </a:cxn>
                <a:cxn ang="0">
                  <a:pos x="1944" y="1791"/>
                </a:cxn>
                <a:cxn ang="0">
                  <a:pos x="2136" y="1766"/>
                </a:cxn>
                <a:cxn ang="0">
                  <a:pos x="2244" y="1765"/>
                </a:cxn>
                <a:cxn ang="0">
                  <a:pos x="2372" y="1705"/>
                </a:cxn>
                <a:cxn ang="0">
                  <a:pos x="2652" y="1699"/>
                </a:cxn>
                <a:cxn ang="0">
                  <a:pos x="2752" y="1683"/>
                </a:cxn>
                <a:cxn ang="0">
                  <a:pos x="2802" y="1633"/>
                </a:cxn>
                <a:cxn ang="0">
                  <a:pos x="2862" y="1507"/>
                </a:cxn>
                <a:cxn ang="0">
                  <a:pos x="2871" y="1395"/>
                </a:cxn>
                <a:cxn ang="0">
                  <a:pos x="2868" y="1031"/>
                </a:cxn>
                <a:cxn ang="0">
                  <a:pos x="2704" y="991"/>
                </a:cxn>
                <a:cxn ang="0">
                  <a:pos x="2687" y="914"/>
                </a:cxn>
                <a:cxn ang="0">
                  <a:pos x="2512" y="838"/>
                </a:cxn>
                <a:cxn ang="0">
                  <a:pos x="2415" y="789"/>
                </a:cxn>
                <a:cxn ang="0">
                  <a:pos x="2335" y="700"/>
                </a:cxn>
                <a:cxn ang="0">
                  <a:pos x="2032" y="501"/>
                </a:cxn>
                <a:cxn ang="0">
                  <a:pos x="1296" y="19"/>
                </a:cxn>
                <a:cxn ang="0">
                  <a:pos x="980" y="19"/>
                </a:cxn>
                <a:cxn ang="0">
                  <a:pos x="185" y="2618"/>
                </a:cxn>
              </a:cxnLst>
              <a:rect l="0" t="0" r="r" b="b"/>
              <a:pathLst>
                <a:path w="2871" h="2618">
                  <a:moveTo>
                    <a:pt x="980" y="19"/>
                  </a:moveTo>
                  <a:cubicBezTo>
                    <a:pt x="1021" y="359"/>
                    <a:pt x="1021" y="359"/>
                    <a:pt x="1021" y="359"/>
                  </a:cubicBezTo>
                  <a:cubicBezTo>
                    <a:pt x="1117" y="1171"/>
                    <a:pt x="1117" y="1171"/>
                    <a:pt x="1117" y="1171"/>
                  </a:cubicBezTo>
                  <a:cubicBezTo>
                    <a:pt x="1153" y="1483"/>
                    <a:pt x="1153" y="1483"/>
                    <a:pt x="1153" y="1483"/>
                  </a:cubicBezTo>
                  <a:cubicBezTo>
                    <a:pt x="1195" y="1539"/>
                    <a:pt x="1195" y="1539"/>
                    <a:pt x="1195" y="1539"/>
                  </a:cubicBezTo>
                  <a:cubicBezTo>
                    <a:pt x="1168" y="1663"/>
                    <a:pt x="1168" y="1663"/>
                    <a:pt x="1168" y="1663"/>
                  </a:cubicBezTo>
                  <a:cubicBezTo>
                    <a:pt x="668" y="1663"/>
                    <a:pt x="668" y="1663"/>
                    <a:pt x="668" y="1663"/>
                  </a:cubicBezTo>
                  <a:cubicBezTo>
                    <a:pt x="637" y="1663"/>
                    <a:pt x="506" y="1680"/>
                    <a:pt x="520" y="1635"/>
                  </a:cubicBezTo>
                  <a:cubicBezTo>
                    <a:pt x="491" y="1629"/>
                    <a:pt x="486" y="1652"/>
                    <a:pt x="488" y="1675"/>
                  </a:cubicBezTo>
                  <a:cubicBezTo>
                    <a:pt x="412" y="1686"/>
                    <a:pt x="412" y="1686"/>
                    <a:pt x="412" y="1686"/>
                  </a:cubicBezTo>
                  <a:cubicBezTo>
                    <a:pt x="264" y="1675"/>
                    <a:pt x="264" y="1675"/>
                    <a:pt x="264" y="1675"/>
                  </a:cubicBezTo>
                  <a:cubicBezTo>
                    <a:pt x="240" y="1723"/>
                    <a:pt x="240" y="1723"/>
                    <a:pt x="240" y="1723"/>
                  </a:cubicBezTo>
                  <a:cubicBezTo>
                    <a:pt x="232" y="1723"/>
                    <a:pt x="232" y="1723"/>
                    <a:pt x="232" y="1723"/>
                  </a:cubicBezTo>
                  <a:cubicBezTo>
                    <a:pt x="223" y="1708"/>
                    <a:pt x="209" y="1699"/>
                    <a:pt x="196" y="1687"/>
                  </a:cubicBezTo>
                  <a:cubicBezTo>
                    <a:pt x="181" y="1675"/>
                    <a:pt x="169" y="1656"/>
                    <a:pt x="155" y="1646"/>
                  </a:cubicBezTo>
                  <a:cubicBezTo>
                    <a:pt x="140" y="1635"/>
                    <a:pt x="128" y="1645"/>
                    <a:pt x="116" y="1653"/>
                  </a:cubicBezTo>
                  <a:cubicBezTo>
                    <a:pt x="84" y="1672"/>
                    <a:pt x="74" y="1694"/>
                    <a:pt x="70" y="1731"/>
                  </a:cubicBezTo>
                  <a:cubicBezTo>
                    <a:pt x="68" y="1746"/>
                    <a:pt x="75" y="1758"/>
                    <a:pt x="66" y="1771"/>
                  </a:cubicBezTo>
                  <a:cubicBezTo>
                    <a:pt x="48" y="1798"/>
                    <a:pt x="26" y="1789"/>
                    <a:pt x="0" y="1795"/>
                  </a:cubicBezTo>
                  <a:cubicBezTo>
                    <a:pt x="10" y="1858"/>
                    <a:pt x="10" y="1858"/>
                    <a:pt x="10" y="1858"/>
                  </a:cubicBezTo>
                  <a:cubicBezTo>
                    <a:pt x="41" y="1892"/>
                    <a:pt x="41" y="1892"/>
                    <a:pt x="41" y="1892"/>
                  </a:cubicBezTo>
                  <a:cubicBezTo>
                    <a:pt x="52" y="1943"/>
                    <a:pt x="52" y="1943"/>
                    <a:pt x="52" y="1943"/>
                  </a:cubicBezTo>
                  <a:cubicBezTo>
                    <a:pt x="44" y="1955"/>
                    <a:pt x="31" y="1977"/>
                    <a:pt x="36" y="1991"/>
                  </a:cubicBezTo>
                  <a:cubicBezTo>
                    <a:pt x="43" y="2015"/>
                    <a:pt x="76" y="2071"/>
                    <a:pt x="96" y="2031"/>
                  </a:cubicBezTo>
                  <a:cubicBezTo>
                    <a:pt x="104" y="2031"/>
                    <a:pt x="104" y="2031"/>
                    <a:pt x="104" y="2031"/>
                  </a:cubicBezTo>
                  <a:cubicBezTo>
                    <a:pt x="116" y="2055"/>
                    <a:pt x="146" y="2091"/>
                    <a:pt x="149" y="2115"/>
                  </a:cubicBezTo>
                  <a:cubicBezTo>
                    <a:pt x="151" y="2130"/>
                    <a:pt x="142" y="2145"/>
                    <a:pt x="142" y="2159"/>
                  </a:cubicBezTo>
                  <a:cubicBezTo>
                    <a:pt x="143" y="2174"/>
                    <a:pt x="150" y="2188"/>
                    <a:pt x="148" y="2203"/>
                  </a:cubicBezTo>
                  <a:cubicBezTo>
                    <a:pt x="143" y="2240"/>
                    <a:pt x="120" y="2250"/>
                    <a:pt x="165" y="2274"/>
                  </a:cubicBezTo>
                  <a:cubicBezTo>
                    <a:pt x="197" y="2290"/>
                    <a:pt x="200" y="2240"/>
                    <a:pt x="228" y="2243"/>
                  </a:cubicBezTo>
                  <a:cubicBezTo>
                    <a:pt x="254" y="2246"/>
                    <a:pt x="251" y="2293"/>
                    <a:pt x="276" y="2293"/>
                  </a:cubicBezTo>
                  <a:cubicBezTo>
                    <a:pt x="301" y="2293"/>
                    <a:pt x="316" y="2250"/>
                    <a:pt x="344" y="2244"/>
                  </a:cubicBezTo>
                  <a:cubicBezTo>
                    <a:pt x="376" y="2237"/>
                    <a:pt x="402" y="2267"/>
                    <a:pt x="432" y="2269"/>
                  </a:cubicBezTo>
                  <a:cubicBezTo>
                    <a:pt x="454" y="2271"/>
                    <a:pt x="457" y="2252"/>
                    <a:pt x="472" y="2242"/>
                  </a:cubicBezTo>
                  <a:cubicBezTo>
                    <a:pt x="499" y="2225"/>
                    <a:pt x="536" y="2233"/>
                    <a:pt x="504" y="2191"/>
                  </a:cubicBezTo>
                  <a:cubicBezTo>
                    <a:pt x="572" y="2211"/>
                    <a:pt x="572" y="2211"/>
                    <a:pt x="572" y="2211"/>
                  </a:cubicBezTo>
                  <a:cubicBezTo>
                    <a:pt x="572" y="2215"/>
                    <a:pt x="572" y="2215"/>
                    <a:pt x="572" y="2215"/>
                  </a:cubicBezTo>
                  <a:cubicBezTo>
                    <a:pt x="555" y="2240"/>
                    <a:pt x="586" y="2254"/>
                    <a:pt x="595" y="2275"/>
                  </a:cubicBezTo>
                  <a:cubicBezTo>
                    <a:pt x="602" y="2293"/>
                    <a:pt x="595" y="2318"/>
                    <a:pt x="592" y="2335"/>
                  </a:cubicBezTo>
                  <a:cubicBezTo>
                    <a:pt x="613" y="2342"/>
                    <a:pt x="662" y="2376"/>
                    <a:pt x="672" y="2395"/>
                  </a:cubicBezTo>
                  <a:cubicBezTo>
                    <a:pt x="641" y="2393"/>
                    <a:pt x="615" y="2431"/>
                    <a:pt x="620" y="2459"/>
                  </a:cubicBezTo>
                  <a:cubicBezTo>
                    <a:pt x="633" y="2457"/>
                    <a:pt x="667" y="2439"/>
                    <a:pt x="678" y="2447"/>
                  </a:cubicBezTo>
                  <a:cubicBezTo>
                    <a:pt x="688" y="2455"/>
                    <a:pt x="681" y="2487"/>
                    <a:pt x="683" y="2499"/>
                  </a:cubicBezTo>
                  <a:cubicBezTo>
                    <a:pt x="686" y="2513"/>
                    <a:pt x="685" y="2535"/>
                    <a:pt x="696" y="2545"/>
                  </a:cubicBezTo>
                  <a:cubicBezTo>
                    <a:pt x="706" y="2556"/>
                    <a:pt x="724" y="2556"/>
                    <a:pt x="735" y="2567"/>
                  </a:cubicBezTo>
                  <a:cubicBezTo>
                    <a:pt x="742" y="2573"/>
                    <a:pt x="743" y="2586"/>
                    <a:pt x="750" y="2591"/>
                  </a:cubicBezTo>
                  <a:cubicBezTo>
                    <a:pt x="770" y="2604"/>
                    <a:pt x="785" y="2574"/>
                    <a:pt x="784" y="2559"/>
                  </a:cubicBezTo>
                  <a:cubicBezTo>
                    <a:pt x="837" y="2537"/>
                    <a:pt x="860" y="2589"/>
                    <a:pt x="909" y="2597"/>
                  </a:cubicBezTo>
                  <a:cubicBezTo>
                    <a:pt x="929" y="2600"/>
                    <a:pt x="924" y="2579"/>
                    <a:pt x="920" y="2567"/>
                  </a:cubicBezTo>
                  <a:cubicBezTo>
                    <a:pt x="980" y="2559"/>
                    <a:pt x="980" y="2559"/>
                    <a:pt x="980" y="2559"/>
                  </a:cubicBezTo>
                  <a:cubicBezTo>
                    <a:pt x="976" y="2511"/>
                    <a:pt x="976" y="2511"/>
                    <a:pt x="976" y="2511"/>
                  </a:cubicBezTo>
                  <a:cubicBezTo>
                    <a:pt x="980" y="2511"/>
                    <a:pt x="980" y="2511"/>
                    <a:pt x="980" y="2511"/>
                  </a:cubicBezTo>
                  <a:cubicBezTo>
                    <a:pt x="991" y="2528"/>
                    <a:pt x="1011" y="2528"/>
                    <a:pt x="1028" y="2519"/>
                  </a:cubicBezTo>
                  <a:cubicBezTo>
                    <a:pt x="1028" y="2515"/>
                    <a:pt x="1028" y="2515"/>
                    <a:pt x="1028" y="2515"/>
                  </a:cubicBezTo>
                  <a:cubicBezTo>
                    <a:pt x="1020" y="2499"/>
                    <a:pt x="1020" y="2499"/>
                    <a:pt x="1020" y="2499"/>
                  </a:cubicBezTo>
                  <a:cubicBezTo>
                    <a:pt x="1059" y="2497"/>
                    <a:pt x="1053" y="2555"/>
                    <a:pt x="1048" y="2583"/>
                  </a:cubicBezTo>
                  <a:cubicBezTo>
                    <a:pt x="1100" y="2602"/>
                    <a:pt x="1117" y="2526"/>
                    <a:pt x="1168" y="2551"/>
                  </a:cubicBezTo>
                  <a:cubicBezTo>
                    <a:pt x="1194" y="2509"/>
                    <a:pt x="1183" y="2479"/>
                    <a:pt x="1184" y="2435"/>
                  </a:cubicBezTo>
                  <a:cubicBezTo>
                    <a:pt x="1215" y="2432"/>
                    <a:pt x="1237" y="2381"/>
                    <a:pt x="1229" y="2351"/>
                  </a:cubicBezTo>
                  <a:cubicBezTo>
                    <a:pt x="1225" y="2335"/>
                    <a:pt x="1208" y="2321"/>
                    <a:pt x="1219" y="2304"/>
                  </a:cubicBezTo>
                  <a:cubicBezTo>
                    <a:pt x="1241" y="2266"/>
                    <a:pt x="1290" y="2281"/>
                    <a:pt x="1323" y="2265"/>
                  </a:cubicBezTo>
                  <a:cubicBezTo>
                    <a:pt x="1337" y="2258"/>
                    <a:pt x="1347" y="2233"/>
                    <a:pt x="1364" y="2223"/>
                  </a:cubicBezTo>
                  <a:cubicBezTo>
                    <a:pt x="1360" y="2151"/>
                    <a:pt x="1360" y="2151"/>
                    <a:pt x="1360" y="2151"/>
                  </a:cubicBezTo>
                  <a:cubicBezTo>
                    <a:pt x="1404" y="2147"/>
                    <a:pt x="1404" y="2147"/>
                    <a:pt x="1404" y="2147"/>
                  </a:cubicBezTo>
                  <a:cubicBezTo>
                    <a:pt x="1404" y="2103"/>
                    <a:pt x="1404" y="2103"/>
                    <a:pt x="1404" y="2103"/>
                  </a:cubicBezTo>
                  <a:cubicBezTo>
                    <a:pt x="1373" y="2079"/>
                    <a:pt x="1405" y="2037"/>
                    <a:pt x="1440" y="2032"/>
                  </a:cubicBezTo>
                  <a:cubicBezTo>
                    <a:pt x="1455" y="2030"/>
                    <a:pt x="1543" y="2104"/>
                    <a:pt x="1536" y="2055"/>
                  </a:cubicBezTo>
                  <a:cubicBezTo>
                    <a:pt x="1581" y="2055"/>
                    <a:pt x="1568" y="2016"/>
                    <a:pt x="1568" y="1979"/>
                  </a:cubicBezTo>
                  <a:cubicBezTo>
                    <a:pt x="1632" y="1991"/>
                    <a:pt x="1632" y="1991"/>
                    <a:pt x="1632" y="1991"/>
                  </a:cubicBezTo>
                  <a:cubicBezTo>
                    <a:pt x="1632" y="1945"/>
                    <a:pt x="1633" y="1930"/>
                    <a:pt x="1672" y="1901"/>
                  </a:cubicBezTo>
                  <a:cubicBezTo>
                    <a:pt x="1682" y="1893"/>
                    <a:pt x="1690" y="1881"/>
                    <a:pt x="1704" y="1882"/>
                  </a:cubicBezTo>
                  <a:cubicBezTo>
                    <a:pt x="1727" y="1883"/>
                    <a:pt x="1759" y="1915"/>
                    <a:pt x="1782" y="1895"/>
                  </a:cubicBezTo>
                  <a:cubicBezTo>
                    <a:pt x="1793" y="1885"/>
                    <a:pt x="1784" y="1865"/>
                    <a:pt x="1795" y="1854"/>
                  </a:cubicBezTo>
                  <a:cubicBezTo>
                    <a:pt x="1805" y="1843"/>
                    <a:pt x="1827" y="1846"/>
                    <a:pt x="1840" y="1840"/>
                  </a:cubicBezTo>
                  <a:cubicBezTo>
                    <a:pt x="1860" y="1831"/>
                    <a:pt x="1876" y="1814"/>
                    <a:pt x="1896" y="1805"/>
                  </a:cubicBezTo>
                  <a:cubicBezTo>
                    <a:pt x="1911" y="1798"/>
                    <a:pt x="1929" y="1799"/>
                    <a:pt x="1944" y="1791"/>
                  </a:cubicBezTo>
                  <a:cubicBezTo>
                    <a:pt x="1968" y="1779"/>
                    <a:pt x="1983" y="1748"/>
                    <a:pt x="2012" y="1744"/>
                  </a:cubicBezTo>
                  <a:cubicBezTo>
                    <a:pt x="2056" y="1737"/>
                    <a:pt x="2095" y="1759"/>
                    <a:pt x="2136" y="1766"/>
                  </a:cubicBezTo>
                  <a:cubicBezTo>
                    <a:pt x="2158" y="1770"/>
                    <a:pt x="2182" y="1760"/>
                    <a:pt x="2204" y="1759"/>
                  </a:cubicBezTo>
                  <a:cubicBezTo>
                    <a:pt x="2218" y="1759"/>
                    <a:pt x="2230" y="1766"/>
                    <a:pt x="2244" y="1765"/>
                  </a:cubicBezTo>
                  <a:cubicBezTo>
                    <a:pt x="2270" y="1762"/>
                    <a:pt x="2297" y="1758"/>
                    <a:pt x="2320" y="1743"/>
                  </a:cubicBezTo>
                  <a:cubicBezTo>
                    <a:pt x="2338" y="1731"/>
                    <a:pt x="2349" y="1710"/>
                    <a:pt x="2372" y="1705"/>
                  </a:cubicBezTo>
                  <a:cubicBezTo>
                    <a:pt x="2398" y="1699"/>
                    <a:pt x="2429" y="1704"/>
                    <a:pt x="2456" y="1703"/>
                  </a:cubicBezTo>
                  <a:cubicBezTo>
                    <a:pt x="2522" y="1700"/>
                    <a:pt x="2586" y="1699"/>
                    <a:pt x="2652" y="1699"/>
                  </a:cubicBezTo>
                  <a:cubicBezTo>
                    <a:pt x="2668" y="1670"/>
                    <a:pt x="2714" y="1690"/>
                    <a:pt x="2740" y="1695"/>
                  </a:cubicBezTo>
                  <a:cubicBezTo>
                    <a:pt x="2752" y="1683"/>
                    <a:pt x="2752" y="1683"/>
                    <a:pt x="2752" y="1683"/>
                  </a:cubicBezTo>
                  <a:cubicBezTo>
                    <a:pt x="2744" y="1667"/>
                    <a:pt x="2744" y="1667"/>
                    <a:pt x="2744" y="1667"/>
                  </a:cubicBezTo>
                  <a:cubicBezTo>
                    <a:pt x="2802" y="1633"/>
                    <a:pt x="2802" y="1633"/>
                    <a:pt x="2802" y="1633"/>
                  </a:cubicBezTo>
                  <a:cubicBezTo>
                    <a:pt x="2828" y="1547"/>
                    <a:pt x="2828" y="1547"/>
                    <a:pt x="2828" y="1547"/>
                  </a:cubicBezTo>
                  <a:cubicBezTo>
                    <a:pt x="2862" y="1507"/>
                    <a:pt x="2862" y="1507"/>
                    <a:pt x="2862" y="1507"/>
                  </a:cubicBezTo>
                  <a:cubicBezTo>
                    <a:pt x="2859" y="1428"/>
                    <a:pt x="2859" y="1428"/>
                    <a:pt x="2859" y="1428"/>
                  </a:cubicBezTo>
                  <a:cubicBezTo>
                    <a:pt x="2871" y="1395"/>
                    <a:pt x="2871" y="1395"/>
                    <a:pt x="2871" y="1395"/>
                  </a:cubicBezTo>
                  <a:cubicBezTo>
                    <a:pt x="2864" y="1211"/>
                    <a:pt x="2864" y="1211"/>
                    <a:pt x="2864" y="1211"/>
                  </a:cubicBezTo>
                  <a:cubicBezTo>
                    <a:pt x="2868" y="1031"/>
                    <a:pt x="2868" y="1031"/>
                    <a:pt x="2868" y="1031"/>
                  </a:cubicBezTo>
                  <a:cubicBezTo>
                    <a:pt x="2818" y="1038"/>
                    <a:pt x="2761" y="1061"/>
                    <a:pt x="2712" y="1058"/>
                  </a:cubicBezTo>
                  <a:cubicBezTo>
                    <a:pt x="2663" y="1055"/>
                    <a:pt x="2684" y="1014"/>
                    <a:pt x="2704" y="991"/>
                  </a:cubicBezTo>
                  <a:cubicBezTo>
                    <a:pt x="2704" y="987"/>
                    <a:pt x="2704" y="987"/>
                    <a:pt x="2704" y="987"/>
                  </a:cubicBezTo>
                  <a:cubicBezTo>
                    <a:pt x="2681" y="965"/>
                    <a:pt x="2705" y="933"/>
                    <a:pt x="2687" y="914"/>
                  </a:cubicBezTo>
                  <a:cubicBezTo>
                    <a:pt x="2652" y="879"/>
                    <a:pt x="2598" y="899"/>
                    <a:pt x="2560" y="878"/>
                  </a:cubicBezTo>
                  <a:cubicBezTo>
                    <a:pt x="2541" y="868"/>
                    <a:pt x="2535" y="841"/>
                    <a:pt x="2512" y="838"/>
                  </a:cubicBezTo>
                  <a:cubicBezTo>
                    <a:pt x="2492" y="834"/>
                    <a:pt x="2477" y="847"/>
                    <a:pt x="2456" y="838"/>
                  </a:cubicBezTo>
                  <a:cubicBezTo>
                    <a:pt x="2430" y="826"/>
                    <a:pt x="2432" y="806"/>
                    <a:pt x="2415" y="789"/>
                  </a:cubicBezTo>
                  <a:cubicBezTo>
                    <a:pt x="2396" y="770"/>
                    <a:pt x="2361" y="763"/>
                    <a:pt x="2336" y="759"/>
                  </a:cubicBezTo>
                  <a:cubicBezTo>
                    <a:pt x="2337" y="741"/>
                    <a:pt x="2345" y="718"/>
                    <a:pt x="2335" y="700"/>
                  </a:cubicBezTo>
                  <a:cubicBezTo>
                    <a:pt x="2319" y="674"/>
                    <a:pt x="2273" y="655"/>
                    <a:pt x="2248" y="639"/>
                  </a:cubicBezTo>
                  <a:cubicBezTo>
                    <a:pt x="2175" y="594"/>
                    <a:pt x="2103" y="548"/>
                    <a:pt x="2032" y="501"/>
                  </a:cubicBezTo>
                  <a:cubicBezTo>
                    <a:pt x="1860" y="386"/>
                    <a:pt x="1691" y="267"/>
                    <a:pt x="1516" y="158"/>
                  </a:cubicBezTo>
                  <a:cubicBezTo>
                    <a:pt x="1446" y="114"/>
                    <a:pt x="1372" y="48"/>
                    <a:pt x="1296" y="19"/>
                  </a:cubicBezTo>
                  <a:cubicBezTo>
                    <a:pt x="1270" y="9"/>
                    <a:pt x="1232" y="15"/>
                    <a:pt x="1204" y="15"/>
                  </a:cubicBezTo>
                  <a:cubicBezTo>
                    <a:pt x="1136" y="15"/>
                    <a:pt x="1045" y="0"/>
                    <a:pt x="980" y="19"/>
                  </a:cubicBezTo>
                  <a:moveTo>
                    <a:pt x="183" y="2617"/>
                  </a:moveTo>
                  <a:cubicBezTo>
                    <a:pt x="185" y="2618"/>
                    <a:pt x="185" y="2618"/>
                    <a:pt x="185" y="2618"/>
                  </a:cubicBezTo>
                  <a:lnTo>
                    <a:pt x="183" y="2617"/>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29" name="Freeform 23">
              <a:extLst>
                <a:ext uri="{FF2B5EF4-FFF2-40B4-BE49-F238E27FC236}">
                  <a16:creationId xmlns:a16="http://schemas.microsoft.com/office/drawing/2014/main" id="{92777F36-0228-4182-9C22-FBD96E3E8F16}"/>
                </a:ext>
              </a:extLst>
            </p:cNvPr>
            <p:cNvSpPr>
              <a:spLocks noEditPoints="1"/>
            </p:cNvSpPr>
            <p:nvPr/>
          </p:nvSpPr>
          <p:spPr bwMode="auto">
            <a:xfrm>
              <a:off x="873125" y="1422400"/>
              <a:ext cx="622300" cy="627063"/>
            </a:xfrm>
            <a:custGeom>
              <a:avLst/>
              <a:gdLst/>
              <a:ahLst/>
              <a:cxnLst>
                <a:cxn ang="0">
                  <a:pos x="1500" y="0"/>
                </a:cxn>
                <a:cxn ang="0">
                  <a:pos x="1491" y="228"/>
                </a:cxn>
                <a:cxn ang="0">
                  <a:pos x="911" y="228"/>
                </a:cxn>
                <a:cxn ang="0">
                  <a:pos x="911" y="648"/>
                </a:cxn>
                <a:cxn ang="0">
                  <a:pos x="843" y="692"/>
                </a:cxn>
                <a:cxn ang="0">
                  <a:pos x="722" y="764"/>
                </a:cxn>
                <a:cxn ang="0">
                  <a:pos x="732" y="850"/>
                </a:cxn>
                <a:cxn ang="0">
                  <a:pos x="740" y="1036"/>
                </a:cxn>
                <a:cxn ang="0">
                  <a:pos x="292" y="1036"/>
                </a:cxn>
                <a:cxn ang="0">
                  <a:pos x="76" y="1038"/>
                </a:cxn>
                <a:cxn ang="0">
                  <a:pos x="43" y="1140"/>
                </a:cxn>
                <a:cxn ang="0">
                  <a:pos x="80" y="1084"/>
                </a:cxn>
                <a:cxn ang="0">
                  <a:pos x="88" y="1084"/>
                </a:cxn>
                <a:cxn ang="0">
                  <a:pos x="126" y="1160"/>
                </a:cxn>
                <a:cxn ang="0">
                  <a:pos x="156" y="1152"/>
                </a:cxn>
                <a:cxn ang="0">
                  <a:pos x="160" y="1152"/>
                </a:cxn>
                <a:cxn ang="0">
                  <a:pos x="203" y="1252"/>
                </a:cxn>
                <a:cxn ang="0">
                  <a:pos x="184" y="1332"/>
                </a:cxn>
                <a:cxn ang="0">
                  <a:pos x="160" y="1380"/>
                </a:cxn>
                <a:cxn ang="0">
                  <a:pos x="148" y="1384"/>
                </a:cxn>
                <a:cxn ang="0">
                  <a:pos x="196" y="1440"/>
                </a:cxn>
                <a:cxn ang="0">
                  <a:pos x="224" y="1588"/>
                </a:cxn>
                <a:cxn ang="0">
                  <a:pos x="231" y="1652"/>
                </a:cxn>
                <a:cxn ang="0">
                  <a:pos x="144" y="1944"/>
                </a:cxn>
                <a:cxn ang="0">
                  <a:pos x="220" y="1872"/>
                </a:cxn>
                <a:cxn ang="0">
                  <a:pos x="300" y="1883"/>
                </a:cxn>
                <a:cxn ang="0">
                  <a:pos x="520" y="1860"/>
                </a:cxn>
                <a:cxn ang="0">
                  <a:pos x="600" y="1935"/>
                </a:cxn>
                <a:cxn ang="0">
                  <a:pos x="672" y="1949"/>
                </a:cxn>
                <a:cxn ang="0">
                  <a:pos x="768" y="2056"/>
                </a:cxn>
                <a:cxn ang="0">
                  <a:pos x="784" y="2084"/>
                </a:cxn>
                <a:cxn ang="0">
                  <a:pos x="776" y="2100"/>
                </a:cxn>
                <a:cxn ang="0">
                  <a:pos x="839" y="2137"/>
                </a:cxn>
                <a:cxn ang="0">
                  <a:pos x="928" y="2186"/>
                </a:cxn>
                <a:cxn ang="0">
                  <a:pos x="1004" y="2049"/>
                </a:cxn>
                <a:cxn ang="0">
                  <a:pos x="1028" y="2037"/>
                </a:cxn>
                <a:cxn ang="0">
                  <a:pos x="1054" y="2062"/>
                </a:cxn>
                <a:cxn ang="0">
                  <a:pos x="1128" y="2124"/>
                </a:cxn>
                <a:cxn ang="0">
                  <a:pos x="1224" y="2067"/>
                </a:cxn>
                <a:cxn ang="0">
                  <a:pos x="1276" y="2080"/>
                </a:cxn>
                <a:cxn ang="0">
                  <a:pos x="1384" y="2064"/>
                </a:cxn>
                <a:cxn ang="0">
                  <a:pos x="1396" y="2024"/>
                </a:cxn>
                <a:cxn ang="0">
                  <a:pos x="1456" y="2056"/>
                </a:cxn>
                <a:cxn ang="0">
                  <a:pos x="1632" y="2056"/>
                </a:cxn>
                <a:cxn ang="0">
                  <a:pos x="1948" y="2056"/>
                </a:cxn>
                <a:cxn ang="0">
                  <a:pos x="2061" y="2052"/>
                </a:cxn>
                <a:cxn ang="0">
                  <a:pos x="2073" y="2012"/>
                </a:cxn>
                <a:cxn ang="0">
                  <a:pos x="2092" y="1904"/>
                </a:cxn>
                <a:cxn ang="0">
                  <a:pos x="2035" y="1776"/>
                </a:cxn>
                <a:cxn ang="0">
                  <a:pos x="2007" y="1512"/>
                </a:cxn>
                <a:cxn ang="0">
                  <a:pos x="1968" y="1196"/>
                </a:cxn>
                <a:cxn ang="0">
                  <a:pos x="1919" y="720"/>
                </a:cxn>
                <a:cxn ang="0">
                  <a:pos x="1876" y="408"/>
                </a:cxn>
                <a:cxn ang="0">
                  <a:pos x="2180" y="408"/>
                </a:cxn>
                <a:cxn ang="0">
                  <a:pos x="2136" y="373"/>
                </a:cxn>
                <a:cxn ang="0">
                  <a:pos x="2024" y="304"/>
                </a:cxn>
                <a:cxn ang="0">
                  <a:pos x="1668" y="94"/>
                </a:cxn>
                <a:cxn ang="0">
                  <a:pos x="176" y="1340"/>
                </a:cxn>
                <a:cxn ang="0">
                  <a:pos x="188" y="1292"/>
                </a:cxn>
                <a:cxn ang="0">
                  <a:pos x="176" y="1340"/>
                </a:cxn>
              </a:cxnLst>
              <a:rect l="0" t="0" r="r" b="b"/>
              <a:pathLst>
                <a:path w="2180" h="2197">
                  <a:moveTo>
                    <a:pt x="1500" y="0"/>
                  </a:moveTo>
                  <a:cubicBezTo>
                    <a:pt x="1491" y="228"/>
                    <a:pt x="1491" y="228"/>
                    <a:pt x="1491" y="228"/>
                  </a:cubicBezTo>
                  <a:cubicBezTo>
                    <a:pt x="911" y="228"/>
                    <a:pt x="911" y="228"/>
                    <a:pt x="911" y="228"/>
                  </a:cubicBezTo>
                  <a:cubicBezTo>
                    <a:pt x="911" y="648"/>
                    <a:pt x="911" y="648"/>
                    <a:pt x="911" y="648"/>
                  </a:cubicBezTo>
                  <a:cubicBezTo>
                    <a:pt x="889" y="650"/>
                    <a:pt x="864" y="685"/>
                    <a:pt x="843" y="692"/>
                  </a:cubicBezTo>
                  <a:cubicBezTo>
                    <a:pt x="800" y="708"/>
                    <a:pt x="736" y="709"/>
                    <a:pt x="722" y="764"/>
                  </a:cubicBezTo>
                  <a:cubicBezTo>
                    <a:pt x="709" y="797"/>
                    <a:pt x="730" y="829"/>
                    <a:pt x="732" y="850"/>
                  </a:cubicBezTo>
                  <a:cubicBezTo>
                    <a:pt x="732" y="926"/>
                    <a:pt x="736" y="974"/>
                    <a:pt x="740" y="1036"/>
                  </a:cubicBezTo>
                  <a:cubicBezTo>
                    <a:pt x="292" y="1036"/>
                    <a:pt x="292" y="1036"/>
                    <a:pt x="292" y="1036"/>
                  </a:cubicBezTo>
                  <a:cubicBezTo>
                    <a:pt x="230" y="1036"/>
                    <a:pt x="135" y="1020"/>
                    <a:pt x="76" y="1038"/>
                  </a:cubicBezTo>
                  <a:cubicBezTo>
                    <a:pt x="55" y="1044"/>
                    <a:pt x="0" y="1142"/>
                    <a:pt x="43" y="1140"/>
                  </a:cubicBezTo>
                  <a:cubicBezTo>
                    <a:pt x="80" y="1084"/>
                    <a:pt x="80" y="1084"/>
                    <a:pt x="80" y="1084"/>
                  </a:cubicBezTo>
                  <a:cubicBezTo>
                    <a:pt x="88" y="1084"/>
                    <a:pt x="88" y="1084"/>
                    <a:pt x="88" y="1084"/>
                  </a:cubicBezTo>
                  <a:cubicBezTo>
                    <a:pt x="98" y="1109"/>
                    <a:pt x="110" y="1139"/>
                    <a:pt x="126" y="1160"/>
                  </a:cubicBezTo>
                  <a:cubicBezTo>
                    <a:pt x="142" y="1181"/>
                    <a:pt x="155" y="1177"/>
                    <a:pt x="156" y="1152"/>
                  </a:cubicBezTo>
                  <a:cubicBezTo>
                    <a:pt x="160" y="1152"/>
                    <a:pt x="160" y="1152"/>
                    <a:pt x="160" y="1152"/>
                  </a:cubicBezTo>
                  <a:cubicBezTo>
                    <a:pt x="168" y="1185"/>
                    <a:pt x="206" y="1218"/>
                    <a:pt x="203" y="1252"/>
                  </a:cubicBezTo>
                  <a:cubicBezTo>
                    <a:pt x="200" y="1277"/>
                    <a:pt x="196" y="1310"/>
                    <a:pt x="184" y="1332"/>
                  </a:cubicBezTo>
                  <a:cubicBezTo>
                    <a:pt x="175" y="1351"/>
                    <a:pt x="155" y="1358"/>
                    <a:pt x="160" y="1380"/>
                  </a:cubicBezTo>
                  <a:cubicBezTo>
                    <a:pt x="148" y="1384"/>
                    <a:pt x="148" y="1384"/>
                    <a:pt x="148" y="1384"/>
                  </a:cubicBezTo>
                  <a:cubicBezTo>
                    <a:pt x="160" y="1407"/>
                    <a:pt x="184" y="1417"/>
                    <a:pt x="196" y="1440"/>
                  </a:cubicBezTo>
                  <a:cubicBezTo>
                    <a:pt x="221" y="1486"/>
                    <a:pt x="218" y="1539"/>
                    <a:pt x="224" y="1588"/>
                  </a:cubicBezTo>
                  <a:cubicBezTo>
                    <a:pt x="227" y="1611"/>
                    <a:pt x="234" y="1629"/>
                    <a:pt x="231" y="1652"/>
                  </a:cubicBezTo>
                  <a:cubicBezTo>
                    <a:pt x="217" y="1756"/>
                    <a:pt x="144" y="1837"/>
                    <a:pt x="144" y="1944"/>
                  </a:cubicBezTo>
                  <a:cubicBezTo>
                    <a:pt x="192" y="1937"/>
                    <a:pt x="175" y="1884"/>
                    <a:pt x="220" y="1872"/>
                  </a:cubicBezTo>
                  <a:cubicBezTo>
                    <a:pt x="231" y="1889"/>
                    <a:pt x="280" y="1885"/>
                    <a:pt x="300" y="1883"/>
                  </a:cubicBezTo>
                  <a:cubicBezTo>
                    <a:pt x="371" y="1872"/>
                    <a:pt x="445" y="1846"/>
                    <a:pt x="520" y="1860"/>
                  </a:cubicBezTo>
                  <a:cubicBezTo>
                    <a:pt x="559" y="1868"/>
                    <a:pt x="571" y="1915"/>
                    <a:pt x="600" y="1935"/>
                  </a:cubicBezTo>
                  <a:cubicBezTo>
                    <a:pt x="624" y="1951"/>
                    <a:pt x="649" y="1940"/>
                    <a:pt x="672" y="1949"/>
                  </a:cubicBezTo>
                  <a:cubicBezTo>
                    <a:pt x="718" y="1967"/>
                    <a:pt x="707" y="2066"/>
                    <a:pt x="768" y="2056"/>
                  </a:cubicBezTo>
                  <a:cubicBezTo>
                    <a:pt x="784" y="2084"/>
                    <a:pt x="784" y="2084"/>
                    <a:pt x="784" y="2084"/>
                  </a:cubicBezTo>
                  <a:cubicBezTo>
                    <a:pt x="776" y="2100"/>
                    <a:pt x="776" y="2100"/>
                    <a:pt x="776" y="2100"/>
                  </a:cubicBezTo>
                  <a:cubicBezTo>
                    <a:pt x="796" y="2114"/>
                    <a:pt x="820" y="2123"/>
                    <a:pt x="839" y="2137"/>
                  </a:cubicBezTo>
                  <a:cubicBezTo>
                    <a:pt x="867" y="2159"/>
                    <a:pt x="881" y="2197"/>
                    <a:pt x="928" y="2186"/>
                  </a:cubicBezTo>
                  <a:cubicBezTo>
                    <a:pt x="998" y="2169"/>
                    <a:pt x="947" y="2083"/>
                    <a:pt x="1004" y="2049"/>
                  </a:cubicBezTo>
                  <a:cubicBezTo>
                    <a:pt x="1010" y="2045"/>
                    <a:pt x="1020" y="2036"/>
                    <a:pt x="1028" y="2037"/>
                  </a:cubicBezTo>
                  <a:cubicBezTo>
                    <a:pt x="1040" y="2038"/>
                    <a:pt x="1046" y="2055"/>
                    <a:pt x="1054" y="2062"/>
                  </a:cubicBezTo>
                  <a:cubicBezTo>
                    <a:pt x="1076" y="2083"/>
                    <a:pt x="1103" y="2107"/>
                    <a:pt x="1128" y="2124"/>
                  </a:cubicBezTo>
                  <a:cubicBezTo>
                    <a:pt x="1148" y="2085"/>
                    <a:pt x="1177" y="2059"/>
                    <a:pt x="1224" y="2067"/>
                  </a:cubicBezTo>
                  <a:cubicBezTo>
                    <a:pt x="1241" y="2069"/>
                    <a:pt x="1258" y="2080"/>
                    <a:pt x="1276" y="2080"/>
                  </a:cubicBezTo>
                  <a:cubicBezTo>
                    <a:pt x="1313" y="2079"/>
                    <a:pt x="1347" y="2064"/>
                    <a:pt x="1384" y="2064"/>
                  </a:cubicBezTo>
                  <a:cubicBezTo>
                    <a:pt x="1396" y="2024"/>
                    <a:pt x="1396" y="2024"/>
                    <a:pt x="1396" y="2024"/>
                  </a:cubicBezTo>
                  <a:cubicBezTo>
                    <a:pt x="1397" y="2063"/>
                    <a:pt x="1424" y="2056"/>
                    <a:pt x="1456" y="2056"/>
                  </a:cubicBezTo>
                  <a:cubicBezTo>
                    <a:pt x="1632" y="2056"/>
                    <a:pt x="1632" y="2056"/>
                    <a:pt x="1632" y="2056"/>
                  </a:cubicBezTo>
                  <a:cubicBezTo>
                    <a:pt x="1948" y="2056"/>
                    <a:pt x="1948" y="2056"/>
                    <a:pt x="1948" y="2056"/>
                  </a:cubicBezTo>
                  <a:cubicBezTo>
                    <a:pt x="1973" y="2056"/>
                    <a:pt x="2041" y="2068"/>
                    <a:pt x="2061" y="2052"/>
                  </a:cubicBezTo>
                  <a:cubicBezTo>
                    <a:pt x="2071" y="2045"/>
                    <a:pt x="2070" y="2023"/>
                    <a:pt x="2073" y="2012"/>
                  </a:cubicBezTo>
                  <a:cubicBezTo>
                    <a:pt x="2080" y="1977"/>
                    <a:pt x="2085" y="1940"/>
                    <a:pt x="2092" y="1904"/>
                  </a:cubicBezTo>
                  <a:cubicBezTo>
                    <a:pt x="2038" y="1874"/>
                    <a:pt x="2042" y="1832"/>
                    <a:pt x="2035" y="1776"/>
                  </a:cubicBezTo>
                  <a:cubicBezTo>
                    <a:pt x="2025" y="1688"/>
                    <a:pt x="2013" y="1601"/>
                    <a:pt x="2007" y="1512"/>
                  </a:cubicBezTo>
                  <a:cubicBezTo>
                    <a:pt x="2000" y="1406"/>
                    <a:pt x="1980" y="1302"/>
                    <a:pt x="1968" y="1196"/>
                  </a:cubicBezTo>
                  <a:cubicBezTo>
                    <a:pt x="1951" y="1037"/>
                    <a:pt x="1938" y="879"/>
                    <a:pt x="1919" y="720"/>
                  </a:cubicBezTo>
                  <a:cubicBezTo>
                    <a:pt x="1907" y="617"/>
                    <a:pt x="1880" y="512"/>
                    <a:pt x="1876" y="408"/>
                  </a:cubicBezTo>
                  <a:cubicBezTo>
                    <a:pt x="2180" y="408"/>
                    <a:pt x="2180" y="408"/>
                    <a:pt x="2180" y="408"/>
                  </a:cubicBezTo>
                  <a:cubicBezTo>
                    <a:pt x="2136" y="373"/>
                    <a:pt x="2136" y="373"/>
                    <a:pt x="2136" y="373"/>
                  </a:cubicBezTo>
                  <a:cubicBezTo>
                    <a:pt x="2024" y="304"/>
                    <a:pt x="2024" y="304"/>
                    <a:pt x="2024" y="304"/>
                  </a:cubicBezTo>
                  <a:cubicBezTo>
                    <a:pt x="1668" y="94"/>
                    <a:pt x="1668" y="94"/>
                    <a:pt x="1668" y="94"/>
                  </a:cubicBezTo>
                  <a:moveTo>
                    <a:pt x="176" y="1340"/>
                  </a:moveTo>
                  <a:cubicBezTo>
                    <a:pt x="188" y="1292"/>
                    <a:pt x="188" y="1292"/>
                    <a:pt x="188" y="1292"/>
                  </a:cubicBezTo>
                  <a:cubicBezTo>
                    <a:pt x="159" y="1300"/>
                    <a:pt x="129" y="1334"/>
                    <a:pt x="176" y="1340"/>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30" name="Freeform 24">
              <a:extLst>
                <a:ext uri="{FF2B5EF4-FFF2-40B4-BE49-F238E27FC236}">
                  <a16:creationId xmlns:a16="http://schemas.microsoft.com/office/drawing/2014/main" id="{570C8B1A-C36D-4E21-9F53-0DC1309C1F9F}"/>
                </a:ext>
              </a:extLst>
            </p:cNvPr>
            <p:cNvSpPr>
              <a:spLocks/>
            </p:cNvSpPr>
            <p:nvPr/>
          </p:nvSpPr>
          <p:spPr bwMode="auto">
            <a:xfrm>
              <a:off x="3359150" y="2039938"/>
              <a:ext cx="747713" cy="569913"/>
            </a:xfrm>
            <a:custGeom>
              <a:avLst/>
              <a:gdLst/>
              <a:ahLst/>
              <a:cxnLst>
                <a:cxn ang="0">
                  <a:pos x="808" y="132"/>
                </a:cxn>
                <a:cxn ang="0">
                  <a:pos x="724" y="104"/>
                </a:cxn>
                <a:cxn ang="0">
                  <a:pos x="613" y="192"/>
                </a:cxn>
                <a:cxn ang="0">
                  <a:pos x="560" y="376"/>
                </a:cxn>
                <a:cxn ang="0">
                  <a:pos x="376" y="536"/>
                </a:cxn>
                <a:cxn ang="0">
                  <a:pos x="356" y="700"/>
                </a:cxn>
                <a:cxn ang="0">
                  <a:pos x="243" y="744"/>
                </a:cxn>
                <a:cxn ang="0">
                  <a:pos x="205" y="928"/>
                </a:cxn>
                <a:cxn ang="0">
                  <a:pos x="144" y="1128"/>
                </a:cxn>
                <a:cxn ang="0">
                  <a:pos x="48" y="1172"/>
                </a:cxn>
                <a:cxn ang="0">
                  <a:pos x="88" y="1242"/>
                </a:cxn>
                <a:cxn ang="0">
                  <a:pos x="233" y="1371"/>
                </a:cxn>
                <a:cxn ang="0">
                  <a:pos x="402" y="1624"/>
                </a:cxn>
                <a:cxn ang="0">
                  <a:pos x="456" y="1646"/>
                </a:cxn>
                <a:cxn ang="0">
                  <a:pos x="533" y="1808"/>
                </a:cxn>
                <a:cxn ang="0">
                  <a:pos x="901" y="1956"/>
                </a:cxn>
                <a:cxn ang="0">
                  <a:pos x="1140" y="1984"/>
                </a:cxn>
                <a:cxn ang="0">
                  <a:pos x="1300" y="1875"/>
                </a:cxn>
                <a:cxn ang="0">
                  <a:pos x="1444" y="1903"/>
                </a:cxn>
                <a:cxn ang="0">
                  <a:pos x="1559" y="1897"/>
                </a:cxn>
                <a:cxn ang="0">
                  <a:pos x="1724" y="1840"/>
                </a:cxn>
                <a:cxn ang="0">
                  <a:pos x="1864" y="1741"/>
                </a:cxn>
                <a:cxn ang="0">
                  <a:pos x="2100" y="1728"/>
                </a:cxn>
                <a:cxn ang="0">
                  <a:pos x="2277" y="1536"/>
                </a:cxn>
                <a:cxn ang="0">
                  <a:pos x="2620" y="1192"/>
                </a:cxn>
                <a:cxn ang="0">
                  <a:pos x="2208" y="1109"/>
                </a:cxn>
                <a:cxn ang="0">
                  <a:pos x="1845" y="951"/>
                </a:cxn>
                <a:cxn ang="0">
                  <a:pos x="1730" y="804"/>
                </a:cxn>
                <a:cxn ang="0">
                  <a:pos x="1740" y="676"/>
                </a:cxn>
                <a:cxn ang="0">
                  <a:pos x="1548" y="676"/>
                </a:cxn>
                <a:cxn ang="0">
                  <a:pos x="1586" y="520"/>
                </a:cxn>
                <a:cxn ang="0">
                  <a:pos x="1640" y="412"/>
                </a:cxn>
                <a:cxn ang="0">
                  <a:pos x="1547" y="292"/>
                </a:cxn>
                <a:cxn ang="0">
                  <a:pos x="1378" y="130"/>
                </a:cxn>
                <a:cxn ang="0">
                  <a:pos x="1276" y="76"/>
                </a:cxn>
                <a:cxn ang="0">
                  <a:pos x="1069" y="42"/>
                </a:cxn>
                <a:cxn ang="0">
                  <a:pos x="940" y="36"/>
                </a:cxn>
                <a:cxn ang="0">
                  <a:pos x="868" y="0"/>
                </a:cxn>
              </a:cxnLst>
              <a:rect l="0" t="0" r="r" b="b"/>
              <a:pathLst>
                <a:path w="2620" h="1996">
                  <a:moveTo>
                    <a:pt x="868" y="0"/>
                  </a:moveTo>
                  <a:cubicBezTo>
                    <a:pt x="808" y="132"/>
                    <a:pt x="808" y="132"/>
                    <a:pt x="808" y="132"/>
                  </a:cubicBezTo>
                  <a:cubicBezTo>
                    <a:pt x="797" y="115"/>
                    <a:pt x="789" y="89"/>
                    <a:pt x="772" y="78"/>
                  </a:cubicBezTo>
                  <a:cubicBezTo>
                    <a:pt x="748" y="63"/>
                    <a:pt x="726" y="80"/>
                    <a:pt x="724" y="104"/>
                  </a:cubicBezTo>
                  <a:cubicBezTo>
                    <a:pt x="699" y="100"/>
                    <a:pt x="661" y="85"/>
                    <a:pt x="637" y="103"/>
                  </a:cubicBezTo>
                  <a:cubicBezTo>
                    <a:pt x="612" y="123"/>
                    <a:pt x="620" y="165"/>
                    <a:pt x="613" y="192"/>
                  </a:cubicBezTo>
                  <a:cubicBezTo>
                    <a:pt x="606" y="221"/>
                    <a:pt x="587" y="241"/>
                    <a:pt x="576" y="268"/>
                  </a:cubicBezTo>
                  <a:cubicBezTo>
                    <a:pt x="561" y="306"/>
                    <a:pt x="567" y="339"/>
                    <a:pt x="560" y="376"/>
                  </a:cubicBezTo>
                  <a:cubicBezTo>
                    <a:pt x="480" y="353"/>
                    <a:pt x="450" y="440"/>
                    <a:pt x="416" y="492"/>
                  </a:cubicBezTo>
                  <a:cubicBezTo>
                    <a:pt x="405" y="508"/>
                    <a:pt x="383" y="519"/>
                    <a:pt x="376" y="536"/>
                  </a:cubicBezTo>
                  <a:cubicBezTo>
                    <a:pt x="368" y="554"/>
                    <a:pt x="378" y="574"/>
                    <a:pt x="372" y="592"/>
                  </a:cubicBezTo>
                  <a:cubicBezTo>
                    <a:pt x="361" y="624"/>
                    <a:pt x="343" y="666"/>
                    <a:pt x="356" y="700"/>
                  </a:cubicBezTo>
                  <a:cubicBezTo>
                    <a:pt x="324" y="717"/>
                    <a:pt x="323" y="696"/>
                    <a:pt x="292" y="697"/>
                  </a:cubicBezTo>
                  <a:cubicBezTo>
                    <a:pt x="269" y="698"/>
                    <a:pt x="252" y="725"/>
                    <a:pt x="243" y="744"/>
                  </a:cubicBezTo>
                  <a:cubicBezTo>
                    <a:pt x="232" y="766"/>
                    <a:pt x="252" y="789"/>
                    <a:pt x="247" y="812"/>
                  </a:cubicBezTo>
                  <a:cubicBezTo>
                    <a:pt x="238" y="851"/>
                    <a:pt x="211" y="885"/>
                    <a:pt x="205" y="928"/>
                  </a:cubicBezTo>
                  <a:cubicBezTo>
                    <a:pt x="198" y="977"/>
                    <a:pt x="234" y="1056"/>
                    <a:pt x="199" y="1100"/>
                  </a:cubicBezTo>
                  <a:cubicBezTo>
                    <a:pt x="186" y="1116"/>
                    <a:pt x="162" y="1119"/>
                    <a:pt x="144" y="1128"/>
                  </a:cubicBezTo>
                  <a:cubicBezTo>
                    <a:pt x="133" y="1107"/>
                    <a:pt x="66" y="1102"/>
                    <a:pt x="49" y="1119"/>
                  </a:cubicBezTo>
                  <a:cubicBezTo>
                    <a:pt x="36" y="1133"/>
                    <a:pt x="44" y="1156"/>
                    <a:pt x="48" y="1172"/>
                  </a:cubicBezTo>
                  <a:cubicBezTo>
                    <a:pt x="26" y="1180"/>
                    <a:pt x="0" y="1211"/>
                    <a:pt x="24" y="1232"/>
                  </a:cubicBezTo>
                  <a:cubicBezTo>
                    <a:pt x="40" y="1246"/>
                    <a:pt x="69" y="1239"/>
                    <a:pt x="88" y="1242"/>
                  </a:cubicBezTo>
                  <a:cubicBezTo>
                    <a:pt x="124" y="1247"/>
                    <a:pt x="152" y="1263"/>
                    <a:pt x="177" y="1289"/>
                  </a:cubicBezTo>
                  <a:cubicBezTo>
                    <a:pt x="199" y="1313"/>
                    <a:pt x="207" y="1346"/>
                    <a:pt x="233" y="1371"/>
                  </a:cubicBezTo>
                  <a:cubicBezTo>
                    <a:pt x="260" y="1396"/>
                    <a:pt x="301" y="1413"/>
                    <a:pt x="322" y="1445"/>
                  </a:cubicBezTo>
                  <a:cubicBezTo>
                    <a:pt x="359" y="1502"/>
                    <a:pt x="356" y="1570"/>
                    <a:pt x="402" y="1624"/>
                  </a:cubicBezTo>
                  <a:cubicBezTo>
                    <a:pt x="410" y="1633"/>
                    <a:pt x="409" y="1650"/>
                    <a:pt x="421" y="1655"/>
                  </a:cubicBezTo>
                  <a:cubicBezTo>
                    <a:pt x="433" y="1660"/>
                    <a:pt x="444" y="1647"/>
                    <a:pt x="456" y="1646"/>
                  </a:cubicBezTo>
                  <a:cubicBezTo>
                    <a:pt x="472" y="1646"/>
                    <a:pt x="488" y="1657"/>
                    <a:pt x="504" y="1660"/>
                  </a:cubicBezTo>
                  <a:cubicBezTo>
                    <a:pt x="490" y="1708"/>
                    <a:pt x="491" y="1773"/>
                    <a:pt x="533" y="1808"/>
                  </a:cubicBezTo>
                  <a:cubicBezTo>
                    <a:pt x="573" y="1840"/>
                    <a:pt x="654" y="1801"/>
                    <a:pt x="700" y="1820"/>
                  </a:cubicBezTo>
                  <a:cubicBezTo>
                    <a:pt x="772" y="1849"/>
                    <a:pt x="832" y="1920"/>
                    <a:pt x="901" y="1956"/>
                  </a:cubicBezTo>
                  <a:cubicBezTo>
                    <a:pt x="922" y="1967"/>
                    <a:pt x="957" y="1959"/>
                    <a:pt x="980" y="1961"/>
                  </a:cubicBezTo>
                  <a:cubicBezTo>
                    <a:pt x="1033" y="1964"/>
                    <a:pt x="1086" y="1993"/>
                    <a:pt x="1140" y="1984"/>
                  </a:cubicBezTo>
                  <a:cubicBezTo>
                    <a:pt x="1160" y="1996"/>
                    <a:pt x="1160" y="1996"/>
                    <a:pt x="1160" y="1996"/>
                  </a:cubicBezTo>
                  <a:cubicBezTo>
                    <a:pt x="1179" y="1930"/>
                    <a:pt x="1244" y="1901"/>
                    <a:pt x="1300" y="1875"/>
                  </a:cubicBezTo>
                  <a:cubicBezTo>
                    <a:pt x="1319" y="1866"/>
                    <a:pt x="1346" y="1844"/>
                    <a:pt x="1368" y="1849"/>
                  </a:cubicBezTo>
                  <a:cubicBezTo>
                    <a:pt x="1401" y="1856"/>
                    <a:pt x="1410" y="1903"/>
                    <a:pt x="1444" y="1903"/>
                  </a:cubicBezTo>
                  <a:cubicBezTo>
                    <a:pt x="1470" y="1904"/>
                    <a:pt x="1495" y="1895"/>
                    <a:pt x="1520" y="1894"/>
                  </a:cubicBezTo>
                  <a:cubicBezTo>
                    <a:pt x="1533" y="1894"/>
                    <a:pt x="1547" y="1902"/>
                    <a:pt x="1559" y="1897"/>
                  </a:cubicBezTo>
                  <a:cubicBezTo>
                    <a:pt x="1579" y="1890"/>
                    <a:pt x="1585" y="1865"/>
                    <a:pt x="1608" y="1858"/>
                  </a:cubicBezTo>
                  <a:cubicBezTo>
                    <a:pt x="1646" y="1848"/>
                    <a:pt x="1686" y="1855"/>
                    <a:pt x="1724" y="1840"/>
                  </a:cubicBezTo>
                  <a:cubicBezTo>
                    <a:pt x="1747" y="1831"/>
                    <a:pt x="1748" y="1807"/>
                    <a:pt x="1764" y="1791"/>
                  </a:cubicBezTo>
                  <a:cubicBezTo>
                    <a:pt x="1790" y="1766"/>
                    <a:pt x="1830" y="1750"/>
                    <a:pt x="1864" y="1741"/>
                  </a:cubicBezTo>
                  <a:cubicBezTo>
                    <a:pt x="1918" y="1727"/>
                    <a:pt x="1972" y="1728"/>
                    <a:pt x="2028" y="1728"/>
                  </a:cubicBezTo>
                  <a:cubicBezTo>
                    <a:pt x="2048" y="1728"/>
                    <a:pt x="2083" y="1738"/>
                    <a:pt x="2100" y="1728"/>
                  </a:cubicBezTo>
                  <a:cubicBezTo>
                    <a:pt x="2120" y="1717"/>
                    <a:pt x="2132" y="1692"/>
                    <a:pt x="2148" y="1676"/>
                  </a:cubicBezTo>
                  <a:cubicBezTo>
                    <a:pt x="2193" y="1631"/>
                    <a:pt x="2234" y="1583"/>
                    <a:pt x="2277" y="1536"/>
                  </a:cubicBezTo>
                  <a:cubicBezTo>
                    <a:pt x="2352" y="1452"/>
                    <a:pt x="2436" y="1375"/>
                    <a:pt x="2516" y="1296"/>
                  </a:cubicBezTo>
                  <a:cubicBezTo>
                    <a:pt x="2549" y="1263"/>
                    <a:pt x="2597" y="1233"/>
                    <a:pt x="2620" y="1192"/>
                  </a:cubicBezTo>
                  <a:cubicBezTo>
                    <a:pt x="2444" y="1191"/>
                    <a:pt x="2444" y="1191"/>
                    <a:pt x="2444" y="1191"/>
                  </a:cubicBezTo>
                  <a:cubicBezTo>
                    <a:pt x="2208" y="1109"/>
                    <a:pt x="2208" y="1109"/>
                    <a:pt x="2208" y="1109"/>
                  </a:cubicBezTo>
                  <a:cubicBezTo>
                    <a:pt x="1936" y="1018"/>
                    <a:pt x="1936" y="1018"/>
                    <a:pt x="1936" y="1018"/>
                  </a:cubicBezTo>
                  <a:cubicBezTo>
                    <a:pt x="1845" y="951"/>
                    <a:pt x="1845" y="951"/>
                    <a:pt x="1845" y="951"/>
                  </a:cubicBezTo>
                  <a:cubicBezTo>
                    <a:pt x="1796" y="872"/>
                    <a:pt x="1796" y="872"/>
                    <a:pt x="1796" y="872"/>
                  </a:cubicBezTo>
                  <a:cubicBezTo>
                    <a:pt x="1730" y="804"/>
                    <a:pt x="1730" y="804"/>
                    <a:pt x="1730" y="804"/>
                  </a:cubicBezTo>
                  <a:cubicBezTo>
                    <a:pt x="1700" y="752"/>
                    <a:pt x="1700" y="752"/>
                    <a:pt x="1700" y="752"/>
                  </a:cubicBezTo>
                  <a:cubicBezTo>
                    <a:pt x="1740" y="676"/>
                    <a:pt x="1740" y="676"/>
                    <a:pt x="1740" y="676"/>
                  </a:cubicBezTo>
                  <a:cubicBezTo>
                    <a:pt x="1696" y="656"/>
                    <a:pt x="1696" y="656"/>
                    <a:pt x="1696" y="656"/>
                  </a:cubicBezTo>
                  <a:cubicBezTo>
                    <a:pt x="1548" y="676"/>
                    <a:pt x="1548" y="676"/>
                    <a:pt x="1548" y="676"/>
                  </a:cubicBezTo>
                  <a:cubicBezTo>
                    <a:pt x="1545" y="572"/>
                    <a:pt x="1545" y="572"/>
                    <a:pt x="1545" y="572"/>
                  </a:cubicBezTo>
                  <a:cubicBezTo>
                    <a:pt x="1586" y="520"/>
                    <a:pt x="1586" y="520"/>
                    <a:pt x="1586" y="520"/>
                  </a:cubicBezTo>
                  <a:cubicBezTo>
                    <a:pt x="1660" y="412"/>
                    <a:pt x="1660" y="412"/>
                    <a:pt x="1660" y="412"/>
                  </a:cubicBezTo>
                  <a:cubicBezTo>
                    <a:pt x="1640" y="412"/>
                    <a:pt x="1640" y="412"/>
                    <a:pt x="1640" y="412"/>
                  </a:cubicBezTo>
                  <a:cubicBezTo>
                    <a:pt x="1630" y="375"/>
                    <a:pt x="1601" y="367"/>
                    <a:pt x="1577" y="343"/>
                  </a:cubicBezTo>
                  <a:cubicBezTo>
                    <a:pt x="1563" y="328"/>
                    <a:pt x="1560" y="308"/>
                    <a:pt x="1547" y="292"/>
                  </a:cubicBezTo>
                  <a:cubicBezTo>
                    <a:pt x="1524" y="267"/>
                    <a:pt x="1495" y="254"/>
                    <a:pt x="1468" y="234"/>
                  </a:cubicBezTo>
                  <a:cubicBezTo>
                    <a:pt x="1430" y="206"/>
                    <a:pt x="1417" y="159"/>
                    <a:pt x="1378" y="130"/>
                  </a:cubicBezTo>
                  <a:cubicBezTo>
                    <a:pt x="1363" y="118"/>
                    <a:pt x="1341" y="119"/>
                    <a:pt x="1324" y="110"/>
                  </a:cubicBezTo>
                  <a:cubicBezTo>
                    <a:pt x="1306" y="101"/>
                    <a:pt x="1295" y="84"/>
                    <a:pt x="1276" y="76"/>
                  </a:cubicBezTo>
                  <a:cubicBezTo>
                    <a:pt x="1221" y="53"/>
                    <a:pt x="1152" y="68"/>
                    <a:pt x="1096" y="68"/>
                  </a:cubicBezTo>
                  <a:cubicBezTo>
                    <a:pt x="1093" y="55"/>
                    <a:pt x="1085" y="40"/>
                    <a:pt x="1069" y="42"/>
                  </a:cubicBezTo>
                  <a:cubicBezTo>
                    <a:pt x="1058" y="43"/>
                    <a:pt x="1049" y="56"/>
                    <a:pt x="1040" y="62"/>
                  </a:cubicBezTo>
                  <a:cubicBezTo>
                    <a:pt x="1006" y="81"/>
                    <a:pt x="941" y="90"/>
                    <a:pt x="940" y="36"/>
                  </a:cubicBezTo>
                  <a:cubicBezTo>
                    <a:pt x="911" y="27"/>
                    <a:pt x="894" y="28"/>
                    <a:pt x="876" y="0"/>
                  </a:cubicBezTo>
                  <a:lnTo>
                    <a:pt x="868" y="0"/>
                  </a:lnTo>
                  <a:close/>
                </a:path>
              </a:pathLst>
            </a:custGeom>
            <a:solidFill>
              <a:sysClr val="window" lastClr="FFFFFF">
                <a:lumMod val="75000"/>
              </a:sysClr>
            </a:solid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31" name="Freeform 25">
              <a:extLst>
                <a:ext uri="{FF2B5EF4-FFF2-40B4-BE49-F238E27FC236}">
                  <a16:creationId xmlns:a16="http://schemas.microsoft.com/office/drawing/2014/main" id="{BDA405C8-FA40-48A0-A5A5-DB8840BBA720}"/>
                </a:ext>
              </a:extLst>
            </p:cNvPr>
            <p:cNvSpPr>
              <a:spLocks/>
            </p:cNvSpPr>
            <p:nvPr/>
          </p:nvSpPr>
          <p:spPr bwMode="auto">
            <a:xfrm>
              <a:off x="3756025" y="2179638"/>
              <a:ext cx="515938" cy="679450"/>
            </a:xfrm>
            <a:custGeom>
              <a:avLst/>
              <a:gdLst/>
              <a:ahLst/>
              <a:cxnLst>
                <a:cxn ang="0">
                  <a:pos x="1214" y="703"/>
                </a:cxn>
                <a:cxn ang="0">
                  <a:pos x="1214" y="707"/>
                </a:cxn>
                <a:cxn ang="0">
                  <a:pos x="1089" y="826"/>
                </a:cxn>
                <a:cxn ang="0">
                  <a:pos x="883" y="1027"/>
                </a:cxn>
                <a:cxn ang="0">
                  <a:pos x="697" y="1227"/>
                </a:cxn>
                <a:cxn ang="0">
                  <a:pos x="526" y="1225"/>
                </a:cxn>
                <a:cxn ang="0">
                  <a:pos x="382" y="1276"/>
                </a:cxn>
                <a:cxn ang="0">
                  <a:pos x="326" y="1337"/>
                </a:cxn>
                <a:cxn ang="0">
                  <a:pos x="190" y="1365"/>
                </a:cxn>
                <a:cxn ang="0">
                  <a:pos x="115" y="1471"/>
                </a:cxn>
                <a:cxn ang="0">
                  <a:pos x="13" y="1592"/>
                </a:cxn>
                <a:cxn ang="0">
                  <a:pos x="10" y="1711"/>
                </a:cxn>
                <a:cxn ang="0">
                  <a:pos x="10" y="1995"/>
                </a:cxn>
                <a:cxn ang="0">
                  <a:pos x="10" y="2159"/>
                </a:cxn>
                <a:cxn ang="0">
                  <a:pos x="13" y="2235"/>
                </a:cxn>
                <a:cxn ang="0">
                  <a:pos x="110" y="2379"/>
                </a:cxn>
                <a:cxn ang="0">
                  <a:pos x="118" y="2379"/>
                </a:cxn>
                <a:cxn ang="0">
                  <a:pos x="193" y="2255"/>
                </a:cxn>
                <a:cxn ang="0">
                  <a:pos x="337" y="2099"/>
                </a:cxn>
                <a:cxn ang="0">
                  <a:pos x="654" y="1801"/>
                </a:cxn>
                <a:cxn ang="0">
                  <a:pos x="890" y="1665"/>
                </a:cxn>
                <a:cxn ang="0">
                  <a:pos x="1136" y="1414"/>
                </a:cxn>
                <a:cxn ang="0">
                  <a:pos x="1238" y="1303"/>
                </a:cxn>
                <a:cxn ang="0">
                  <a:pos x="1306" y="1187"/>
                </a:cxn>
                <a:cxn ang="0">
                  <a:pos x="1415" y="1019"/>
                </a:cxn>
                <a:cxn ang="0">
                  <a:pos x="1424" y="963"/>
                </a:cxn>
                <a:cxn ang="0">
                  <a:pos x="1478" y="863"/>
                </a:cxn>
                <a:cxn ang="0">
                  <a:pos x="1524" y="791"/>
                </a:cxn>
                <a:cxn ang="0">
                  <a:pos x="1557" y="703"/>
                </a:cxn>
                <a:cxn ang="0">
                  <a:pos x="1602" y="663"/>
                </a:cxn>
                <a:cxn ang="0">
                  <a:pos x="1714" y="475"/>
                </a:cxn>
                <a:cxn ang="0">
                  <a:pos x="1739" y="307"/>
                </a:cxn>
                <a:cxn ang="0">
                  <a:pos x="1772" y="275"/>
                </a:cxn>
                <a:cxn ang="0">
                  <a:pos x="1786" y="151"/>
                </a:cxn>
                <a:cxn ang="0">
                  <a:pos x="1770" y="147"/>
                </a:cxn>
                <a:cxn ang="0">
                  <a:pos x="1806" y="39"/>
                </a:cxn>
                <a:cxn ang="0">
                  <a:pos x="1766" y="21"/>
                </a:cxn>
                <a:cxn ang="0">
                  <a:pos x="1682" y="13"/>
                </a:cxn>
                <a:cxn ang="0">
                  <a:pos x="1646" y="54"/>
                </a:cxn>
                <a:cxn ang="0">
                  <a:pos x="1578" y="89"/>
                </a:cxn>
                <a:cxn ang="0">
                  <a:pos x="1506" y="95"/>
                </a:cxn>
                <a:cxn ang="0">
                  <a:pos x="1402" y="130"/>
                </a:cxn>
                <a:cxn ang="0">
                  <a:pos x="1322" y="120"/>
                </a:cxn>
                <a:cxn ang="0">
                  <a:pos x="1234" y="154"/>
                </a:cxn>
                <a:cxn ang="0">
                  <a:pos x="1122" y="144"/>
                </a:cxn>
                <a:cxn ang="0">
                  <a:pos x="982" y="222"/>
                </a:cxn>
                <a:cxn ang="0">
                  <a:pos x="842" y="197"/>
                </a:cxn>
                <a:cxn ang="0">
                  <a:pos x="794" y="227"/>
                </a:cxn>
                <a:cxn ang="0">
                  <a:pos x="594" y="270"/>
                </a:cxn>
                <a:cxn ang="0">
                  <a:pos x="449" y="127"/>
                </a:cxn>
                <a:cxn ang="0">
                  <a:pos x="401" y="98"/>
                </a:cxn>
                <a:cxn ang="0">
                  <a:pos x="360" y="159"/>
                </a:cxn>
                <a:cxn ang="0">
                  <a:pos x="302" y="235"/>
                </a:cxn>
                <a:cxn ang="0">
                  <a:pos x="320" y="279"/>
                </a:cxn>
                <a:cxn ang="0">
                  <a:pos x="394" y="380"/>
                </a:cxn>
                <a:cxn ang="0">
                  <a:pos x="443" y="459"/>
                </a:cxn>
                <a:cxn ang="0">
                  <a:pos x="762" y="601"/>
                </a:cxn>
                <a:cxn ang="0">
                  <a:pos x="1054" y="701"/>
                </a:cxn>
                <a:cxn ang="0">
                  <a:pos x="1214" y="703"/>
                </a:cxn>
              </a:cxnLst>
              <a:rect l="0" t="0" r="r" b="b"/>
              <a:pathLst>
                <a:path w="1806" h="2379">
                  <a:moveTo>
                    <a:pt x="1214" y="703"/>
                  </a:moveTo>
                  <a:cubicBezTo>
                    <a:pt x="1214" y="707"/>
                    <a:pt x="1214" y="707"/>
                    <a:pt x="1214" y="707"/>
                  </a:cubicBezTo>
                  <a:cubicBezTo>
                    <a:pt x="1165" y="730"/>
                    <a:pt x="1127" y="788"/>
                    <a:pt x="1089" y="826"/>
                  </a:cubicBezTo>
                  <a:cubicBezTo>
                    <a:pt x="1022" y="894"/>
                    <a:pt x="946" y="954"/>
                    <a:pt x="883" y="1027"/>
                  </a:cubicBezTo>
                  <a:cubicBezTo>
                    <a:pt x="827" y="1091"/>
                    <a:pt x="768" y="1179"/>
                    <a:pt x="697" y="1227"/>
                  </a:cubicBezTo>
                  <a:cubicBezTo>
                    <a:pt x="655" y="1257"/>
                    <a:pt x="576" y="1215"/>
                    <a:pt x="526" y="1225"/>
                  </a:cubicBezTo>
                  <a:cubicBezTo>
                    <a:pt x="478" y="1234"/>
                    <a:pt x="423" y="1247"/>
                    <a:pt x="382" y="1276"/>
                  </a:cubicBezTo>
                  <a:cubicBezTo>
                    <a:pt x="360" y="1292"/>
                    <a:pt x="349" y="1326"/>
                    <a:pt x="326" y="1337"/>
                  </a:cubicBezTo>
                  <a:cubicBezTo>
                    <a:pt x="283" y="1356"/>
                    <a:pt x="230" y="1339"/>
                    <a:pt x="190" y="1365"/>
                  </a:cubicBezTo>
                  <a:cubicBezTo>
                    <a:pt x="158" y="1386"/>
                    <a:pt x="137" y="1439"/>
                    <a:pt x="115" y="1471"/>
                  </a:cubicBezTo>
                  <a:cubicBezTo>
                    <a:pt x="87" y="1509"/>
                    <a:pt x="30" y="1551"/>
                    <a:pt x="13" y="1592"/>
                  </a:cubicBezTo>
                  <a:cubicBezTo>
                    <a:pt x="0" y="1623"/>
                    <a:pt x="10" y="1677"/>
                    <a:pt x="10" y="1711"/>
                  </a:cubicBezTo>
                  <a:cubicBezTo>
                    <a:pt x="10" y="1995"/>
                    <a:pt x="10" y="1995"/>
                    <a:pt x="10" y="1995"/>
                  </a:cubicBezTo>
                  <a:cubicBezTo>
                    <a:pt x="10" y="2159"/>
                    <a:pt x="10" y="2159"/>
                    <a:pt x="10" y="2159"/>
                  </a:cubicBezTo>
                  <a:cubicBezTo>
                    <a:pt x="10" y="2182"/>
                    <a:pt x="5" y="2213"/>
                    <a:pt x="13" y="2235"/>
                  </a:cubicBezTo>
                  <a:cubicBezTo>
                    <a:pt x="31" y="2289"/>
                    <a:pt x="90" y="2324"/>
                    <a:pt x="110" y="2379"/>
                  </a:cubicBezTo>
                  <a:cubicBezTo>
                    <a:pt x="118" y="2379"/>
                    <a:pt x="118" y="2379"/>
                    <a:pt x="118" y="2379"/>
                  </a:cubicBezTo>
                  <a:cubicBezTo>
                    <a:pt x="145" y="2339"/>
                    <a:pt x="165" y="2293"/>
                    <a:pt x="193" y="2255"/>
                  </a:cubicBezTo>
                  <a:cubicBezTo>
                    <a:pt x="234" y="2198"/>
                    <a:pt x="290" y="2150"/>
                    <a:pt x="337" y="2099"/>
                  </a:cubicBezTo>
                  <a:cubicBezTo>
                    <a:pt x="436" y="1992"/>
                    <a:pt x="537" y="1888"/>
                    <a:pt x="654" y="1801"/>
                  </a:cubicBezTo>
                  <a:cubicBezTo>
                    <a:pt x="727" y="1747"/>
                    <a:pt x="820" y="1726"/>
                    <a:pt x="890" y="1665"/>
                  </a:cubicBezTo>
                  <a:cubicBezTo>
                    <a:pt x="977" y="1590"/>
                    <a:pt x="1059" y="1500"/>
                    <a:pt x="1136" y="1414"/>
                  </a:cubicBezTo>
                  <a:cubicBezTo>
                    <a:pt x="1170" y="1377"/>
                    <a:pt x="1199" y="1334"/>
                    <a:pt x="1238" y="1303"/>
                  </a:cubicBezTo>
                  <a:cubicBezTo>
                    <a:pt x="1243" y="1262"/>
                    <a:pt x="1282" y="1218"/>
                    <a:pt x="1306" y="1187"/>
                  </a:cubicBezTo>
                  <a:cubicBezTo>
                    <a:pt x="1345" y="1135"/>
                    <a:pt x="1385" y="1077"/>
                    <a:pt x="1415" y="1019"/>
                  </a:cubicBezTo>
                  <a:cubicBezTo>
                    <a:pt x="1424" y="1001"/>
                    <a:pt x="1420" y="982"/>
                    <a:pt x="1424" y="963"/>
                  </a:cubicBezTo>
                  <a:cubicBezTo>
                    <a:pt x="1431" y="931"/>
                    <a:pt x="1455" y="885"/>
                    <a:pt x="1478" y="863"/>
                  </a:cubicBezTo>
                  <a:cubicBezTo>
                    <a:pt x="1485" y="836"/>
                    <a:pt x="1512" y="815"/>
                    <a:pt x="1524" y="791"/>
                  </a:cubicBezTo>
                  <a:cubicBezTo>
                    <a:pt x="1538" y="765"/>
                    <a:pt x="1541" y="726"/>
                    <a:pt x="1557" y="703"/>
                  </a:cubicBezTo>
                  <a:cubicBezTo>
                    <a:pt x="1569" y="686"/>
                    <a:pt x="1591" y="680"/>
                    <a:pt x="1602" y="663"/>
                  </a:cubicBezTo>
                  <a:cubicBezTo>
                    <a:pt x="1641" y="602"/>
                    <a:pt x="1657" y="522"/>
                    <a:pt x="1714" y="475"/>
                  </a:cubicBezTo>
                  <a:cubicBezTo>
                    <a:pt x="1739" y="307"/>
                    <a:pt x="1739" y="307"/>
                    <a:pt x="1739" y="307"/>
                  </a:cubicBezTo>
                  <a:cubicBezTo>
                    <a:pt x="1772" y="275"/>
                    <a:pt x="1772" y="275"/>
                    <a:pt x="1772" y="275"/>
                  </a:cubicBezTo>
                  <a:cubicBezTo>
                    <a:pt x="1786" y="151"/>
                    <a:pt x="1786" y="151"/>
                    <a:pt x="1786" y="151"/>
                  </a:cubicBezTo>
                  <a:cubicBezTo>
                    <a:pt x="1770" y="147"/>
                    <a:pt x="1770" y="147"/>
                    <a:pt x="1770" y="147"/>
                  </a:cubicBezTo>
                  <a:cubicBezTo>
                    <a:pt x="1769" y="104"/>
                    <a:pt x="1782" y="74"/>
                    <a:pt x="1806" y="39"/>
                  </a:cubicBezTo>
                  <a:cubicBezTo>
                    <a:pt x="1795" y="27"/>
                    <a:pt x="1782" y="25"/>
                    <a:pt x="1766" y="21"/>
                  </a:cubicBezTo>
                  <a:cubicBezTo>
                    <a:pt x="1738" y="13"/>
                    <a:pt x="1711" y="0"/>
                    <a:pt x="1682" y="13"/>
                  </a:cubicBezTo>
                  <a:cubicBezTo>
                    <a:pt x="1663" y="21"/>
                    <a:pt x="1660" y="40"/>
                    <a:pt x="1646" y="54"/>
                  </a:cubicBezTo>
                  <a:cubicBezTo>
                    <a:pt x="1629" y="70"/>
                    <a:pt x="1601" y="83"/>
                    <a:pt x="1578" y="89"/>
                  </a:cubicBezTo>
                  <a:cubicBezTo>
                    <a:pt x="1554" y="95"/>
                    <a:pt x="1529" y="88"/>
                    <a:pt x="1506" y="95"/>
                  </a:cubicBezTo>
                  <a:cubicBezTo>
                    <a:pt x="1470" y="106"/>
                    <a:pt x="1442" y="128"/>
                    <a:pt x="1402" y="130"/>
                  </a:cubicBezTo>
                  <a:cubicBezTo>
                    <a:pt x="1375" y="132"/>
                    <a:pt x="1350" y="116"/>
                    <a:pt x="1322" y="120"/>
                  </a:cubicBezTo>
                  <a:cubicBezTo>
                    <a:pt x="1290" y="124"/>
                    <a:pt x="1264" y="151"/>
                    <a:pt x="1234" y="154"/>
                  </a:cubicBezTo>
                  <a:cubicBezTo>
                    <a:pt x="1197" y="157"/>
                    <a:pt x="1156" y="137"/>
                    <a:pt x="1122" y="144"/>
                  </a:cubicBezTo>
                  <a:cubicBezTo>
                    <a:pt x="1071" y="155"/>
                    <a:pt x="1033" y="206"/>
                    <a:pt x="982" y="222"/>
                  </a:cubicBezTo>
                  <a:cubicBezTo>
                    <a:pt x="936" y="237"/>
                    <a:pt x="888" y="194"/>
                    <a:pt x="842" y="197"/>
                  </a:cubicBezTo>
                  <a:cubicBezTo>
                    <a:pt x="823" y="199"/>
                    <a:pt x="811" y="220"/>
                    <a:pt x="794" y="227"/>
                  </a:cubicBezTo>
                  <a:cubicBezTo>
                    <a:pt x="736" y="252"/>
                    <a:pt x="661" y="295"/>
                    <a:pt x="594" y="270"/>
                  </a:cubicBezTo>
                  <a:cubicBezTo>
                    <a:pt x="531" y="246"/>
                    <a:pt x="481" y="185"/>
                    <a:pt x="449" y="127"/>
                  </a:cubicBezTo>
                  <a:cubicBezTo>
                    <a:pt x="443" y="115"/>
                    <a:pt x="416" y="89"/>
                    <a:pt x="401" y="98"/>
                  </a:cubicBezTo>
                  <a:cubicBezTo>
                    <a:pt x="382" y="110"/>
                    <a:pt x="372" y="141"/>
                    <a:pt x="360" y="159"/>
                  </a:cubicBezTo>
                  <a:cubicBezTo>
                    <a:pt x="344" y="184"/>
                    <a:pt x="310" y="205"/>
                    <a:pt x="302" y="235"/>
                  </a:cubicBezTo>
                  <a:cubicBezTo>
                    <a:pt x="297" y="254"/>
                    <a:pt x="313" y="264"/>
                    <a:pt x="320" y="279"/>
                  </a:cubicBezTo>
                  <a:cubicBezTo>
                    <a:pt x="340" y="323"/>
                    <a:pt x="367" y="344"/>
                    <a:pt x="394" y="380"/>
                  </a:cubicBezTo>
                  <a:cubicBezTo>
                    <a:pt x="412" y="404"/>
                    <a:pt x="417" y="439"/>
                    <a:pt x="443" y="459"/>
                  </a:cubicBezTo>
                  <a:cubicBezTo>
                    <a:pt x="538" y="534"/>
                    <a:pt x="648" y="563"/>
                    <a:pt x="762" y="601"/>
                  </a:cubicBezTo>
                  <a:cubicBezTo>
                    <a:pt x="856" y="633"/>
                    <a:pt x="956" y="685"/>
                    <a:pt x="1054" y="701"/>
                  </a:cubicBezTo>
                  <a:cubicBezTo>
                    <a:pt x="1105" y="710"/>
                    <a:pt x="1163" y="703"/>
                    <a:pt x="1214" y="703"/>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32" name="Freeform 26">
              <a:extLst>
                <a:ext uri="{FF2B5EF4-FFF2-40B4-BE49-F238E27FC236}">
                  <a16:creationId xmlns:a16="http://schemas.microsoft.com/office/drawing/2014/main" id="{F4C38D17-7C4C-44B0-A72F-B82DE0DE8ADD}"/>
                </a:ext>
              </a:extLst>
            </p:cNvPr>
            <p:cNvSpPr>
              <a:spLocks/>
            </p:cNvSpPr>
            <p:nvPr/>
          </p:nvSpPr>
          <p:spPr bwMode="auto">
            <a:xfrm>
              <a:off x="3795713" y="2147888"/>
              <a:ext cx="87313" cy="92075"/>
            </a:xfrm>
            <a:custGeom>
              <a:avLst/>
              <a:gdLst/>
              <a:ahLst/>
              <a:cxnLst>
                <a:cxn ang="0">
                  <a:pos x="179" y="27"/>
                </a:cxn>
                <a:cxn ang="0">
                  <a:pos x="183" y="51"/>
                </a:cxn>
                <a:cxn ang="0">
                  <a:pos x="147" y="27"/>
                </a:cxn>
                <a:cxn ang="0">
                  <a:pos x="63" y="111"/>
                </a:cxn>
                <a:cxn ang="0">
                  <a:pos x="2" y="207"/>
                </a:cxn>
                <a:cxn ang="0">
                  <a:pos x="7" y="255"/>
                </a:cxn>
                <a:cxn ang="0">
                  <a:pos x="10" y="302"/>
                </a:cxn>
                <a:cxn ang="0">
                  <a:pos x="111" y="298"/>
                </a:cxn>
                <a:cxn ang="0">
                  <a:pos x="159" y="289"/>
                </a:cxn>
                <a:cxn ang="0">
                  <a:pos x="199" y="304"/>
                </a:cxn>
                <a:cxn ang="0">
                  <a:pos x="267" y="211"/>
                </a:cxn>
                <a:cxn ang="0">
                  <a:pos x="191" y="197"/>
                </a:cxn>
                <a:cxn ang="0">
                  <a:pos x="143" y="203"/>
                </a:cxn>
                <a:cxn ang="0">
                  <a:pos x="195" y="170"/>
                </a:cxn>
                <a:cxn ang="0">
                  <a:pos x="296" y="115"/>
                </a:cxn>
                <a:cxn ang="0">
                  <a:pos x="238" y="2"/>
                </a:cxn>
                <a:cxn ang="0">
                  <a:pos x="179" y="27"/>
                </a:cxn>
              </a:cxnLst>
              <a:rect l="0" t="0" r="r" b="b"/>
              <a:pathLst>
                <a:path w="307" h="325">
                  <a:moveTo>
                    <a:pt x="179" y="27"/>
                  </a:moveTo>
                  <a:cubicBezTo>
                    <a:pt x="183" y="51"/>
                    <a:pt x="183" y="51"/>
                    <a:pt x="183" y="51"/>
                  </a:cubicBezTo>
                  <a:cubicBezTo>
                    <a:pt x="163" y="57"/>
                    <a:pt x="154" y="46"/>
                    <a:pt x="147" y="27"/>
                  </a:cubicBezTo>
                  <a:cubicBezTo>
                    <a:pt x="103" y="29"/>
                    <a:pt x="85" y="79"/>
                    <a:pt x="63" y="111"/>
                  </a:cubicBezTo>
                  <a:cubicBezTo>
                    <a:pt x="41" y="144"/>
                    <a:pt x="8" y="167"/>
                    <a:pt x="2" y="207"/>
                  </a:cubicBezTo>
                  <a:cubicBezTo>
                    <a:pt x="0" y="223"/>
                    <a:pt x="6" y="240"/>
                    <a:pt x="7" y="255"/>
                  </a:cubicBezTo>
                  <a:cubicBezTo>
                    <a:pt x="8" y="269"/>
                    <a:pt x="1" y="291"/>
                    <a:pt x="10" y="302"/>
                  </a:cubicBezTo>
                  <a:cubicBezTo>
                    <a:pt x="28" y="325"/>
                    <a:pt x="88" y="303"/>
                    <a:pt x="111" y="298"/>
                  </a:cubicBezTo>
                  <a:cubicBezTo>
                    <a:pt x="125" y="295"/>
                    <a:pt x="145" y="287"/>
                    <a:pt x="159" y="289"/>
                  </a:cubicBezTo>
                  <a:cubicBezTo>
                    <a:pt x="174" y="291"/>
                    <a:pt x="183" y="306"/>
                    <a:pt x="199" y="304"/>
                  </a:cubicBezTo>
                  <a:cubicBezTo>
                    <a:pt x="225" y="301"/>
                    <a:pt x="261" y="235"/>
                    <a:pt x="267" y="211"/>
                  </a:cubicBezTo>
                  <a:cubicBezTo>
                    <a:pt x="243" y="194"/>
                    <a:pt x="221" y="191"/>
                    <a:pt x="191" y="197"/>
                  </a:cubicBezTo>
                  <a:cubicBezTo>
                    <a:pt x="172" y="201"/>
                    <a:pt x="161" y="218"/>
                    <a:pt x="143" y="203"/>
                  </a:cubicBezTo>
                  <a:cubicBezTo>
                    <a:pt x="166" y="198"/>
                    <a:pt x="176" y="181"/>
                    <a:pt x="195" y="170"/>
                  </a:cubicBezTo>
                  <a:cubicBezTo>
                    <a:pt x="222" y="156"/>
                    <a:pt x="282" y="146"/>
                    <a:pt x="296" y="115"/>
                  </a:cubicBezTo>
                  <a:cubicBezTo>
                    <a:pt x="307" y="89"/>
                    <a:pt x="271" y="4"/>
                    <a:pt x="238" y="2"/>
                  </a:cubicBezTo>
                  <a:cubicBezTo>
                    <a:pt x="218" y="0"/>
                    <a:pt x="197" y="20"/>
                    <a:pt x="179" y="27"/>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33" name="Freeform 27">
              <a:extLst>
                <a:ext uri="{FF2B5EF4-FFF2-40B4-BE49-F238E27FC236}">
                  <a16:creationId xmlns:a16="http://schemas.microsoft.com/office/drawing/2014/main" id="{A20D4040-D737-483C-B244-89C75CF9BE05}"/>
                </a:ext>
              </a:extLst>
            </p:cNvPr>
            <p:cNvSpPr>
              <a:spLocks/>
            </p:cNvSpPr>
            <p:nvPr/>
          </p:nvSpPr>
          <p:spPr bwMode="auto">
            <a:xfrm>
              <a:off x="3409950" y="2540000"/>
              <a:ext cx="395288" cy="469900"/>
            </a:xfrm>
            <a:custGeom>
              <a:avLst/>
              <a:gdLst/>
              <a:ahLst/>
              <a:cxnLst>
                <a:cxn ang="0">
                  <a:pos x="13" y="101"/>
                </a:cxn>
                <a:cxn ang="0">
                  <a:pos x="50" y="171"/>
                </a:cxn>
                <a:cxn ang="0">
                  <a:pos x="91" y="198"/>
                </a:cxn>
                <a:cxn ang="0">
                  <a:pos x="83" y="242"/>
                </a:cxn>
                <a:cxn ang="0">
                  <a:pos x="129" y="337"/>
                </a:cxn>
                <a:cxn ang="0">
                  <a:pos x="166" y="413"/>
                </a:cxn>
                <a:cxn ang="0">
                  <a:pos x="149" y="581"/>
                </a:cxn>
                <a:cxn ang="0">
                  <a:pos x="157" y="609"/>
                </a:cxn>
                <a:cxn ang="0">
                  <a:pos x="117" y="633"/>
                </a:cxn>
                <a:cxn ang="0">
                  <a:pos x="90" y="673"/>
                </a:cxn>
                <a:cxn ang="0">
                  <a:pos x="41" y="717"/>
                </a:cxn>
                <a:cxn ang="0">
                  <a:pos x="0" y="809"/>
                </a:cxn>
                <a:cxn ang="0">
                  <a:pos x="7" y="861"/>
                </a:cxn>
                <a:cxn ang="0">
                  <a:pos x="5" y="1005"/>
                </a:cxn>
                <a:cxn ang="0">
                  <a:pos x="137" y="1074"/>
                </a:cxn>
                <a:cxn ang="0">
                  <a:pos x="473" y="1261"/>
                </a:cxn>
                <a:cxn ang="0">
                  <a:pos x="641" y="1354"/>
                </a:cxn>
                <a:cxn ang="0">
                  <a:pos x="641" y="1435"/>
                </a:cxn>
                <a:cxn ang="0">
                  <a:pos x="733" y="1508"/>
                </a:cxn>
                <a:cxn ang="0">
                  <a:pos x="929" y="1645"/>
                </a:cxn>
                <a:cxn ang="0">
                  <a:pos x="929" y="1629"/>
                </a:cxn>
                <a:cxn ang="0">
                  <a:pos x="937" y="1637"/>
                </a:cxn>
                <a:cxn ang="0">
                  <a:pos x="986" y="1573"/>
                </a:cxn>
                <a:cxn ang="0">
                  <a:pos x="1031" y="1489"/>
                </a:cxn>
                <a:cxn ang="0">
                  <a:pos x="1085" y="1397"/>
                </a:cxn>
                <a:cxn ang="0">
                  <a:pos x="1114" y="1285"/>
                </a:cxn>
                <a:cxn ang="0">
                  <a:pos x="1205" y="1245"/>
                </a:cxn>
                <a:cxn ang="0">
                  <a:pos x="1213" y="1217"/>
                </a:cxn>
                <a:cxn ang="0">
                  <a:pos x="1209" y="1229"/>
                </a:cxn>
                <a:cxn ang="0">
                  <a:pos x="1229" y="1209"/>
                </a:cxn>
                <a:cxn ang="0">
                  <a:pos x="1265" y="1197"/>
                </a:cxn>
                <a:cxn ang="0">
                  <a:pos x="1245" y="1177"/>
                </a:cxn>
                <a:cxn ang="0">
                  <a:pos x="1245" y="1173"/>
                </a:cxn>
                <a:cxn ang="0">
                  <a:pos x="1341" y="1105"/>
                </a:cxn>
                <a:cxn ang="0">
                  <a:pos x="1239" y="979"/>
                </a:cxn>
                <a:cxn ang="0">
                  <a:pos x="1237" y="845"/>
                </a:cxn>
                <a:cxn ang="0">
                  <a:pos x="1237" y="541"/>
                </a:cxn>
                <a:cxn ang="0">
                  <a:pos x="1237" y="401"/>
                </a:cxn>
                <a:cxn ang="0">
                  <a:pos x="1240" y="337"/>
                </a:cxn>
                <a:cxn ang="0">
                  <a:pos x="1291" y="281"/>
                </a:cxn>
                <a:cxn ang="0">
                  <a:pos x="1351" y="197"/>
                </a:cxn>
                <a:cxn ang="0">
                  <a:pos x="1385" y="133"/>
                </a:cxn>
                <a:cxn ang="0">
                  <a:pos x="1265" y="139"/>
                </a:cxn>
                <a:cxn ang="0">
                  <a:pos x="1193" y="87"/>
                </a:cxn>
                <a:cxn ang="0">
                  <a:pos x="1116" y="115"/>
                </a:cxn>
                <a:cxn ang="0">
                  <a:pos x="981" y="233"/>
                </a:cxn>
                <a:cxn ang="0">
                  <a:pos x="861" y="212"/>
                </a:cxn>
                <a:cxn ang="0">
                  <a:pos x="809" y="198"/>
                </a:cxn>
                <a:cxn ang="0">
                  <a:pos x="737" y="195"/>
                </a:cxn>
                <a:cxn ang="0">
                  <a:pos x="545" y="66"/>
                </a:cxn>
                <a:cxn ang="0">
                  <a:pos x="381" y="53"/>
                </a:cxn>
                <a:cxn ang="0">
                  <a:pos x="349" y="21"/>
                </a:cxn>
                <a:cxn ang="0">
                  <a:pos x="253" y="25"/>
                </a:cxn>
                <a:cxn ang="0">
                  <a:pos x="13" y="101"/>
                </a:cxn>
              </a:cxnLst>
              <a:rect l="0" t="0" r="r" b="b"/>
              <a:pathLst>
                <a:path w="1386" h="1645">
                  <a:moveTo>
                    <a:pt x="13" y="101"/>
                  </a:moveTo>
                  <a:cubicBezTo>
                    <a:pt x="50" y="171"/>
                    <a:pt x="50" y="171"/>
                    <a:pt x="50" y="171"/>
                  </a:cubicBezTo>
                  <a:cubicBezTo>
                    <a:pt x="91" y="198"/>
                    <a:pt x="91" y="198"/>
                    <a:pt x="91" y="198"/>
                  </a:cubicBezTo>
                  <a:cubicBezTo>
                    <a:pt x="83" y="242"/>
                    <a:pt x="83" y="242"/>
                    <a:pt x="83" y="242"/>
                  </a:cubicBezTo>
                  <a:cubicBezTo>
                    <a:pt x="129" y="337"/>
                    <a:pt x="129" y="337"/>
                    <a:pt x="129" y="337"/>
                  </a:cubicBezTo>
                  <a:cubicBezTo>
                    <a:pt x="153" y="338"/>
                    <a:pt x="163" y="392"/>
                    <a:pt x="166" y="413"/>
                  </a:cubicBezTo>
                  <a:cubicBezTo>
                    <a:pt x="176" y="470"/>
                    <a:pt x="218" y="540"/>
                    <a:pt x="149" y="581"/>
                  </a:cubicBezTo>
                  <a:cubicBezTo>
                    <a:pt x="157" y="609"/>
                    <a:pt x="157" y="609"/>
                    <a:pt x="157" y="609"/>
                  </a:cubicBezTo>
                  <a:cubicBezTo>
                    <a:pt x="141" y="614"/>
                    <a:pt x="123" y="616"/>
                    <a:pt x="117" y="633"/>
                  </a:cubicBezTo>
                  <a:cubicBezTo>
                    <a:pt x="95" y="637"/>
                    <a:pt x="99" y="656"/>
                    <a:pt x="90" y="673"/>
                  </a:cubicBezTo>
                  <a:cubicBezTo>
                    <a:pt x="80" y="694"/>
                    <a:pt x="63" y="710"/>
                    <a:pt x="41" y="717"/>
                  </a:cubicBezTo>
                  <a:cubicBezTo>
                    <a:pt x="0" y="809"/>
                    <a:pt x="0" y="809"/>
                    <a:pt x="0" y="809"/>
                  </a:cubicBezTo>
                  <a:cubicBezTo>
                    <a:pt x="7" y="861"/>
                    <a:pt x="7" y="861"/>
                    <a:pt x="7" y="861"/>
                  </a:cubicBezTo>
                  <a:cubicBezTo>
                    <a:pt x="5" y="1005"/>
                    <a:pt x="5" y="1005"/>
                    <a:pt x="5" y="1005"/>
                  </a:cubicBezTo>
                  <a:cubicBezTo>
                    <a:pt x="52" y="1016"/>
                    <a:pt x="95" y="1052"/>
                    <a:pt x="137" y="1074"/>
                  </a:cubicBezTo>
                  <a:cubicBezTo>
                    <a:pt x="251" y="1132"/>
                    <a:pt x="364" y="1195"/>
                    <a:pt x="473" y="1261"/>
                  </a:cubicBezTo>
                  <a:cubicBezTo>
                    <a:pt x="524" y="1292"/>
                    <a:pt x="599" y="1313"/>
                    <a:pt x="641" y="1354"/>
                  </a:cubicBezTo>
                  <a:cubicBezTo>
                    <a:pt x="673" y="1386"/>
                    <a:pt x="624" y="1410"/>
                    <a:pt x="641" y="1435"/>
                  </a:cubicBezTo>
                  <a:cubicBezTo>
                    <a:pt x="662" y="1465"/>
                    <a:pt x="704" y="1488"/>
                    <a:pt x="733" y="1508"/>
                  </a:cubicBezTo>
                  <a:cubicBezTo>
                    <a:pt x="791" y="1550"/>
                    <a:pt x="860" y="1627"/>
                    <a:pt x="929" y="1645"/>
                  </a:cubicBezTo>
                  <a:cubicBezTo>
                    <a:pt x="929" y="1629"/>
                    <a:pt x="929" y="1629"/>
                    <a:pt x="929" y="1629"/>
                  </a:cubicBezTo>
                  <a:cubicBezTo>
                    <a:pt x="937" y="1637"/>
                    <a:pt x="937" y="1637"/>
                    <a:pt x="937" y="1637"/>
                  </a:cubicBezTo>
                  <a:cubicBezTo>
                    <a:pt x="967" y="1629"/>
                    <a:pt x="974" y="1599"/>
                    <a:pt x="986" y="1573"/>
                  </a:cubicBezTo>
                  <a:cubicBezTo>
                    <a:pt x="1001" y="1545"/>
                    <a:pt x="1018" y="1519"/>
                    <a:pt x="1031" y="1489"/>
                  </a:cubicBezTo>
                  <a:cubicBezTo>
                    <a:pt x="1047" y="1451"/>
                    <a:pt x="1047" y="1422"/>
                    <a:pt x="1085" y="1397"/>
                  </a:cubicBezTo>
                  <a:cubicBezTo>
                    <a:pt x="1085" y="1365"/>
                    <a:pt x="1087" y="1305"/>
                    <a:pt x="1114" y="1285"/>
                  </a:cubicBezTo>
                  <a:cubicBezTo>
                    <a:pt x="1141" y="1264"/>
                    <a:pt x="1175" y="1267"/>
                    <a:pt x="1205" y="1245"/>
                  </a:cubicBezTo>
                  <a:cubicBezTo>
                    <a:pt x="1213" y="1217"/>
                    <a:pt x="1213" y="1217"/>
                    <a:pt x="1213" y="1217"/>
                  </a:cubicBezTo>
                  <a:cubicBezTo>
                    <a:pt x="1209" y="1229"/>
                    <a:pt x="1209" y="1229"/>
                    <a:pt x="1209" y="1229"/>
                  </a:cubicBezTo>
                  <a:cubicBezTo>
                    <a:pt x="1226" y="1232"/>
                    <a:pt x="1232" y="1226"/>
                    <a:pt x="1229" y="1209"/>
                  </a:cubicBezTo>
                  <a:cubicBezTo>
                    <a:pt x="1265" y="1197"/>
                    <a:pt x="1265" y="1197"/>
                    <a:pt x="1265" y="1197"/>
                  </a:cubicBezTo>
                  <a:cubicBezTo>
                    <a:pt x="1245" y="1177"/>
                    <a:pt x="1245" y="1177"/>
                    <a:pt x="1245" y="1177"/>
                  </a:cubicBezTo>
                  <a:cubicBezTo>
                    <a:pt x="1245" y="1173"/>
                    <a:pt x="1245" y="1173"/>
                    <a:pt x="1245" y="1173"/>
                  </a:cubicBezTo>
                  <a:cubicBezTo>
                    <a:pt x="1291" y="1173"/>
                    <a:pt x="1319" y="1145"/>
                    <a:pt x="1341" y="1105"/>
                  </a:cubicBezTo>
                  <a:cubicBezTo>
                    <a:pt x="1308" y="1081"/>
                    <a:pt x="1252" y="1019"/>
                    <a:pt x="1239" y="979"/>
                  </a:cubicBezTo>
                  <a:cubicBezTo>
                    <a:pt x="1226" y="943"/>
                    <a:pt x="1237" y="884"/>
                    <a:pt x="1237" y="845"/>
                  </a:cubicBezTo>
                  <a:cubicBezTo>
                    <a:pt x="1237" y="541"/>
                    <a:pt x="1237" y="541"/>
                    <a:pt x="1237" y="541"/>
                  </a:cubicBezTo>
                  <a:cubicBezTo>
                    <a:pt x="1237" y="401"/>
                    <a:pt x="1237" y="401"/>
                    <a:pt x="1237" y="401"/>
                  </a:cubicBezTo>
                  <a:cubicBezTo>
                    <a:pt x="1237" y="382"/>
                    <a:pt x="1233" y="356"/>
                    <a:pt x="1240" y="337"/>
                  </a:cubicBezTo>
                  <a:cubicBezTo>
                    <a:pt x="1248" y="314"/>
                    <a:pt x="1275" y="299"/>
                    <a:pt x="1291" y="281"/>
                  </a:cubicBezTo>
                  <a:cubicBezTo>
                    <a:pt x="1314" y="256"/>
                    <a:pt x="1331" y="225"/>
                    <a:pt x="1351" y="197"/>
                  </a:cubicBezTo>
                  <a:cubicBezTo>
                    <a:pt x="1365" y="179"/>
                    <a:pt x="1386" y="158"/>
                    <a:pt x="1385" y="133"/>
                  </a:cubicBezTo>
                  <a:cubicBezTo>
                    <a:pt x="1354" y="136"/>
                    <a:pt x="1294" y="150"/>
                    <a:pt x="1265" y="139"/>
                  </a:cubicBezTo>
                  <a:cubicBezTo>
                    <a:pt x="1237" y="128"/>
                    <a:pt x="1227" y="90"/>
                    <a:pt x="1193" y="87"/>
                  </a:cubicBezTo>
                  <a:cubicBezTo>
                    <a:pt x="1168" y="84"/>
                    <a:pt x="1138" y="105"/>
                    <a:pt x="1116" y="115"/>
                  </a:cubicBezTo>
                  <a:cubicBezTo>
                    <a:pt x="1064" y="140"/>
                    <a:pt x="992" y="167"/>
                    <a:pt x="981" y="233"/>
                  </a:cubicBezTo>
                  <a:cubicBezTo>
                    <a:pt x="945" y="214"/>
                    <a:pt x="901" y="219"/>
                    <a:pt x="861" y="212"/>
                  </a:cubicBezTo>
                  <a:cubicBezTo>
                    <a:pt x="844" y="209"/>
                    <a:pt x="827" y="199"/>
                    <a:pt x="809" y="198"/>
                  </a:cubicBezTo>
                  <a:cubicBezTo>
                    <a:pt x="786" y="197"/>
                    <a:pt x="761" y="203"/>
                    <a:pt x="737" y="195"/>
                  </a:cubicBezTo>
                  <a:cubicBezTo>
                    <a:pt x="669" y="171"/>
                    <a:pt x="607" y="104"/>
                    <a:pt x="545" y="66"/>
                  </a:cubicBezTo>
                  <a:cubicBezTo>
                    <a:pt x="497" y="37"/>
                    <a:pt x="434" y="61"/>
                    <a:pt x="381" y="53"/>
                  </a:cubicBezTo>
                  <a:cubicBezTo>
                    <a:pt x="360" y="49"/>
                    <a:pt x="366" y="26"/>
                    <a:pt x="349" y="21"/>
                  </a:cubicBezTo>
                  <a:cubicBezTo>
                    <a:pt x="322" y="12"/>
                    <a:pt x="281" y="25"/>
                    <a:pt x="253" y="25"/>
                  </a:cubicBezTo>
                  <a:cubicBezTo>
                    <a:pt x="163" y="28"/>
                    <a:pt x="58" y="0"/>
                    <a:pt x="13" y="101"/>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34" name="Freeform 28">
              <a:extLst>
                <a:ext uri="{FF2B5EF4-FFF2-40B4-BE49-F238E27FC236}">
                  <a16:creationId xmlns:a16="http://schemas.microsoft.com/office/drawing/2014/main" id="{1789B400-FEDB-4E6F-AE14-87C46FD1C73E}"/>
                </a:ext>
              </a:extLst>
            </p:cNvPr>
            <p:cNvSpPr>
              <a:spLocks/>
            </p:cNvSpPr>
            <p:nvPr/>
          </p:nvSpPr>
          <p:spPr bwMode="auto">
            <a:xfrm>
              <a:off x="3179763" y="2822575"/>
              <a:ext cx="554038" cy="533400"/>
            </a:xfrm>
            <a:custGeom>
              <a:avLst/>
              <a:gdLst/>
              <a:ahLst/>
              <a:cxnLst>
                <a:cxn ang="0">
                  <a:pos x="257" y="109"/>
                </a:cxn>
                <a:cxn ang="0">
                  <a:pos x="188" y="324"/>
                </a:cxn>
                <a:cxn ang="0">
                  <a:pos x="261" y="383"/>
                </a:cxn>
                <a:cxn ang="0">
                  <a:pos x="184" y="484"/>
                </a:cxn>
                <a:cxn ang="0">
                  <a:pos x="16" y="596"/>
                </a:cxn>
                <a:cxn ang="0">
                  <a:pos x="52" y="816"/>
                </a:cxn>
                <a:cxn ang="0">
                  <a:pos x="41" y="920"/>
                </a:cxn>
                <a:cxn ang="0">
                  <a:pos x="196" y="1144"/>
                </a:cxn>
                <a:cxn ang="0">
                  <a:pos x="272" y="1296"/>
                </a:cxn>
                <a:cxn ang="0">
                  <a:pos x="404" y="1374"/>
                </a:cxn>
                <a:cxn ang="0">
                  <a:pos x="464" y="1403"/>
                </a:cxn>
                <a:cxn ang="0">
                  <a:pos x="644" y="1460"/>
                </a:cxn>
                <a:cxn ang="0">
                  <a:pos x="807" y="1511"/>
                </a:cxn>
                <a:cxn ang="0">
                  <a:pos x="906" y="1584"/>
                </a:cxn>
                <a:cxn ang="0">
                  <a:pos x="927" y="1696"/>
                </a:cxn>
                <a:cxn ang="0">
                  <a:pos x="976" y="1836"/>
                </a:cxn>
                <a:cxn ang="0">
                  <a:pos x="1144" y="1816"/>
                </a:cxn>
                <a:cxn ang="0">
                  <a:pos x="1280" y="1863"/>
                </a:cxn>
                <a:cxn ang="0">
                  <a:pos x="1407" y="1866"/>
                </a:cxn>
                <a:cxn ang="0">
                  <a:pos x="1524" y="1788"/>
                </a:cxn>
                <a:cxn ang="0">
                  <a:pos x="1676" y="1768"/>
                </a:cxn>
                <a:cxn ang="0">
                  <a:pos x="1776" y="1739"/>
                </a:cxn>
                <a:cxn ang="0">
                  <a:pos x="1904" y="1596"/>
                </a:cxn>
                <a:cxn ang="0">
                  <a:pos x="1884" y="1592"/>
                </a:cxn>
                <a:cxn ang="0">
                  <a:pos x="1808" y="1488"/>
                </a:cxn>
                <a:cxn ang="0">
                  <a:pos x="1764" y="1380"/>
                </a:cxn>
                <a:cxn ang="0">
                  <a:pos x="1742" y="1296"/>
                </a:cxn>
                <a:cxn ang="0">
                  <a:pos x="1738" y="1128"/>
                </a:cxn>
                <a:cxn ang="0">
                  <a:pos x="1724" y="992"/>
                </a:cxn>
                <a:cxn ang="0">
                  <a:pos x="1686" y="780"/>
                </a:cxn>
                <a:cxn ang="0">
                  <a:pos x="1727" y="660"/>
                </a:cxn>
                <a:cxn ang="0">
                  <a:pos x="1504" y="481"/>
                </a:cxn>
                <a:cxn ang="0">
                  <a:pos x="1468" y="404"/>
                </a:cxn>
                <a:cxn ang="0">
                  <a:pos x="1364" y="303"/>
                </a:cxn>
                <a:cxn ang="0">
                  <a:pos x="924" y="59"/>
                </a:cxn>
                <a:cxn ang="0">
                  <a:pos x="656" y="0"/>
                </a:cxn>
                <a:cxn ang="0">
                  <a:pos x="192" y="8"/>
                </a:cxn>
              </a:cxnLst>
              <a:rect l="0" t="0" r="r" b="b"/>
              <a:pathLst>
                <a:path w="1944" h="1868">
                  <a:moveTo>
                    <a:pt x="192" y="8"/>
                  </a:moveTo>
                  <a:cubicBezTo>
                    <a:pt x="257" y="109"/>
                    <a:pt x="257" y="109"/>
                    <a:pt x="257" y="109"/>
                  </a:cubicBezTo>
                  <a:cubicBezTo>
                    <a:pt x="264" y="236"/>
                    <a:pt x="264" y="236"/>
                    <a:pt x="264" y="236"/>
                  </a:cubicBezTo>
                  <a:cubicBezTo>
                    <a:pt x="197" y="226"/>
                    <a:pt x="211" y="282"/>
                    <a:pt x="188" y="324"/>
                  </a:cubicBezTo>
                  <a:cubicBezTo>
                    <a:pt x="188" y="328"/>
                    <a:pt x="188" y="328"/>
                    <a:pt x="188" y="328"/>
                  </a:cubicBezTo>
                  <a:cubicBezTo>
                    <a:pt x="205" y="342"/>
                    <a:pt x="275" y="346"/>
                    <a:pt x="261" y="383"/>
                  </a:cubicBezTo>
                  <a:cubicBezTo>
                    <a:pt x="254" y="403"/>
                    <a:pt x="229" y="399"/>
                    <a:pt x="228" y="424"/>
                  </a:cubicBezTo>
                  <a:cubicBezTo>
                    <a:pt x="200" y="433"/>
                    <a:pt x="188" y="456"/>
                    <a:pt x="184" y="484"/>
                  </a:cubicBezTo>
                  <a:cubicBezTo>
                    <a:pt x="156" y="493"/>
                    <a:pt x="152" y="531"/>
                    <a:pt x="135" y="552"/>
                  </a:cubicBezTo>
                  <a:cubicBezTo>
                    <a:pt x="101" y="592"/>
                    <a:pt x="64" y="596"/>
                    <a:pt x="16" y="596"/>
                  </a:cubicBezTo>
                  <a:cubicBezTo>
                    <a:pt x="22" y="628"/>
                    <a:pt x="0" y="658"/>
                    <a:pt x="6" y="692"/>
                  </a:cubicBezTo>
                  <a:cubicBezTo>
                    <a:pt x="13" y="734"/>
                    <a:pt x="50" y="773"/>
                    <a:pt x="52" y="816"/>
                  </a:cubicBezTo>
                  <a:cubicBezTo>
                    <a:pt x="52" y="833"/>
                    <a:pt x="39" y="844"/>
                    <a:pt x="34" y="860"/>
                  </a:cubicBezTo>
                  <a:cubicBezTo>
                    <a:pt x="29" y="878"/>
                    <a:pt x="36" y="903"/>
                    <a:pt x="41" y="920"/>
                  </a:cubicBezTo>
                  <a:cubicBezTo>
                    <a:pt x="63" y="993"/>
                    <a:pt x="132" y="1009"/>
                    <a:pt x="170" y="1068"/>
                  </a:cubicBezTo>
                  <a:cubicBezTo>
                    <a:pt x="186" y="1093"/>
                    <a:pt x="187" y="1117"/>
                    <a:pt x="196" y="1144"/>
                  </a:cubicBezTo>
                  <a:cubicBezTo>
                    <a:pt x="206" y="1169"/>
                    <a:pt x="226" y="1188"/>
                    <a:pt x="237" y="1212"/>
                  </a:cubicBezTo>
                  <a:cubicBezTo>
                    <a:pt x="251" y="1239"/>
                    <a:pt x="255" y="1271"/>
                    <a:pt x="272" y="1296"/>
                  </a:cubicBezTo>
                  <a:cubicBezTo>
                    <a:pt x="299" y="1335"/>
                    <a:pt x="332" y="1316"/>
                    <a:pt x="368" y="1334"/>
                  </a:cubicBezTo>
                  <a:cubicBezTo>
                    <a:pt x="386" y="1343"/>
                    <a:pt x="389" y="1363"/>
                    <a:pt x="404" y="1374"/>
                  </a:cubicBezTo>
                  <a:cubicBezTo>
                    <a:pt x="417" y="1382"/>
                    <a:pt x="431" y="1374"/>
                    <a:pt x="443" y="1380"/>
                  </a:cubicBezTo>
                  <a:cubicBezTo>
                    <a:pt x="452" y="1386"/>
                    <a:pt x="454" y="1398"/>
                    <a:pt x="464" y="1403"/>
                  </a:cubicBezTo>
                  <a:cubicBezTo>
                    <a:pt x="488" y="1414"/>
                    <a:pt x="529" y="1420"/>
                    <a:pt x="556" y="1420"/>
                  </a:cubicBezTo>
                  <a:cubicBezTo>
                    <a:pt x="560" y="1446"/>
                    <a:pt x="620" y="1465"/>
                    <a:pt x="644" y="1460"/>
                  </a:cubicBezTo>
                  <a:cubicBezTo>
                    <a:pt x="666" y="1498"/>
                    <a:pt x="732" y="1490"/>
                    <a:pt x="768" y="1497"/>
                  </a:cubicBezTo>
                  <a:cubicBezTo>
                    <a:pt x="780" y="1500"/>
                    <a:pt x="794" y="1516"/>
                    <a:pt x="807" y="1511"/>
                  </a:cubicBezTo>
                  <a:cubicBezTo>
                    <a:pt x="818" y="1506"/>
                    <a:pt x="816" y="1489"/>
                    <a:pt x="816" y="1480"/>
                  </a:cubicBezTo>
                  <a:cubicBezTo>
                    <a:pt x="851" y="1498"/>
                    <a:pt x="896" y="1545"/>
                    <a:pt x="906" y="1584"/>
                  </a:cubicBezTo>
                  <a:cubicBezTo>
                    <a:pt x="912" y="1606"/>
                    <a:pt x="906" y="1627"/>
                    <a:pt x="910" y="1648"/>
                  </a:cubicBezTo>
                  <a:cubicBezTo>
                    <a:pt x="913" y="1665"/>
                    <a:pt x="926" y="1679"/>
                    <a:pt x="927" y="1696"/>
                  </a:cubicBezTo>
                  <a:cubicBezTo>
                    <a:pt x="928" y="1715"/>
                    <a:pt x="912" y="1732"/>
                    <a:pt x="917" y="1752"/>
                  </a:cubicBezTo>
                  <a:cubicBezTo>
                    <a:pt x="925" y="1786"/>
                    <a:pt x="972" y="1800"/>
                    <a:pt x="976" y="1836"/>
                  </a:cubicBezTo>
                  <a:cubicBezTo>
                    <a:pt x="1004" y="1844"/>
                    <a:pt x="1067" y="1850"/>
                    <a:pt x="1095" y="1843"/>
                  </a:cubicBezTo>
                  <a:cubicBezTo>
                    <a:pt x="1113" y="1838"/>
                    <a:pt x="1123" y="1815"/>
                    <a:pt x="1144" y="1816"/>
                  </a:cubicBezTo>
                  <a:cubicBezTo>
                    <a:pt x="1177" y="1817"/>
                    <a:pt x="1178" y="1857"/>
                    <a:pt x="1201" y="1863"/>
                  </a:cubicBezTo>
                  <a:cubicBezTo>
                    <a:pt x="1219" y="1867"/>
                    <a:pt x="1262" y="1868"/>
                    <a:pt x="1280" y="1863"/>
                  </a:cubicBezTo>
                  <a:cubicBezTo>
                    <a:pt x="1294" y="1858"/>
                    <a:pt x="1305" y="1843"/>
                    <a:pt x="1320" y="1842"/>
                  </a:cubicBezTo>
                  <a:cubicBezTo>
                    <a:pt x="1347" y="1840"/>
                    <a:pt x="1377" y="1867"/>
                    <a:pt x="1407" y="1866"/>
                  </a:cubicBezTo>
                  <a:cubicBezTo>
                    <a:pt x="1432" y="1866"/>
                    <a:pt x="1467" y="1840"/>
                    <a:pt x="1488" y="1828"/>
                  </a:cubicBezTo>
                  <a:cubicBezTo>
                    <a:pt x="1482" y="1804"/>
                    <a:pt x="1498" y="1786"/>
                    <a:pt x="1524" y="1788"/>
                  </a:cubicBezTo>
                  <a:cubicBezTo>
                    <a:pt x="1546" y="1790"/>
                    <a:pt x="1566" y="1809"/>
                    <a:pt x="1588" y="1809"/>
                  </a:cubicBezTo>
                  <a:cubicBezTo>
                    <a:pt x="1615" y="1808"/>
                    <a:pt x="1648" y="1776"/>
                    <a:pt x="1676" y="1768"/>
                  </a:cubicBezTo>
                  <a:cubicBezTo>
                    <a:pt x="1695" y="1762"/>
                    <a:pt x="1713" y="1775"/>
                    <a:pt x="1731" y="1769"/>
                  </a:cubicBezTo>
                  <a:cubicBezTo>
                    <a:pt x="1748" y="1763"/>
                    <a:pt x="1760" y="1746"/>
                    <a:pt x="1776" y="1739"/>
                  </a:cubicBezTo>
                  <a:cubicBezTo>
                    <a:pt x="1833" y="1714"/>
                    <a:pt x="1900" y="1692"/>
                    <a:pt x="1944" y="1644"/>
                  </a:cubicBezTo>
                  <a:cubicBezTo>
                    <a:pt x="1904" y="1596"/>
                    <a:pt x="1904" y="1596"/>
                    <a:pt x="1904" y="1596"/>
                  </a:cubicBezTo>
                  <a:cubicBezTo>
                    <a:pt x="1880" y="1604"/>
                    <a:pt x="1880" y="1604"/>
                    <a:pt x="1880" y="1604"/>
                  </a:cubicBezTo>
                  <a:cubicBezTo>
                    <a:pt x="1884" y="1592"/>
                    <a:pt x="1884" y="1592"/>
                    <a:pt x="1884" y="1592"/>
                  </a:cubicBezTo>
                  <a:cubicBezTo>
                    <a:pt x="1824" y="1560"/>
                    <a:pt x="1824" y="1560"/>
                    <a:pt x="1824" y="1560"/>
                  </a:cubicBezTo>
                  <a:cubicBezTo>
                    <a:pt x="1808" y="1488"/>
                    <a:pt x="1808" y="1488"/>
                    <a:pt x="1808" y="1488"/>
                  </a:cubicBezTo>
                  <a:cubicBezTo>
                    <a:pt x="1801" y="1428"/>
                    <a:pt x="1801" y="1428"/>
                    <a:pt x="1801" y="1428"/>
                  </a:cubicBezTo>
                  <a:cubicBezTo>
                    <a:pt x="1764" y="1380"/>
                    <a:pt x="1764" y="1380"/>
                    <a:pt x="1764" y="1380"/>
                  </a:cubicBezTo>
                  <a:cubicBezTo>
                    <a:pt x="1780" y="1376"/>
                    <a:pt x="1780" y="1376"/>
                    <a:pt x="1780" y="1376"/>
                  </a:cubicBezTo>
                  <a:cubicBezTo>
                    <a:pt x="1762" y="1350"/>
                    <a:pt x="1741" y="1330"/>
                    <a:pt x="1742" y="1296"/>
                  </a:cubicBezTo>
                  <a:cubicBezTo>
                    <a:pt x="1743" y="1262"/>
                    <a:pt x="1771" y="1229"/>
                    <a:pt x="1767" y="1196"/>
                  </a:cubicBezTo>
                  <a:cubicBezTo>
                    <a:pt x="1764" y="1168"/>
                    <a:pt x="1730" y="1162"/>
                    <a:pt x="1738" y="1128"/>
                  </a:cubicBezTo>
                  <a:cubicBezTo>
                    <a:pt x="1744" y="1098"/>
                    <a:pt x="1779" y="1080"/>
                    <a:pt x="1782" y="1052"/>
                  </a:cubicBezTo>
                  <a:cubicBezTo>
                    <a:pt x="1785" y="1028"/>
                    <a:pt x="1745" y="993"/>
                    <a:pt x="1724" y="992"/>
                  </a:cubicBezTo>
                  <a:cubicBezTo>
                    <a:pt x="1704" y="943"/>
                    <a:pt x="1655" y="940"/>
                    <a:pt x="1652" y="878"/>
                  </a:cubicBezTo>
                  <a:cubicBezTo>
                    <a:pt x="1650" y="840"/>
                    <a:pt x="1672" y="813"/>
                    <a:pt x="1686" y="780"/>
                  </a:cubicBezTo>
                  <a:cubicBezTo>
                    <a:pt x="1696" y="757"/>
                    <a:pt x="1699" y="731"/>
                    <a:pt x="1708" y="708"/>
                  </a:cubicBezTo>
                  <a:cubicBezTo>
                    <a:pt x="1714" y="692"/>
                    <a:pt x="1727" y="678"/>
                    <a:pt x="1727" y="660"/>
                  </a:cubicBezTo>
                  <a:cubicBezTo>
                    <a:pt x="1728" y="630"/>
                    <a:pt x="1689" y="616"/>
                    <a:pt x="1668" y="601"/>
                  </a:cubicBezTo>
                  <a:cubicBezTo>
                    <a:pt x="1612" y="562"/>
                    <a:pt x="1559" y="521"/>
                    <a:pt x="1504" y="481"/>
                  </a:cubicBezTo>
                  <a:cubicBezTo>
                    <a:pt x="1484" y="467"/>
                    <a:pt x="1473" y="438"/>
                    <a:pt x="1448" y="436"/>
                  </a:cubicBezTo>
                  <a:cubicBezTo>
                    <a:pt x="1468" y="404"/>
                    <a:pt x="1468" y="404"/>
                    <a:pt x="1468" y="404"/>
                  </a:cubicBezTo>
                  <a:cubicBezTo>
                    <a:pt x="1449" y="353"/>
                    <a:pt x="1449" y="353"/>
                    <a:pt x="1449" y="353"/>
                  </a:cubicBezTo>
                  <a:cubicBezTo>
                    <a:pt x="1364" y="303"/>
                    <a:pt x="1364" y="303"/>
                    <a:pt x="1364" y="303"/>
                  </a:cubicBezTo>
                  <a:cubicBezTo>
                    <a:pt x="1176" y="199"/>
                    <a:pt x="1176" y="199"/>
                    <a:pt x="1176" y="199"/>
                  </a:cubicBezTo>
                  <a:cubicBezTo>
                    <a:pt x="924" y="59"/>
                    <a:pt x="924" y="59"/>
                    <a:pt x="924" y="59"/>
                  </a:cubicBezTo>
                  <a:cubicBezTo>
                    <a:pt x="816" y="1"/>
                    <a:pt x="816" y="1"/>
                    <a:pt x="816" y="1"/>
                  </a:cubicBezTo>
                  <a:cubicBezTo>
                    <a:pt x="656" y="0"/>
                    <a:pt x="656" y="0"/>
                    <a:pt x="656" y="0"/>
                  </a:cubicBezTo>
                  <a:cubicBezTo>
                    <a:pt x="296" y="0"/>
                    <a:pt x="296" y="0"/>
                    <a:pt x="296" y="0"/>
                  </a:cubicBezTo>
                  <a:cubicBezTo>
                    <a:pt x="192" y="8"/>
                    <a:pt x="192" y="8"/>
                    <a:pt x="192" y="8"/>
                  </a:cubicBezTo>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35" name="Freeform 29">
              <a:extLst>
                <a:ext uri="{FF2B5EF4-FFF2-40B4-BE49-F238E27FC236}">
                  <a16:creationId xmlns:a16="http://schemas.microsoft.com/office/drawing/2014/main" id="{E89BD9E5-1A4F-4981-8992-8893FED75381}"/>
                </a:ext>
              </a:extLst>
            </p:cNvPr>
            <p:cNvSpPr>
              <a:spLocks/>
            </p:cNvSpPr>
            <p:nvPr/>
          </p:nvSpPr>
          <p:spPr bwMode="auto">
            <a:xfrm>
              <a:off x="3197225" y="2562225"/>
              <a:ext cx="271463" cy="293688"/>
            </a:xfrm>
            <a:custGeom>
              <a:avLst/>
              <a:gdLst/>
              <a:ahLst/>
              <a:cxnLst>
                <a:cxn ang="0">
                  <a:pos x="768" y="0"/>
                </a:cxn>
                <a:cxn ang="0">
                  <a:pos x="672" y="83"/>
                </a:cxn>
                <a:cxn ang="0">
                  <a:pos x="600" y="66"/>
                </a:cxn>
                <a:cxn ang="0">
                  <a:pos x="552" y="82"/>
                </a:cxn>
                <a:cxn ang="0">
                  <a:pos x="452" y="124"/>
                </a:cxn>
                <a:cxn ang="0">
                  <a:pos x="412" y="108"/>
                </a:cxn>
                <a:cxn ang="0">
                  <a:pos x="344" y="97"/>
                </a:cxn>
                <a:cxn ang="0">
                  <a:pos x="296" y="78"/>
                </a:cxn>
                <a:cxn ang="0">
                  <a:pos x="216" y="132"/>
                </a:cxn>
                <a:cxn ang="0">
                  <a:pos x="232" y="132"/>
                </a:cxn>
                <a:cxn ang="0">
                  <a:pos x="206" y="192"/>
                </a:cxn>
                <a:cxn ang="0">
                  <a:pos x="221" y="241"/>
                </a:cxn>
                <a:cxn ang="0">
                  <a:pos x="196" y="316"/>
                </a:cxn>
                <a:cxn ang="0">
                  <a:pos x="244" y="328"/>
                </a:cxn>
                <a:cxn ang="0">
                  <a:pos x="248" y="328"/>
                </a:cxn>
                <a:cxn ang="0">
                  <a:pos x="290" y="369"/>
                </a:cxn>
                <a:cxn ang="0">
                  <a:pos x="229" y="441"/>
                </a:cxn>
                <a:cxn ang="0">
                  <a:pos x="155" y="519"/>
                </a:cxn>
                <a:cxn ang="0">
                  <a:pos x="118" y="537"/>
                </a:cxn>
                <a:cxn ang="0">
                  <a:pos x="101" y="571"/>
                </a:cxn>
                <a:cxn ang="0">
                  <a:pos x="72" y="593"/>
                </a:cxn>
                <a:cxn ang="0">
                  <a:pos x="24" y="732"/>
                </a:cxn>
                <a:cxn ang="0">
                  <a:pos x="0" y="984"/>
                </a:cxn>
                <a:cxn ang="0">
                  <a:pos x="52" y="972"/>
                </a:cxn>
                <a:cxn ang="0">
                  <a:pos x="132" y="948"/>
                </a:cxn>
                <a:cxn ang="0">
                  <a:pos x="140" y="924"/>
                </a:cxn>
                <a:cxn ang="0">
                  <a:pos x="216" y="917"/>
                </a:cxn>
                <a:cxn ang="0">
                  <a:pos x="312" y="916"/>
                </a:cxn>
                <a:cxn ang="0">
                  <a:pos x="756" y="916"/>
                </a:cxn>
                <a:cxn ang="0">
                  <a:pos x="766" y="768"/>
                </a:cxn>
                <a:cxn ang="0">
                  <a:pos x="763" y="715"/>
                </a:cxn>
                <a:cxn ang="0">
                  <a:pos x="800" y="642"/>
                </a:cxn>
                <a:cxn ang="0">
                  <a:pos x="860" y="552"/>
                </a:cxn>
                <a:cxn ang="0">
                  <a:pos x="908" y="496"/>
                </a:cxn>
                <a:cxn ang="0">
                  <a:pos x="924" y="492"/>
                </a:cxn>
                <a:cxn ang="0">
                  <a:pos x="943" y="448"/>
                </a:cxn>
                <a:cxn ang="0">
                  <a:pos x="929" y="330"/>
                </a:cxn>
                <a:cxn ang="0">
                  <a:pos x="908" y="280"/>
                </a:cxn>
                <a:cxn ang="0">
                  <a:pos x="881" y="230"/>
                </a:cxn>
                <a:cxn ang="0">
                  <a:pos x="854" y="176"/>
                </a:cxn>
                <a:cxn ang="0">
                  <a:pos x="854" y="105"/>
                </a:cxn>
                <a:cxn ang="0">
                  <a:pos x="807" y="75"/>
                </a:cxn>
                <a:cxn ang="0">
                  <a:pos x="768" y="0"/>
                </a:cxn>
              </a:cxnLst>
              <a:rect l="0" t="0" r="r" b="b"/>
              <a:pathLst>
                <a:path w="951" h="1028">
                  <a:moveTo>
                    <a:pt x="768" y="0"/>
                  </a:moveTo>
                  <a:cubicBezTo>
                    <a:pt x="743" y="25"/>
                    <a:pt x="707" y="73"/>
                    <a:pt x="672" y="83"/>
                  </a:cubicBezTo>
                  <a:cubicBezTo>
                    <a:pt x="644" y="90"/>
                    <a:pt x="626" y="70"/>
                    <a:pt x="600" y="66"/>
                  </a:cubicBezTo>
                  <a:cubicBezTo>
                    <a:pt x="583" y="64"/>
                    <a:pt x="568" y="78"/>
                    <a:pt x="552" y="82"/>
                  </a:cubicBezTo>
                  <a:cubicBezTo>
                    <a:pt x="519" y="91"/>
                    <a:pt x="460" y="76"/>
                    <a:pt x="452" y="124"/>
                  </a:cubicBezTo>
                  <a:cubicBezTo>
                    <a:pt x="412" y="108"/>
                    <a:pt x="412" y="108"/>
                    <a:pt x="412" y="108"/>
                  </a:cubicBezTo>
                  <a:cubicBezTo>
                    <a:pt x="411" y="52"/>
                    <a:pt x="369" y="99"/>
                    <a:pt x="344" y="97"/>
                  </a:cubicBezTo>
                  <a:cubicBezTo>
                    <a:pt x="327" y="96"/>
                    <a:pt x="313" y="81"/>
                    <a:pt x="296" y="78"/>
                  </a:cubicBezTo>
                  <a:cubicBezTo>
                    <a:pt x="258" y="71"/>
                    <a:pt x="232" y="103"/>
                    <a:pt x="216" y="132"/>
                  </a:cubicBezTo>
                  <a:cubicBezTo>
                    <a:pt x="232" y="132"/>
                    <a:pt x="232" y="132"/>
                    <a:pt x="232" y="132"/>
                  </a:cubicBezTo>
                  <a:cubicBezTo>
                    <a:pt x="206" y="192"/>
                    <a:pt x="206" y="192"/>
                    <a:pt x="206" y="192"/>
                  </a:cubicBezTo>
                  <a:cubicBezTo>
                    <a:pt x="221" y="241"/>
                    <a:pt x="221" y="241"/>
                    <a:pt x="221" y="241"/>
                  </a:cubicBezTo>
                  <a:cubicBezTo>
                    <a:pt x="196" y="316"/>
                    <a:pt x="196" y="316"/>
                    <a:pt x="196" y="316"/>
                  </a:cubicBezTo>
                  <a:cubicBezTo>
                    <a:pt x="212" y="328"/>
                    <a:pt x="226" y="342"/>
                    <a:pt x="244" y="328"/>
                  </a:cubicBezTo>
                  <a:cubicBezTo>
                    <a:pt x="248" y="328"/>
                    <a:pt x="248" y="328"/>
                    <a:pt x="248" y="328"/>
                  </a:cubicBezTo>
                  <a:cubicBezTo>
                    <a:pt x="258" y="341"/>
                    <a:pt x="287" y="353"/>
                    <a:pt x="290" y="369"/>
                  </a:cubicBezTo>
                  <a:cubicBezTo>
                    <a:pt x="294" y="395"/>
                    <a:pt x="246" y="427"/>
                    <a:pt x="229" y="441"/>
                  </a:cubicBezTo>
                  <a:cubicBezTo>
                    <a:pt x="200" y="463"/>
                    <a:pt x="181" y="494"/>
                    <a:pt x="155" y="519"/>
                  </a:cubicBezTo>
                  <a:cubicBezTo>
                    <a:pt x="144" y="529"/>
                    <a:pt x="129" y="529"/>
                    <a:pt x="118" y="537"/>
                  </a:cubicBezTo>
                  <a:cubicBezTo>
                    <a:pt x="107" y="545"/>
                    <a:pt x="109" y="561"/>
                    <a:pt x="101" y="571"/>
                  </a:cubicBezTo>
                  <a:cubicBezTo>
                    <a:pt x="93" y="581"/>
                    <a:pt x="79" y="583"/>
                    <a:pt x="72" y="593"/>
                  </a:cubicBezTo>
                  <a:cubicBezTo>
                    <a:pt x="48" y="632"/>
                    <a:pt x="75" y="707"/>
                    <a:pt x="24" y="732"/>
                  </a:cubicBezTo>
                  <a:cubicBezTo>
                    <a:pt x="0" y="984"/>
                    <a:pt x="0" y="984"/>
                    <a:pt x="0" y="984"/>
                  </a:cubicBezTo>
                  <a:cubicBezTo>
                    <a:pt x="52" y="972"/>
                    <a:pt x="52" y="972"/>
                    <a:pt x="52" y="972"/>
                  </a:cubicBezTo>
                  <a:cubicBezTo>
                    <a:pt x="47" y="1028"/>
                    <a:pt x="118" y="959"/>
                    <a:pt x="132" y="948"/>
                  </a:cubicBezTo>
                  <a:cubicBezTo>
                    <a:pt x="140" y="924"/>
                    <a:pt x="140" y="924"/>
                    <a:pt x="140" y="924"/>
                  </a:cubicBezTo>
                  <a:cubicBezTo>
                    <a:pt x="216" y="917"/>
                    <a:pt x="216" y="917"/>
                    <a:pt x="216" y="917"/>
                  </a:cubicBezTo>
                  <a:cubicBezTo>
                    <a:pt x="312" y="916"/>
                    <a:pt x="312" y="916"/>
                    <a:pt x="312" y="916"/>
                  </a:cubicBezTo>
                  <a:cubicBezTo>
                    <a:pt x="756" y="916"/>
                    <a:pt x="756" y="916"/>
                    <a:pt x="756" y="916"/>
                  </a:cubicBezTo>
                  <a:cubicBezTo>
                    <a:pt x="756" y="866"/>
                    <a:pt x="763" y="818"/>
                    <a:pt x="766" y="768"/>
                  </a:cubicBezTo>
                  <a:cubicBezTo>
                    <a:pt x="767" y="751"/>
                    <a:pt x="758" y="731"/>
                    <a:pt x="763" y="715"/>
                  </a:cubicBezTo>
                  <a:cubicBezTo>
                    <a:pt x="770" y="695"/>
                    <a:pt x="787" y="658"/>
                    <a:pt x="800" y="642"/>
                  </a:cubicBezTo>
                  <a:cubicBezTo>
                    <a:pt x="823" y="611"/>
                    <a:pt x="857" y="597"/>
                    <a:pt x="860" y="552"/>
                  </a:cubicBezTo>
                  <a:cubicBezTo>
                    <a:pt x="889" y="543"/>
                    <a:pt x="925" y="529"/>
                    <a:pt x="908" y="496"/>
                  </a:cubicBezTo>
                  <a:cubicBezTo>
                    <a:pt x="924" y="492"/>
                    <a:pt x="924" y="492"/>
                    <a:pt x="924" y="492"/>
                  </a:cubicBezTo>
                  <a:cubicBezTo>
                    <a:pt x="926" y="476"/>
                    <a:pt x="940" y="465"/>
                    <a:pt x="943" y="448"/>
                  </a:cubicBezTo>
                  <a:cubicBezTo>
                    <a:pt x="951" y="406"/>
                    <a:pt x="939" y="370"/>
                    <a:pt x="929" y="330"/>
                  </a:cubicBezTo>
                  <a:cubicBezTo>
                    <a:pt x="923" y="310"/>
                    <a:pt x="928" y="293"/>
                    <a:pt x="908" y="280"/>
                  </a:cubicBezTo>
                  <a:cubicBezTo>
                    <a:pt x="918" y="247"/>
                    <a:pt x="897" y="251"/>
                    <a:pt x="881" y="230"/>
                  </a:cubicBezTo>
                  <a:cubicBezTo>
                    <a:pt x="871" y="216"/>
                    <a:pt x="863" y="192"/>
                    <a:pt x="854" y="176"/>
                  </a:cubicBezTo>
                  <a:cubicBezTo>
                    <a:pt x="837" y="148"/>
                    <a:pt x="864" y="131"/>
                    <a:pt x="854" y="105"/>
                  </a:cubicBezTo>
                  <a:cubicBezTo>
                    <a:pt x="846" y="87"/>
                    <a:pt x="820" y="89"/>
                    <a:pt x="807" y="75"/>
                  </a:cubicBezTo>
                  <a:cubicBezTo>
                    <a:pt x="787" y="53"/>
                    <a:pt x="792" y="20"/>
                    <a:pt x="768" y="0"/>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36" name="Freeform 30">
              <a:extLst>
                <a:ext uri="{FF2B5EF4-FFF2-40B4-BE49-F238E27FC236}">
                  <a16:creationId xmlns:a16="http://schemas.microsoft.com/office/drawing/2014/main" id="{83AB29D1-66AA-4C0A-846C-33AF09B0E3C7}"/>
                </a:ext>
              </a:extLst>
            </p:cNvPr>
            <p:cNvSpPr>
              <a:spLocks/>
            </p:cNvSpPr>
            <p:nvPr/>
          </p:nvSpPr>
          <p:spPr bwMode="auto">
            <a:xfrm>
              <a:off x="3149600" y="2887663"/>
              <a:ext cx="107950" cy="111125"/>
            </a:xfrm>
            <a:custGeom>
              <a:avLst/>
              <a:gdLst/>
              <a:ahLst/>
              <a:cxnLst>
                <a:cxn ang="0">
                  <a:pos x="205" y="11"/>
                </a:cxn>
                <a:cxn ang="0">
                  <a:pos x="113" y="95"/>
                </a:cxn>
                <a:cxn ang="0">
                  <a:pos x="58" y="119"/>
                </a:cxn>
                <a:cxn ang="0">
                  <a:pos x="85" y="139"/>
                </a:cxn>
                <a:cxn ang="0">
                  <a:pos x="85" y="231"/>
                </a:cxn>
                <a:cxn ang="0">
                  <a:pos x="83" y="283"/>
                </a:cxn>
                <a:cxn ang="0">
                  <a:pos x="113" y="387"/>
                </a:cxn>
                <a:cxn ang="0">
                  <a:pos x="231" y="350"/>
                </a:cxn>
                <a:cxn ang="0">
                  <a:pos x="297" y="267"/>
                </a:cxn>
                <a:cxn ang="0">
                  <a:pos x="337" y="187"/>
                </a:cxn>
                <a:cxn ang="0">
                  <a:pos x="369" y="123"/>
                </a:cxn>
                <a:cxn ang="0">
                  <a:pos x="301" y="111"/>
                </a:cxn>
                <a:cxn ang="0">
                  <a:pos x="301" y="10"/>
                </a:cxn>
                <a:cxn ang="0">
                  <a:pos x="249" y="23"/>
                </a:cxn>
                <a:cxn ang="0">
                  <a:pos x="205" y="11"/>
                </a:cxn>
              </a:cxnLst>
              <a:rect l="0" t="0" r="r" b="b"/>
              <a:pathLst>
                <a:path w="379" h="387">
                  <a:moveTo>
                    <a:pt x="205" y="11"/>
                  </a:moveTo>
                  <a:cubicBezTo>
                    <a:pt x="206" y="87"/>
                    <a:pt x="178" y="84"/>
                    <a:pt x="113" y="95"/>
                  </a:cubicBezTo>
                  <a:cubicBezTo>
                    <a:pt x="117" y="32"/>
                    <a:pt x="0" y="60"/>
                    <a:pt x="58" y="119"/>
                  </a:cubicBezTo>
                  <a:cubicBezTo>
                    <a:pt x="66" y="128"/>
                    <a:pt x="74" y="134"/>
                    <a:pt x="85" y="139"/>
                  </a:cubicBezTo>
                  <a:cubicBezTo>
                    <a:pt x="85" y="231"/>
                    <a:pt x="85" y="231"/>
                    <a:pt x="85" y="231"/>
                  </a:cubicBezTo>
                  <a:cubicBezTo>
                    <a:pt x="83" y="283"/>
                    <a:pt x="83" y="283"/>
                    <a:pt x="83" y="283"/>
                  </a:cubicBezTo>
                  <a:cubicBezTo>
                    <a:pt x="113" y="387"/>
                    <a:pt x="113" y="387"/>
                    <a:pt x="113" y="387"/>
                  </a:cubicBezTo>
                  <a:cubicBezTo>
                    <a:pt x="157" y="384"/>
                    <a:pt x="197" y="383"/>
                    <a:pt x="231" y="350"/>
                  </a:cubicBezTo>
                  <a:cubicBezTo>
                    <a:pt x="258" y="322"/>
                    <a:pt x="257" y="278"/>
                    <a:pt x="297" y="267"/>
                  </a:cubicBezTo>
                  <a:cubicBezTo>
                    <a:pt x="279" y="228"/>
                    <a:pt x="340" y="221"/>
                    <a:pt x="337" y="187"/>
                  </a:cubicBezTo>
                  <a:cubicBezTo>
                    <a:pt x="379" y="176"/>
                    <a:pt x="370" y="160"/>
                    <a:pt x="369" y="123"/>
                  </a:cubicBezTo>
                  <a:cubicBezTo>
                    <a:pt x="301" y="111"/>
                    <a:pt x="301" y="111"/>
                    <a:pt x="301" y="111"/>
                  </a:cubicBezTo>
                  <a:cubicBezTo>
                    <a:pt x="307" y="84"/>
                    <a:pt x="335" y="27"/>
                    <a:pt x="301" y="10"/>
                  </a:cubicBezTo>
                  <a:cubicBezTo>
                    <a:pt x="282" y="0"/>
                    <a:pt x="268" y="22"/>
                    <a:pt x="249" y="23"/>
                  </a:cubicBezTo>
                  <a:cubicBezTo>
                    <a:pt x="235" y="23"/>
                    <a:pt x="221" y="12"/>
                    <a:pt x="205" y="11"/>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37" name="Freeform 31">
              <a:extLst>
                <a:ext uri="{FF2B5EF4-FFF2-40B4-BE49-F238E27FC236}">
                  <a16:creationId xmlns:a16="http://schemas.microsoft.com/office/drawing/2014/main" id="{E04959F6-E2DB-45D9-B4F1-5D2B22E9E13C}"/>
                </a:ext>
              </a:extLst>
            </p:cNvPr>
            <p:cNvSpPr>
              <a:spLocks/>
            </p:cNvSpPr>
            <p:nvPr/>
          </p:nvSpPr>
          <p:spPr bwMode="auto">
            <a:xfrm>
              <a:off x="3157538" y="2827338"/>
              <a:ext cx="106363" cy="92075"/>
            </a:xfrm>
            <a:custGeom>
              <a:avLst/>
              <a:gdLst/>
              <a:ahLst/>
              <a:cxnLst>
                <a:cxn ang="0">
                  <a:pos x="193" y="72"/>
                </a:cxn>
                <a:cxn ang="0">
                  <a:pos x="78" y="100"/>
                </a:cxn>
                <a:cxn ang="0">
                  <a:pos x="48" y="207"/>
                </a:cxn>
                <a:cxn ang="0">
                  <a:pos x="3" y="248"/>
                </a:cxn>
                <a:cxn ang="0">
                  <a:pos x="49" y="276"/>
                </a:cxn>
                <a:cxn ang="0">
                  <a:pos x="98" y="313"/>
                </a:cxn>
                <a:cxn ang="0">
                  <a:pos x="197" y="287"/>
                </a:cxn>
                <a:cxn ang="0">
                  <a:pos x="201" y="232"/>
                </a:cxn>
                <a:cxn ang="0">
                  <a:pos x="273" y="224"/>
                </a:cxn>
                <a:cxn ang="0">
                  <a:pos x="277" y="224"/>
                </a:cxn>
                <a:cxn ang="0">
                  <a:pos x="293" y="248"/>
                </a:cxn>
                <a:cxn ang="0">
                  <a:pos x="352" y="233"/>
                </a:cxn>
                <a:cxn ang="0">
                  <a:pos x="358" y="160"/>
                </a:cxn>
                <a:cxn ang="0">
                  <a:pos x="342" y="76"/>
                </a:cxn>
                <a:cxn ang="0">
                  <a:pos x="293" y="0"/>
                </a:cxn>
                <a:cxn ang="0">
                  <a:pos x="193" y="72"/>
                </a:cxn>
              </a:cxnLst>
              <a:rect l="0" t="0" r="r" b="b"/>
              <a:pathLst>
                <a:path w="372" h="322">
                  <a:moveTo>
                    <a:pt x="193" y="72"/>
                  </a:moveTo>
                  <a:cubicBezTo>
                    <a:pt x="191" y="18"/>
                    <a:pt x="94" y="81"/>
                    <a:pt x="78" y="100"/>
                  </a:cubicBezTo>
                  <a:cubicBezTo>
                    <a:pt x="46" y="137"/>
                    <a:pt x="71" y="173"/>
                    <a:pt x="48" y="207"/>
                  </a:cubicBezTo>
                  <a:cubicBezTo>
                    <a:pt x="37" y="224"/>
                    <a:pt x="5" y="226"/>
                    <a:pt x="3" y="248"/>
                  </a:cubicBezTo>
                  <a:cubicBezTo>
                    <a:pt x="0" y="274"/>
                    <a:pt x="36" y="313"/>
                    <a:pt x="49" y="276"/>
                  </a:cubicBezTo>
                  <a:cubicBezTo>
                    <a:pt x="79" y="280"/>
                    <a:pt x="77" y="305"/>
                    <a:pt x="98" y="313"/>
                  </a:cubicBezTo>
                  <a:cubicBezTo>
                    <a:pt x="122" y="322"/>
                    <a:pt x="187" y="314"/>
                    <a:pt x="197" y="287"/>
                  </a:cubicBezTo>
                  <a:cubicBezTo>
                    <a:pt x="204" y="271"/>
                    <a:pt x="197" y="250"/>
                    <a:pt x="201" y="232"/>
                  </a:cubicBezTo>
                  <a:cubicBezTo>
                    <a:pt x="226" y="246"/>
                    <a:pt x="253" y="250"/>
                    <a:pt x="273" y="224"/>
                  </a:cubicBezTo>
                  <a:cubicBezTo>
                    <a:pt x="277" y="224"/>
                    <a:pt x="277" y="224"/>
                    <a:pt x="277" y="224"/>
                  </a:cubicBezTo>
                  <a:cubicBezTo>
                    <a:pt x="293" y="248"/>
                    <a:pt x="293" y="248"/>
                    <a:pt x="293" y="248"/>
                  </a:cubicBezTo>
                  <a:cubicBezTo>
                    <a:pt x="308" y="242"/>
                    <a:pt x="340" y="241"/>
                    <a:pt x="352" y="233"/>
                  </a:cubicBezTo>
                  <a:cubicBezTo>
                    <a:pt x="372" y="217"/>
                    <a:pt x="363" y="179"/>
                    <a:pt x="358" y="160"/>
                  </a:cubicBezTo>
                  <a:cubicBezTo>
                    <a:pt x="351" y="130"/>
                    <a:pt x="357" y="104"/>
                    <a:pt x="342" y="76"/>
                  </a:cubicBezTo>
                  <a:cubicBezTo>
                    <a:pt x="326" y="44"/>
                    <a:pt x="292" y="43"/>
                    <a:pt x="293" y="0"/>
                  </a:cubicBezTo>
                  <a:cubicBezTo>
                    <a:pt x="249" y="1"/>
                    <a:pt x="235" y="60"/>
                    <a:pt x="193" y="72"/>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38" name="Freeform 32">
              <a:extLst>
                <a:ext uri="{FF2B5EF4-FFF2-40B4-BE49-F238E27FC236}">
                  <a16:creationId xmlns:a16="http://schemas.microsoft.com/office/drawing/2014/main" id="{68EF13C2-3333-4B9E-B4BC-DED03912B917}"/>
                </a:ext>
              </a:extLst>
            </p:cNvPr>
            <p:cNvSpPr>
              <a:spLocks noEditPoints="1"/>
            </p:cNvSpPr>
            <p:nvPr/>
          </p:nvSpPr>
          <p:spPr bwMode="auto">
            <a:xfrm>
              <a:off x="2333625" y="2511425"/>
              <a:ext cx="955675" cy="963613"/>
            </a:xfrm>
            <a:custGeom>
              <a:avLst/>
              <a:gdLst/>
              <a:ahLst/>
              <a:cxnLst>
                <a:cxn ang="0">
                  <a:pos x="1948" y="136"/>
                </a:cxn>
                <a:cxn ang="0">
                  <a:pos x="1664" y="186"/>
                </a:cxn>
                <a:cxn ang="0">
                  <a:pos x="1464" y="163"/>
                </a:cxn>
                <a:cxn ang="0">
                  <a:pos x="1280" y="40"/>
                </a:cxn>
                <a:cxn ang="0">
                  <a:pos x="1115" y="372"/>
                </a:cxn>
                <a:cxn ang="0">
                  <a:pos x="1021" y="556"/>
                </a:cxn>
                <a:cxn ang="0">
                  <a:pos x="998" y="860"/>
                </a:cxn>
                <a:cxn ang="0">
                  <a:pos x="821" y="1138"/>
                </a:cxn>
                <a:cxn ang="0">
                  <a:pos x="696" y="1392"/>
                </a:cxn>
                <a:cxn ang="0">
                  <a:pos x="536" y="1672"/>
                </a:cxn>
                <a:cxn ang="0">
                  <a:pos x="396" y="1772"/>
                </a:cxn>
                <a:cxn ang="0">
                  <a:pos x="314" y="1702"/>
                </a:cxn>
                <a:cxn ang="0">
                  <a:pos x="248" y="1760"/>
                </a:cxn>
                <a:cxn ang="0">
                  <a:pos x="168" y="1727"/>
                </a:cxn>
                <a:cxn ang="0">
                  <a:pos x="60" y="1924"/>
                </a:cxn>
                <a:cxn ang="0">
                  <a:pos x="129" y="1954"/>
                </a:cxn>
                <a:cxn ang="0">
                  <a:pos x="624" y="1953"/>
                </a:cxn>
                <a:cxn ang="0">
                  <a:pos x="824" y="2144"/>
                </a:cxn>
                <a:cxn ang="0">
                  <a:pos x="934" y="2337"/>
                </a:cxn>
                <a:cxn ang="0">
                  <a:pos x="1036" y="2324"/>
                </a:cxn>
                <a:cxn ang="0">
                  <a:pos x="1252" y="2324"/>
                </a:cxn>
                <a:cxn ang="0">
                  <a:pos x="1420" y="2136"/>
                </a:cxn>
                <a:cxn ang="0">
                  <a:pos x="1612" y="2200"/>
                </a:cxn>
                <a:cxn ang="0">
                  <a:pos x="1688" y="2408"/>
                </a:cxn>
                <a:cxn ang="0">
                  <a:pos x="1732" y="2832"/>
                </a:cxn>
                <a:cxn ang="0">
                  <a:pos x="1952" y="2840"/>
                </a:cxn>
                <a:cxn ang="0">
                  <a:pos x="2056" y="2824"/>
                </a:cxn>
                <a:cxn ang="0">
                  <a:pos x="2188" y="2899"/>
                </a:cxn>
                <a:cxn ang="0">
                  <a:pos x="2392" y="2998"/>
                </a:cxn>
                <a:cxn ang="0">
                  <a:pos x="2604" y="2944"/>
                </a:cxn>
                <a:cxn ang="0">
                  <a:pos x="2806" y="3098"/>
                </a:cxn>
                <a:cxn ang="0">
                  <a:pos x="2956" y="3264"/>
                </a:cxn>
                <a:cxn ang="0">
                  <a:pos x="3064" y="3208"/>
                </a:cxn>
                <a:cxn ang="0">
                  <a:pos x="2929" y="3072"/>
                </a:cxn>
                <a:cxn ang="0">
                  <a:pos x="2848" y="2810"/>
                </a:cxn>
                <a:cxn ang="0">
                  <a:pos x="2848" y="2588"/>
                </a:cxn>
                <a:cxn ang="0">
                  <a:pos x="2908" y="2404"/>
                </a:cxn>
                <a:cxn ang="0">
                  <a:pos x="3123" y="2132"/>
                </a:cxn>
                <a:cxn ang="0">
                  <a:pos x="3032" y="1924"/>
                </a:cxn>
                <a:cxn ang="0">
                  <a:pos x="2965" y="1600"/>
                </a:cxn>
                <a:cxn ang="0">
                  <a:pos x="2932" y="1392"/>
                </a:cxn>
                <a:cxn ang="0">
                  <a:pos x="2970" y="1216"/>
                </a:cxn>
                <a:cxn ang="0">
                  <a:pos x="3033" y="1068"/>
                </a:cxn>
                <a:cxn ang="0">
                  <a:pos x="3089" y="848"/>
                </a:cxn>
                <a:cxn ang="0">
                  <a:pos x="3142" y="740"/>
                </a:cxn>
                <a:cxn ang="0">
                  <a:pos x="3324" y="560"/>
                </a:cxn>
                <a:cxn ang="0">
                  <a:pos x="3233" y="388"/>
                </a:cxn>
                <a:cxn ang="0">
                  <a:pos x="3192" y="260"/>
                </a:cxn>
                <a:cxn ang="0">
                  <a:pos x="2960" y="170"/>
                </a:cxn>
                <a:cxn ang="0">
                  <a:pos x="2637" y="44"/>
                </a:cxn>
                <a:cxn ang="0">
                  <a:pos x="2372" y="26"/>
                </a:cxn>
                <a:cxn ang="0">
                  <a:pos x="2172" y="80"/>
                </a:cxn>
                <a:cxn ang="0">
                  <a:pos x="3340" y="292"/>
                </a:cxn>
                <a:cxn ang="0">
                  <a:pos x="1712" y="3376"/>
                </a:cxn>
              </a:cxnLst>
              <a:rect l="0" t="0" r="r" b="b"/>
              <a:pathLst>
                <a:path w="3344" h="3376">
                  <a:moveTo>
                    <a:pt x="2172" y="80"/>
                  </a:moveTo>
                  <a:cubicBezTo>
                    <a:pt x="2163" y="63"/>
                    <a:pt x="2111" y="22"/>
                    <a:pt x="2112" y="64"/>
                  </a:cubicBezTo>
                  <a:cubicBezTo>
                    <a:pt x="2067" y="81"/>
                    <a:pt x="1972" y="91"/>
                    <a:pt x="1948" y="136"/>
                  </a:cubicBezTo>
                  <a:cubicBezTo>
                    <a:pt x="1901" y="109"/>
                    <a:pt x="1834" y="70"/>
                    <a:pt x="1824" y="152"/>
                  </a:cubicBezTo>
                  <a:cubicBezTo>
                    <a:pt x="1790" y="157"/>
                    <a:pt x="1803" y="204"/>
                    <a:pt x="1768" y="213"/>
                  </a:cubicBezTo>
                  <a:cubicBezTo>
                    <a:pt x="1743" y="219"/>
                    <a:pt x="1691" y="192"/>
                    <a:pt x="1664" y="186"/>
                  </a:cubicBezTo>
                  <a:cubicBezTo>
                    <a:pt x="1640" y="181"/>
                    <a:pt x="1614" y="194"/>
                    <a:pt x="1588" y="191"/>
                  </a:cubicBezTo>
                  <a:cubicBezTo>
                    <a:pt x="1564" y="189"/>
                    <a:pt x="1551" y="168"/>
                    <a:pt x="1528" y="162"/>
                  </a:cubicBezTo>
                  <a:cubicBezTo>
                    <a:pt x="1507" y="157"/>
                    <a:pt x="1485" y="168"/>
                    <a:pt x="1464" y="163"/>
                  </a:cubicBezTo>
                  <a:cubicBezTo>
                    <a:pt x="1445" y="158"/>
                    <a:pt x="1445" y="138"/>
                    <a:pt x="1435" y="124"/>
                  </a:cubicBezTo>
                  <a:cubicBezTo>
                    <a:pt x="1418" y="100"/>
                    <a:pt x="1383" y="72"/>
                    <a:pt x="1352" y="72"/>
                  </a:cubicBezTo>
                  <a:cubicBezTo>
                    <a:pt x="1338" y="43"/>
                    <a:pt x="1310" y="40"/>
                    <a:pt x="1280" y="40"/>
                  </a:cubicBezTo>
                  <a:cubicBezTo>
                    <a:pt x="1215" y="40"/>
                    <a:pt x="1161" y="112"/>
                    <a:pt x="1140" y="168"/>
                  </a:cubicBezTo>
                  <a:cubicBezTo>
                    <a:pt x="1082" y="165"/>
                    <a:pt x="1120" y="223"/>
                    <a:pt x="1114" y="256"/>
                  </a:cubicBezTo>
                  <a:cubicBezTo>
                    <a:pt x="1108" y="295"/>
                    <a:pt x="1121" y="335"/>
                    <a:pt x="1115" y="372"/>
                  </a:cubicBezTo>
                  <a:cubicBezTo>
                    <a:pt x="1112" y="395"/>
                    <a:pt x="1091" y="418"/>
                    <a:pt x="1081" y="440"/>
                  </a:cubicBezTo>
                  <a:cubicBezTo>
                    <a:pt x="1072" y="461"/>
                    <a:pt x="1065" y="484"/>
                    <a:pt x="1044" y="496"/>
                  </a:cubicBezTo>
                  <a:cubicBezTo>
                    <a:pt x="1042" y="519"/>
                    <a:pt x="1024" y="533"/>
                    <a:pt x="1021" y="556"/>
                  </a:cubicBezTo>
                  <a:cubicBezTo>
                    <a:pt x="1015" y="597"/>
                    <a:pt x="1027" y="640"/>
                    <a:pt x="1017" y="680"/>
                  </a:cubicBezTo>
                  <a:cubicBezTo>
                    <a:pt x="1010" y="707"/>
                    <a:pt x="988" y="732"/>
                    <a:pt x="985" y="760"/>
                  </a:cubicBezTo>
                  <a:cubicBezTo>
                    <a:pt x="981" y="793"/>
                    <a:pt x="1000" y="828"/>
                    <a:pt x="998" y="860"/>
                  </a:cubicBezTo>
                  <a:cubicBezTo>
                    <a:pt x="996" y="890"/>
                    <a:pt x="963" y="924"/>
                    <a:pt x="957" y="956"/>
                  </a:cubicBezTo>
                  <a:cubicBezTo>
                    <a:pt x="952" y="987"/>
                    <a:pt x="965" y="1010"/>
                    <a:pt x="947" y="1040"/>
                  </a:cubicBezTo>
                  <a:cubicBezTo>
                    <a:pt x="913" y="1095"/>
                    <a:pt x="868" y="1101"/>
                    <a:pt x="821" y="1138"/>
                  </a:cubicBezTo>
                  <a:cubicBezTo>
                    <a:pt x="783" y="1168"/>
                    <a:pt x="776" y="1218"/>
                    <a:pt x="747" y="1256"/>
                  </a:cubicBezTo>
                  <a:cubicBezTo>
                    <a:pt x="732" y="1276"/>
                    <a:pt x="703" y="1288"/>
                    <a:pt x="694" y="1312"/>
                  </a:cubicBezTo>
                  <a:cubicBezTo>
                    <a:pt x="685" y="1336"/>
                    <a:pt x="696" y="1367"/>
                    <a:pt x="696" y="1392"/>
                  </a:cubicBezTo>
                  <a:cubicBezTo>
                    <a:pt x="697" y="1469"/>
                    <a:pt x="697" y="1545"/>
                    <a:pt x="644" y="1607"/>
                  </a:cubicBezTo>
                  <a:cubicBezTo>
                    <a:pt x="629" y="1626"/>
                    <a:pt x="604" y="1621"/>
                    <a:pt x="585" y="1632"/>
                  </a:cubicBezTo>
                  <a:cubicBezTo>
                    <a:pt x="560" y="1647"/>
                    <a:pt x="572" y="1673"/>
                    <a:pt x="536" y="1672"/>
                  </a:cubicBezTo>
                  <a:cubicBezTo>
                    <a:pt x="477" y="1736"/>
                    <a:pt x="477" y="1736"/>
                    <a:pt x="477" y="1736"/>
                  </a:cubicBezTo>
                  <a:cubicBezTo>
                    <a:pt x="444" y="1773"/>
                    <a:pt x="444" y="1773"/>
                    <a:pt x="444" y="1773"/>
                  </a:cubicBezTo>
                  <a:cubicBezTo>
                    <a:pt x="396" y="1772"/>
                    <a:pt x="396" y="1772"/>
                    <a:pt x="396" y="1772"/>
                  </a:cubicBezTo>
                  <a:cubicBezTo>
                    <a:pt x="391" y="1736"/>
                    <a:pt x="392" y="1732"/>
                    <a:pt x="408" y="1700"/>
                  </a:cubicBezTo>
                  <a:cubicBezTo>
                    <a:pt x="392" y="1672"/>
                    <a:pt x="392" y="1672"/>
                    <a:pt x="392" y="1672"/>
                  </a:cubicBezTo>
                  <a:cubicBezTo>
                    <a:pt x="314" y="1702"/>
                    <a:pt x="314" y="1702"/>
                    <a:pt x="314" y="1702"/>
                  </a:cubicBezTo>
                  <a:cubicBezTo>
                    <a:pt x="264" y="1704"/>
                    <a:pt x="264" y="1704"/>
                    <a:pt x="264" y="1704"/>
                  </a:cubicBezTo>
                  <a:cubicBezTo>
                    <a:pt x="252" y="1760"/>
                    <a:pt x="252" y="1760"/>
                    <a:pt x="252" y="1760"/>
                  </a:cubicBezTo>
                  <a:cubicBezTo>
                    <a:pt x="248" y="1760"/>
                    <a:pt x="248" y="1760"/>
                    <a:pt x="248" y="1760"/>
                  </a:cubicBezTo>
                  <a:cubicBezTo>
                    <a:pt x="233" y="1751"/>
                    <a:pt x="224" y="1763"/>
                    <a:pt x="216" y="1776"/>
                  </a:cubicBezTo>
                  <a:cubicBezTo>
                    <a:pt x="212" y="1776"/>
                    <a:pt x="212" y="1776"/>
                    <a:pt x="212" y="1776"/>
                  </a:cubicBezTo>
                  <a:cubicBezTo>
                    <a:pt x="203" y="1763"/>
                    <a:pt x="184" y="1729"/>
                    <a:pt x="168" y="1727"/>
                  </a:cubicBezTo>
                  <a:cubicBezTo>
                    <a:pt x="158" y="1726"/>
                    <a:pt x="148" y="1737"/>
                    <a:pt x="140" y="1741"/>
                  </a:cubicBezTo>
                  <a:cubicBezTo>
                    <a:pt x="110" y="1757"/>
                    <a:pt x="77" y="1778"/>
                    <a:pt x="63" y="1812"/>
                  </a:cubicBezTo>
                  <a:cubicBezTo>
                    <a:pt x="51" y="1842"/>
                    <a:pt x="60" y="1891"/>
                    <a:pt x="60" y="1924"/>
                  </a:cubicBezTo>
                  <a:cubicBezTo>
                    <a:pt x="0" y="1928"/>
                    <a:pt x="0" y="1928"/>
                    <a:pt x="0" y="1928"/>
                  </a:cubicBezTo>
                  <a:cubicBezTo>
                    <a:pt x="4" y="1937"/>
                    <a:pt x="8" y="1946"/>
                    <a:pt x="14" y="1954"/>
                  </a:cubicBezTo>
                  <a:cubicBezTo>
                    <a:pt x="53" y="2006"/>
                    <a:pt x="83" y="1966"/>
                    <a:pt x="129" y="1954"/>
                  </a:cubicBezTo>
                  <a:cubicBezTo>
                    <a:pt x="146" y="1950"/>
                    <a:pt x="177" y="1953"/>
                    <a:pt x="196" y="1952"/>
                  </a:cubicBezTo>
                  <a:cubicBezTo>
                    <a:pt x="269" y="1947"/>
                    <a:pt x="343" y="1962"/>
                    <a:pt x="416" y="1961"/>
                  </a:cubicBezTo>
                  <a:cubicBezTo>
                    <a:pt x="485" y="1961"/>
                    <a:pt x="554" y="1949"/>
                    <a:pt x="624" y="1953"/>
                  </a:cubicBezTo>
                  <a:cubicBezTo>
                    <a:pt x="660" y="1955"/>
                    <a:pt x="719" y="1938"/>
                    <a:pt x="751" y="1957"/>
                  </a:cubicBezTo>
                  <a:cubicBezTo>
                    <a:pt x="787" y="1978"/>
                    <a:pt x="785" y="2056"/>
                    <a:pt x="797" y="2092"/>
                  </a:cubicBezTo>
                  <a:cubicBezTo>
                    <a:pt x="803" y="2110"/>
                    <a:pt x="820" y="2127"/>
                    <a:pt x="824" y="2144"/>
                  </a:cubicBezTo>
                  <a:cubicBezTo>
                    <a:pt x="829" y="2162"/>
                    <a:pt x="819" y="2177"/>
                    <a:pt x="830" y="2195"/>
                  </a:cubicBezTo>
                  <a:cubicBezTo>
                    <a:pt x="843" y="2218"/>
                    <a:pt x="864" y="2236"/>
                    <a:pt x="877" y="2260"/>
                  </a:cubicBezTo>
                  <a:cubicBezTo>
                    <a:pt x="888" y="2280"/>
                    <a:pt x="913" y="2328"/>
                    <a:pt x="934" y="2337"/>
                  </a:cubicBezTo>
                  <a:cubicBezTo>
                    <a:pt x="949" y="2345"/>
                    <a:pt x="968" y="2333"/>
                    <a:pt x="984" y="2334"/>
                  </a:cubicBezTo>
                  <a:cubicBezTo>
                    <a:pt x="1002" y="2335"/>
                    <a:pt x="1018" y="2344"/>
                    <a:pt x="1036" y="2344"/>
                  </a:cubicBezTo>
                  <a:cubicBezTo>
                    <a:pt x="1036" y="2324"/>
                    <a:pt x="1036" y="2324"/>
                    <a:pt x="1036" y="2324"/>
                  </a:cubicBezTo>
                  <a:cubicBezTo>
                    <a:pt x="1124" y="2313"/>
                    <a:pt x="1124" y="2313"/>
                    <a:pt x="1124" y="2313"/>
                  </a:cubicBezTo>
                  <a:cubicBezTo>
                    <a:pt x="1156" y="2323"/>
                    <a:pt x="1156" y="2323"/>
                    <a:pt x="1156" y="2323"/>
                  </a:cubicBezTo>
                  <a:cubicBezTo>
                    <a:pt x="1252" y="2324"/>
                    <a:pt x="1252" y="2324"/>
                    <a:pt x="1252" y="2324"/>
                  </a:cubicBezTo>
                  <a:cubicBezTo>
                    <a:pt x="1256" y="2252"/>
                    <a:pt x="1256" y="2252"/>
                    <a:pt x="1256" y="2252"/>
                  </a:cubicBezTo>
                  <a:cubicBezTo>
                    <a:pt x="1304" y="2238"/>
                    <a:pt x="1259" y="2189"/>
                    <a:pt x="1289" y="2161"/>
                  </a:cubicBezTo>
                  <a:cubicBezTo>
                    <a:pt x="1318" y="2134"/>
                    <a:pt x="1407" y="2177"/>
                    <a:pt x="1420" y="2136"/>
                  </a:cubicBezTo>
                  <a:cubicBezTo>
                    <a:pt x="1460" y="2136"/>
                    <a:pt x="1460" y="2136"/>
                    <a:pt x="1460" y="2136"/>
                  </a:cubicBezTo>
                  <a:cubicBezTo>
                    <a:pt x="1455" y="2155"/>
                    <a:pt x="1429" y="2196"/>
                    <a:pt x="1464" y="2200"/>
                  </a:cubicBezTo>
                  <a:cubicBezTo>
                    <a:pt x="1513" y="2204"/>
                    <a:pt x="1563" y="2200"/>
                    <a:pt x="1612" y="2200"/>
                  </a:cubicBezTo>
                  <a:cubicBezTo>
                    <a:pt x="1628" y="2200"/>
                    <a:pt x="1657" y="2194"/>
                    <a:pt x="1667" y="2209"/>
                  </a:cubicBezTo>
                  <a:cubicBezTo>
                    <a:pt x="1686" y="2238"/>
                    <a:pt x="1656" y="2281"/>
                    <a:pt x="1657" y="2312"/>
                  </a:cubicBezTo>
                  <a:cubicBezTo>
                    <a:pt x="1658" y="2344"/>
                    <a:pt x="1686" y="2374"/>
                    <a:pt x="1688" y="2408"/>
                  </a:cubicBezTo>
                  <a:cubicBezTo>
                    <a:pt x="1691" y="2486"/>
                    <a:pt x="1617" y="2627"/>
                    <a:pt x="1736" y="2660"/>
                  </a:cubicBezTo>
                  <a:cubicBezTo>
                    <a:pt x="1729" y="2699"/>
                    <a:pt x="1753" y="2737"/>
                    <a:pt x="1752" y="2776"/>
                  </a:cubicBezTo>
                  <a:cubicBezTo>
                    <a:pt x="1751" y="2799"/>
                    <a:pt x="1726" y="2808"/>
                    <a:pt x="1732" y="2832"/>
                  </a:cubicBezTo>
                  <a:cubicBezTo>
                    <a:pt x="1742" y="2874"/>
                    <a:pt x="1770" y="2900"/>
                    <a:pt x="1800" y="2852"/>
                  </a:cubicBezTo>
                  <a:cubicBezTo>
                    <a:pt x="1828" y="2862"/>
                    <a:pt x="1883" y="2866"/>
                    <a:pt x="1912" y="2858"/>
                  </a:cubicBezTo>
                  <a:cubicBezTo>
                    <a:pt x="1927" y="2854"/>
                    <a:pt x="1937" y="2842"/>
                    <a:pt x="1952" y="2840"/>
                  </a:cubicBezTo>
                  <a:cubicBezTo>
                    <a:pt x="1970" y="2837"/>
                    <a:pt x="1987" y="2847"/>
                    <a:pt x="2004" y="2848"/>
                  </a:cubicBezTo>
                  <a:cubicBezTo>
                    <a:pt x="2024" y="2849"/>
                    <a:pt x="2035" y="2841"/>
                    <a:pt x="2052" y="2836"/>
                  </a:cubicBezTo>
                  <a:cubicBezTo>
                    <a:pt x="2056" y="2824"/>
                    <a:pt x="2056" y="2824"/>
                    <a:pt x="2056" y="2824"/>
                  </a:cubicBezTo>
                  <a:cubicBezTo>
                    <a:pt x="2071" y="2835"/>
                    <a:pt x="2108" y="2852"/>
                    <a:pt x="2116" y="2868"/>
                  </a:cubicBezTo>
                  <a:cubicBezTo>
                    <a:pt x="2123" y="2884"/>
                    <a:pt x="2102" y="2902"/>
                    <a:pt x="2118" y="2916"/>
                  </a:cubicBezTo>
                  <a:cubicBezTo>
                    <a:pt x="2142" y="2938"/>
                    <a:pt x="2167" y="2907"/>
                    <a:pt x="2188" y="2899"/>
                  </a:cubicBezTo>
                  <a:cubicBezTo>
                    <a:pt x="2216" y="2887"/>
                    <a:pt x="2250" y="2890"/>
                    <a:pt x="2280" y="2880"/>
                  </a:cubicBezTo>
                  <a:cubicBezTo>
                    <a:pt x="2280" y="2956"/>
                    <a:pt x="2280" y="2956"/>
                    <a:pt x="2280" y="2956"/>
                  </a:cubicBezTo>
                  <a:cubicBezTo>
                    <a:pt x="2318" y="2967"/>
                    <a:pt x="2355" y="2988"/>
                    <a:pt x="2392" y="2998"/>
                  </a:cubicBezTo>
                  <a:cubicBezTo>
                    <a:pt x="2415" y="3004"/>
                    <a:pt x="2441" y="2998"/>
                    <a:pt x="2464" y="3002"/>
                  </a:cubicBezTo>
                  <a:cubicBezTo>
                    <a:pt x="2495" y="3007"/>
                    <a:pt x="2520" y="3021"/>
                    <a:pt x="2552" y="3010"/>
                  </a:cubicBezTo>
                  <a:cubicBezTo>
                    <a:pt x="2591" y="2996"/>
                    <a:pt x="2559" y="2949"/>
                    <a:pt x="2604" y="2944"/>
                  </a:cubicBezTo>
                  <a:cubicBezTo>
                    <a:pt x="2604" y="2986"/>
                    <a:pt x="2634" y="2985"/>
                    <a:pt x="2652" y="3017"/>
                  </a:cubicBezTo>
                  <a:cubicBezTo>
                    <a:pt x="2664" y="3038"/>
                    <a:pt x="2660" y="3060"/>
                    <a:pt x="2688" y="3069"/>
                  </a:cubicBezTo>
                  <a:cubicBezTo>
                    <a:pt x="2722" y="3080"/>
                    <a:pt x="2775" y="3074"/>
                    <a:pt x="2806" y="3098"/>
                  </a:cubicBezTo>
                  <a:cubicBezTo>
                    <a:pt x="2828" y="3116"/>
                    <a:pt x="2828" y="3147"/>
                    <a:pt x="2836" y="3172"/>
                  </a:cubicBezTo>
                  <a:cubicBezTo>
                    <a:pt x="2864" y="3164"/>
                    <a:pt x="2864" y="3164"/>
                    <a:pt x="2864" y="3164"/>
                  </a:cubicBezTo>
                  <a:cubicBezTo>
                    <a:pt x="2882" y="3200"/>
                    <a:pt x="2907" y="3273"/>
                    <a:pt x="2956" y="3264"/>
                  </a:cubicBezTo>
                  <a:cubicBezTo>
                    <a:pt x="2984" y="3259"/>
                    <a:pt x="3004" y="3235"/>
                    <a:pt x="3032" y="3232"/>
                  </a:cubicBezTo>
                  <a:cubicBezTo>
                    <a:pt x="3018" y="3254"/>
                    <a:pt x="3041" y="3289"/>
                    <a:pt x="3060" y="3265"/>
                  </a:cubicBezTo>
                  <a:cubicBezTo>
                    <a:pt x="3070" y="3253"/>
                    <a:pt x="3064" y="3223"/>
                    <a:pt x="3064" y="3208"/>
                  </a:cubicBezTo>
                  <a:cubicBezTo>
                    <a:pt x="3064" y="3155"/>
                    <a:pt x="3075" y="3087"/>
                    <a:pt x="3060" y="3036"/>
                  </a:cubicBezTo>
                  <a:cubicBezTo>
                    <a:pt x="3029" y="3042"/>
                    <a:pt x="2990" y="3042"/>
                    <a:pt x="2996" y="3084"/>
                  </a:cubicBezTo>
                  <a:cubicBezTo>
                    <a:pt x="2977" y="3078"/>
                    <a:pt x="2944" y="3080"/>
                    <a:pt x="2929" y="3072"/>
                  </a:cubicBezTo>
                  <a:cubicBezTo>
                    <a:pt x="2916" y="3065"/>
                    <a:pt x="2910" y="3046"/>
                    <a:pt x="2900" y="3036"/>
                  </a:cubicBezTo>
                  <a:cubicBezTo>
                    <a:pt x="2862" y="3002"/>
                    <a:pt x="2813" y="2983"/>
                    <a:pt x="2814" y="2924"/>
                  </a:cubicBezTo>
                  <a:cubicBezTo>
                    <a:pt x="2814" y="2896"/>
                    <a:pt x="2835" y="2836"/>
                    <a:pt x="2848" y="2810"/>
                  </a:cubicBezTo>
                  <a:cubicBezTo>
                    <a:pt x="2852" y="2800"/>
                    <a:pt x="2863" y="2794"/>
                    <a:pt x="2865" y="2783"/>
                  </a:cubicBezTo>
                  <a:cubicBezTo>
                    <a:pt x="2868" y="2769"/>
                    <a:pt x="2858" y="2754"/>
                    <a:pt x="2857" y="2740"/>
                  </a:cubicBezTo>
                  <a:cubicBezTo>
                    <a:pt x="2850" y="2684"/>
                    <a:pt x="2869" y="2641"/>
                    <a:pt x="2848" y="2588"/>
                  </a:cubicBezTo>
                  <a:cubicBezTo>
                    <a:pt x="2838" y="2565"/>
                    <a:pt x="2843" y="2554"/>
                    <a:pt x="2816" y="2544"/>
                  </a:cubicBezTo>
                  <a:cubicBezTo>
                    <a:pt x="2816" y="2536"/>
                    <a:pt x="2816" y="2536"/>
                    <a:pt x="2816" y="2536"/>
                  </a:cubicBezTo>
                  <a:cubicBezTo>
                    <a:pt x="2868" y="2516"/>
                    <a:pt x="2920" y="2460"/>
                    <a:pt x="2908" y="2404"/>
                  </a:cubicBezTo>
                  <a:cubicBezTo>
                    <a:pt x="3228" y="2360"/>
                    <a:pt x="3228" y="2360"/>
                    <a:pt x="3228" y="2360"/>
                  </a:cubicBezTo>
                  <a:cubicBezTo>
                    <a:pt x="3221" y="2317"/>
                    <a:pt x="3196" y="2290"/>
                    <a:pt x="3180" y="2252"/>
                  </a:cubicBezTo>
                  <a:cubicBezTo>
                    <a:pt x="3162" y="2210"/>
                    <a:pt x="3153" y="2169"/>
                    <a:pt x="3123" y="2132"/>
                  </a:cubicBezTo>
                  <a:cubicBezTo>
                    <a:pt x="3106" y="2113"/>
                    <a:pt x="3083" y="2109"/>
                    <a:pt x="3064" y="2094"/>
                  </a:cubicBezTo>
                  <a:cubicBezTo>
                    <a:pt x="3038" y="2073"/>
                    <a:pt x="3019" y="2032"/>
                    <a:pt x="3012" y="2000"/>
                  </a:cubicBezTo>
                  <a:cubicBezTo>
                    <a:pt x="3005" y="1969"/>
                    <a:pt x="3036" y="1950"/>
                    <a:pt x="3032" y="1924"/>
                  </a:cubicBezTo>
                  <a:cubicBezTo>
                    <a:pt x="3024" y="1877"/>
                    <a:pt x="2985" y="1834"/>
                    <a:pt x="2984" y="1787"/>
                  </a:cubicBezTo>
                  <a:cubicBezTo>
                    <a:pt x="2983" y="1757"/>
                    <a:pt x="3016" y="1706"/>
                    <a:pt x="2988" y="1688"/>
                  </a:cubicBezTo>
                  <a:cubicBezTo>
                    <a:pt x="2965" y="1600"/>
                    <a:pt x="2965" y="1600"/>
                    <a:pt x="2965" y="1600"/>
                  </a:cubicBezTo>
                  <a:cubicBezTo>
                    <a:pt x="2965" y="1464"/>
                    <a:pt x="2965" y="1464"/>
                    <a:pt x="2965" y="1464"/>
                  </a:cubicBezTo>
                  <a:cubicBezTo>
                    <a:pt x="2928" y="1425"/>
                    <a:pt x="2928" y="1425"/>
                    <a:pt x="2928" y="1425"/>
                  </a:cubicBezTo>
                  <a:cubicBezTo>
                    <a:pt x="2932" y="1392"/>
                    <a:pt x="2932" y="1392"/>
                    <a:pt x="2932" y="1392"/>
                  </a:cubicBezTo>
                  <a:cubicBezTo>
                    <a:pt x="2908" y="1394"/>
                    <a:pt x="2887" y="1379"/>
                    <a:pt x="2904" y="1353"/>
                  </a:cubicBezTo>
                  <a:cubicBezTo>
                    <a:pt x="2917" y="1333"/>
                    <a:pt x="2942" y="1334"/>
                    <a:pt x="2950" y="1308"/>
                  </a:cubicBezTo>
                  <a:cubicBezTo>
                    <a:pt x="2962" y="1271"/>
                    <a:pt x="2938" y="1251"/>
                    <a:pt x="2970" y="1216"/>
                  </a:cubicBezTo>
                  <a:cubicBezTo>
                    <a:pt x="2990" y="1194"/>
                    <a:pt x="3028" y="1189"/>
                    <a:pt x="3044" y="1164"/>
                  </a:cubicBezTo>
                  <a:cubicBezTo>
                    <a:pt x="3028" y="1164"/>
                    <a:pt x="3028" y="1164"/>
                    <a:pt x="3028" y="1164"/>
                  </a:cubicBezTo>
                  <a:cubicBezTo>
                    <a:pt x="3033" y="1068"/>
                    <a:pt x="3033" y="1068"/>
                    <a:pt x="3033" y="1068"/>
                  </a:cubicBezTo>
                  <a:cubicBezTo>
                    <a:pt x="3028" y="1032"/>
                    <a:pt x="3028" y="1032"/>
                    <a:pt x="3028" y="1032"/>
                  </a:cubicBezTo>
                  <a:cubicBezTo>
                    <a:pt x="3038" y="1007"/>
                    <a:pt x="3035" y="978"/>
                    <a:pt x="3043" y="952"/>
                  </a:cubicBezTo>
                  <a:cubicBezTo>
                    <a:pt x="3055" y="917"/>
                    <a:pt x="3080" y="882"/>
                    <a:pt x="3089" y="848"/>
                  </a:cubicBezTo>
                  <a:cubicBezTo>
                    <a:pt x="3093" y="831"/>
                    <a:pt x="3083" y="813"/>
                    <a:pt x="3092" y="797"/>
                  </a:cubicBezTo>
                  <a:cubicBezTo>
                    <a:pt x="3100" y="785"/>
                    <a:pt x="3115" y="785"/>
                    <a:pt x="3124" y="775"/>
                  </a:cubicBezTo>
                  <a:cubicBezTo>
                    <a:pt x="3133" y="765"/>
                    <a:pt x="3133" y="749"/>
                    <a:pt x="3142" y="740"/>
                  </a:cubicBezTo>
                  <a:cubicBezTo>
                    <a:pt x="3151" y="731"/>
                    <a:pt x="3165" y="732"/>
                    <a:pt x="3175" y="724"/>
                  </a:cubicBezTo>
                  <a:cubicBezTo>
                    <a:pt x="3196" y="709"/>
                    <a:pt x="3210" y="683"/>
                    <a:pt x="3229" y="665"/>
                  </a:cubicBezTo>
                  <a:cubicBezTo>
                    <a:pt x="3262" y="631"/>
                    <a:pt x="3304" y="605"/>
                    <a:pt x="3324" y="560"/>
                  </a:cubicBezTo>
                  <a:cubicBezTo>
                    <a:pt x="3308" y="548"/>
                    <a:pt x="3264" y="501"/>
                    <a:pt x="3248" y="524"/>
                  </a:cubicBezTo>
                  <a:cubicBezTo>
                    <a:pt x="3196" y="499"/>
                    <a:pt x="3245" y="474"/>
                    <a:pt x="3249" y="440"/>
                  </a:cubicBezTo>
                  <a:cubicBezTo>
                    <a:pt x="3251" y="421"/>
                    <a:pt x="3230" y="407"/>
                    <a:pt x="3233" y="388"/>
                  </a:cubicBezTo>
                  <a:cubicBezTo>
                    <a:pt x="3236" y="370"/>
                    <a:pt x="3284" y="315"/>
                    <a:pt x="3236" y="320"/>
                  </a:cubicBezTo>
                  <a:cubicBezTo>
                    <a:pt x="3230" y="299"/>
                    <a:pt x="3220" y="297"/>
                    <a:pt x="3200" y="300"/>
                  </a:cubicBezTo>
                  <a:cubicBezTo>
                    <a:pt x="3192" y="260"/>
                    <a:pt x="3192" y="260"/>
                    <a:pt x="3192" y="260"/>
                  </a:cubicBezTo>
                  <a:cubicBezTo>
                    <a:pt x="3141" y="257"/>
                    <a:pt x="3061" y="194"/>
                    <a:pt x="3064" y="140"/>
                  </a:cubicBezTo>
                  <a:cubicBezTo>
                    <a:pt x="3047" y="135"/>
                    <a:pt x="3016" y="113"/>
                    <a:pt x="2998" y="124"/>
                  </a:cubicBezTo>
                  <a:cubicBezTo>
                    <a:pt x="2982" y="135"/>
                    <a:pt x="2985" y="165"/>
                    <a:pt x="2960" y="170"/>
                  </a:cubicBezTo>
                  <a:cubicBezTo>
                    <a:pt x="2934" y="174"/>
                    <a:pt x="2902" y="136"/>
                    <a:pt x="2873" y="144"/>
                  </a:cubicBezTo>
                  <a:cubicBezTo>
                    <a:pt x="2847" y="151"/>
                    <a:pt x="2832" y="190"/>
                    <a:pt x="2800" y="183"/>
                  </a:cubicBezTo>
                  <a:cubicBezTo>
                    <a:pt x="2720" y="167"/>
                    <a:pt x="2706" y="77"/>
                    <a:pt x="2637" y="44"/>
                  </a:cubicBezTo>
                  <a:cubicBezTo>
                    <a:pt x="2582" y="18"/>
                    <a:pt x="2551" y="54"/>
                    <a:pt x="2496" y="53"/>
                  </a:cubicBezTo>
                  <a:cubicBezTo>
                    <a:pt x="2473" y="52"/>
                    <a:pt x="2455" y="30"/>
                    <a:pt x="2432" y="25"/>
                  </a:cubicBezTo>
                  <a:cubicBezTo>
                    <a:pt x="2411" y="22"/>
                    <a:pt x="2394" y="34"/>
                    <a:pt x="2372" y="26"/>
                  </a:cubicBezTo>
                  <a:cubicBezTo>
                    <a:pt x="2354" y="19"/>
                    <a:pt x="2331" y="0"/>
                    <a:pt x="2312" y="1"/>
                  </a:cubicBezTo>
                  <a:cubicBezTo>
                    <a:pt x="2269" y="4"/>
                    <a:pt x="2288" y="43"/>
                    <a:pt x="2264" y="60"/>
                  </a:cubicBezTo>
                  <a:cubicBezTo>
                    <a:pt x="2241" y="76"/>
                    <a:pt x="2199" y="69"/>
                    <a:pt x="2172" y="80"/>
                  </a:cubicBezTo>
                  <a:moveTo>
                    <a:pt x="3340" y="292"/>
                  </a:moveTo>
                  <a:cubicBezTo>
                    <a:pt x="3344" y="296"/>
                    <a:pt x="3344" y="296"/>
                    <a:pt x="3344" y="296"/>
                  </a:cubicBezTo>
                  <a:cubicBezTo>
                    <a:pt x="3340" y="292"/>
                    <a:pt x="3340" y="292"/>
                    <a:pt x="3340" y="292"/>
                  </a:cubicBezTo>
                  <a:moveTo>
                    <a:pt x="1700" y="3368"/>
                  </a:moveTo>
                  <a:cubicBezTo>
                    <a:pt x="1700" y="3376"/>
                    <a:pt x="1700" y="3376"/>
                    <a:pt x="1700" y="3376"/>
                  </a:cubicBezTo>
                  <a:cubicBezTo>
                    <a:pt x="1712" y="3376"/>
                    <a:pt x="1712" y="3376"/>
                    <a:pt x="1712" y="3376"/>
                  </a:cubicBezTo>
                  <a:cubicBezTo>
                    <a:pt x="1712" y="3368"/>
                    <a:pt x="1712" y="3368"/>
                    <a:pt x="1712" y="3368"/>
                  </a:cubicBezTo>
                  <a:lnTo>
                    <a:pt x="1700" y="3368"/>
                  </a:lnTo>
                  <a:close/>
                </a:path>
              </a:pathLst>
            </a:custGeom>
            <a:solidFill>
              <a:sysClr val="window" lastClr="FFFFFF">
                <a:lumMod val="75000"/>
              </a:sysClr>
            </a:solid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39" name="Freeform 33">
              <a:extLst>
                <a:ext uri="{FF2B5EF4-FFF2-40B4-BE49-F238E27FC236}">
                  <a16:creationId xmlns:a16="http://schemas.microsoft.com/office/drawing/2014/main" id="{536AC806-2A6B-45CA-A667-A36B4C60FB3A}"/>
                </a:ext>
              </a:extLst>
            </p:cNvPr>
            <p:cNvSpPr>
              <a:spLocks/>
            </p:cNvSpPr>
            <p:nvPr/>
          </p:nvSpPr>
          <p:spPr bwMode="auto">
            <a:xfrm>
              <a:off x="2306638" y="3062288"/>
              <a:ext cx="615950" cy="611188"/>
            </a:xfrm>
            <a:custGeom>
              <a:avLst/>
              <a:gdLst/>
              <a:ahLst/>
              <a:cxnLst>
                <a:cxn ang="0">
                  <a:pos x="197" y="217"/>
                </a:cxn>
                <a:cxn ang="0">
                  <a:pos x="295" y="461"/>
                </a:cxn>
                <a:cxn ang="0">
                  <a:pos x="232" y="589"/>
                </a:cxn>
                <a:cxn ang="0">
                  <a:pos x="325" y="817"/>
                </a:cxn>
                <a:cxn ang="0">
                  <a:pos x="369" y="981"/>
                </a:cxn>
                <a:cxn ang="0">
                  <a:pos x="300" y="1186"/>
                </a:cxn>
                <a:cxn ang="0">
                  <a:pos x="214" y="1269"/>
                </a:cxn>
                <a:cxn ang="0">
                  <a:pos x="146" y="1405"/>
                </a:cxn>
                <a:cxn ang="0">
                  <a:pos x="111" y="1537"/>
                </a:cxn>
                <a:cxn ang="0">
                  <a:pos x="14" y="1757"/>
                </a:cxn>
                <a:cxn ang="0">
                  <a:pos x="24" y="1913"/>
                </a:cxn>
                <a:cxn ang="0">
                  <a:pos x="0" y="1873"/>
                </a:cxn>
                <a:cxn ang="0">
                  <a:pos x="16" y="2017"/>
                </a:cxn>
                <a:cxn ang="0">
                  <a:pos x="156" y="2007"/>
                </a:cxn>
                <a:cxn ang="0">
                  <a:pos x="424" y="2036"/>
                </a:cxn>
                <a:cxn ang="0">
                  <a:pos x="1164" y="2030"/>
                </a:cxn>
                <a:cxn ang="0">
                  <a:pos x="1312" y="2103"/>
                </a:cxn>
                <a:cxn ang="0">
                  <a:pos x="1588" y="2136"/>
                </a:cxn>
                <a:cxn ang="0">
                  <a:pos x="1700" y="2136"/>
                </a:cxn>
                <a:cxn ang="0">
                  <a:pos x="2000" y="2028"/>
                </a:cxn>
                <a:cxn ang="0">
                  <a:pos x="1830" y="1869"/>
                </a:cxn>
                <a:cxn ang="0">
                  <a:pos x="1804" y="1269"/>
                </a:cxn>
                <a:cxn ang="0">
                  <a:pos x="2146" y="1265"/>
                </a:cxn>
                <a:cxn ang="0">
                  <a:pos x="2160" y="1161"/>
                </a:cxn>
                <a:cxn ang="0">
                  <a:pos x="2156" y="1133"/>
                </a:cxn>
                <a:cxn ang="0">
                  <a:pos x="2148" y="893"/>
                </a:cxn>
                <a:cxn ang="0">
                  <a:pos x="2052" y="907"/>
                </a:cxn>
                <a:cxn ang="0">
                  <a:pos x="1884" y="921"/>
                </a:cxn>
                <a:cxn ang="0">
                  <a:pos x="1833" y="905"/>
                </a:cxn>
                <a:cxn ang="0">
                  <a:pos x="1831" y="738"/>
                </a:cxn>
                <a:cxn ang="0">
                  <a:pos x="1791" y="485"/>
                </a:cxn>
                <a:cxn ang="0">
                  <a:pos x="1772" y="277"/>
                </a:cxn>
                <a:cxn ang="0">
                  <a:pos x="1560" y="211"/>
                </a:cxn>
                <a:cxn ang="0">
                  <a:pos x="1404" y="221"/>
                </a:cxn>
                <a:cxn ang="0">
                  <a:pos x="1362" y="306"/>
                </a:cxn>
                <a:cxn ang="0">
                  <a:pos x="1336" y="393"/>
                </a:cxn>
                <a:cxn ang="0">
                  <a:pos x="1182" y="388"/>
                </a:cxn>
                <a:cxn ang="0">
                  <a:pos x="1107" y="410"/>
                </a:cxn>
                <a:cxn ang="0">
                  <a:pos x="1000" y="360"/>
                </a:cxn>
                <a:cxn ang="0">
                  <a:pos x="885" y="133"/>
                </a:cxn>
                <a:cxn ang="0">
                  <a:pos x="664" y="25"/>
                </a:cxn>
                <a:cxn ang="0">
                  <a:pos x="235" y="23"/>
                </a:cxn>
                <a:cxn ang="0">
                  <a:pos x="108" y="24"/>
                </a:cxn>
              </a:cxnLst>
              <a:rect l="0" t="0" r="r" b="b"/>
              <a:pathLst>
                <a:path w="2160" h="2138">
                  <a:moveTo>
                    <a:pt x="108" y="24"/>
                  </a:moveTo>
                  <a:cubicBezTo>
                    <a:pt x="132" y="81"/>
                    <a:pt x="169" y="164"/>
                    <a:pt x="197" y="217"/>
                  </a:cubicBezTo>
                  <a:cubicBezTo>
                    <a:pt x="217" y="255"/>
                    <a:pt x="220" y="305"/>
                    <a:pt x="239" y="345"/>
                  </a:cubicBezTo>
                  <a:cubicBezTo>
                    <a:pt x="256" y="380"/>
                    <a:pt x="288" y="424"/>
                    <a:pt x="295" y="461"/>
                  </a:cubicBezTo>
                  <a:cubicBezTo>
                    <a:pt x="298" y="473"/>
                    <a:pt x="302" y="513"/>
                    <a:pt x="294" y="523"/>
                  </a:cubicBezTo>
                  <a:cubicBezTo>
                    <a:pt x="276" y="543"/>
                    <a:pt x="222" y="548"/>
                    <a:pt x="232" y="589"/>
                  </a:cubicBezTo>
                  <a:cubicBezTo>
                    <a:pt x="237" y="609"/>
                    <a:pt x="254" y="626"/>
                    <a:pt x="261" y="645"/>
                  </a:cubicBezTo>
                  <a:cubicBezTo>
                    <a:pt x="283" y="704"/>
                    <a:pt x="297" y="760"/>
                    <a:pt x="325" y="817"/>
                  </a:cubicBezTo>
                  <a:cubicBezTo>
                    <a:pt x="342" y="852"/>
                    <a:pt x="368" y="878"/>
                    <a:pt x="378" y="917"/>
                  </a:cubicBezTo>
                  <a:cubicBezTo>
                    <a:pt x="384" y="939"/>
                    <a:pt x="372" y="960"/>
                    <a:pt x="369" y="981"/>
                  </a:cubicBezTo>
                  <a:cubicBezTo>
                    <a:pt x="365" y="1010"/>
                    <a:pt x="372" y="1040"/>
                    <a:pt x="366" y="1069"/>
                  </a:cubicBezTo>
                  <a:cubicBezTo>
                    <a:pt x="360" y="1104"/>
                    <a:pt x="328" y="1165"/>
                    <a:pt x="300" y="1186"/>
                  </a:cubicBezTo>
                  <a:cubicBezTo>
                    <a:pt x="280" y="1200"/>
                    <a:pt x="256" y="1198"/>
                    <a:pt x="236" y="1216"/>
                  </a:cubicBezTo>
                  <a:cubicBezTo>
                    <a:pt x="218" y="1232"/>
                    <a:pt x="227" y="1251"/>
                    <a:pt x="214" y="1269"/>
                  </a:cubicBezTo>
                  <a:cubicBezTo>
                    <a:pt x="198" y="1293"/>
                    <a:pt x="166" y="1309"/>
                    <a:pt x="152" y="1334"/>
                  </a:cubicBezTo>
                  <a:cubicBezTo>
                    <a:pt x="141" y="1354"/>
                    <a:pt x="155" y="1382"/>
                    <a:pt x="146" y="1405"/>
                  </a:cubicBezTo>
                  <a:cubicBezTo>
                    <a:pt x="139" y="1421"/>
                    <a:pt x="125" y="1432"/>
                    <a:pt x="119" y="1449"/>
                  </a:cubicBezTo>
                  <a:cubicBezTo>
                    <a:pt x="109" y="1476"/>
                    <a:pt x="117" y="1508"/>
                    <a:pt x="111" y="1537"/>
                  </a:cubicBezTo>
                  <a:cubicBezTo>
                    <a:pt x="99" y="1592"/>
                    <a:pt x="75" y="1646"/>
                    <a:pt x="62" y="1701"/>
                  </a:cubicBezTo>
                  <a:cubicBezTo>
                    <a:pt x="56" y="1728"/>
                    <a:pt x="17" y="1736"/>
                    <a:pt x="14" y="1757"/>
                  </a:cubicBezTo>
                  <a:cubicBezTo>
                    <a:pt x="8" y="1806"/>
                    <a:pt x="38" y="1862"/>
                    <a:pt x="28" y="1913"/>
                  </a:cubicBezTo>
                  <a:cubicBezTo>
                    <a:pt x="24" y="1913"/>
                    <a:pt x="24" y="1913"/>
                    <a:pt x="24" y="1913"/>
                  </a:cubicBezTo>
                  <a:cubicBezTo>
                    <a:pt x="16" y="1873"/>
                    <a:pt x="16" y="1873"/>
                    <a:pt x="16" y="1873"/>
                  </a:cubicBezTo>
                  <a:cubicBezTo>
                    <a:pt x="0" y="1873"/>
                    <a:pt x="0" y="1873"/>
                    <a:pt x="0" y="1873"/>
                  </a:cubicBezTo>
                  <a:cubicBezTo>
                    <a:pt x="19" y="1941"/>
                    <a:pt x="19" y="1941"/>
                    <a:pt x="19" y="1941"/>
                  </a:cubicBezTo>
                  <a:cubicBezTo>
                    <a:pt x="16" y="2017"/>
                    <a:pt x="16" y="2017"/>
                    <a:pt x="16" y="2017"/>
                  </a:cubicBezTo>
                  <a:cubicBezTo>
                    <a:pt x="34" y="2010"/>
                    <a:pt x="53" y="1988"/>
                    <a:pt x="72" y="1988"/>
                  </a:cubicBezTo>
                  <a:cubicBezTo>
                    <a:pt x="98" y="1988"/>
                    <a:pt x="130" y="2012"/>
                    <a:pt x="156" y="2007"/>
                  </a:cubicBezTo>
                  <a:cubicBezTo>
                    <a:pt x="212" y="1995"/>
                    <a:pt x="237" y="1944"/>
                    <a:pt x="300" y="1959"/>
                  </a:cubicBezTo>
                  <a:cubicBezTo>
                    <a:pt x="346" y="1971"/>
                    <a:pt x="367" y="2040"/>
                    <a:pt x="424" y="2036"/>
                  </a:cubicBezTo>
                  <a:cubicBezTo>
                    <a:pt x="587" y="2028"/>
                    <a:pt x="752" y="2029"/>
                    <a:pt x="916" y="2029"/>
                  </a:cubicBezTo>
                  <a:cubicBezTo>
                    <a:pt x="996" y="2029"/>
                    <a:pt x="1086" y="2017"/>
                    <a:pt x="1164" y="2030"/>
                  </a:cubicBezTo>
                  <a:cubicBezTo>
                    <a:pt x="1200" y="2035"/>
                    <a:pt x="1215" y="2089"/>
                    <a:pt x="1252" y="2101"/>
                  </a:cubicBezTo>
                  <a:cubicBezTo>
                    <a:pt x="1272" y="2108"/>
                    <a:pt x="1292" y="2101"/>
                    <a:pt x="1312" y="2103"/>
                  </a:cubicBezTo>
                  <a:cubicBezTo>
                    <a:pt x="1376" y="2109"/>
                    <a:pt x="1442" y="2106"/>
                    <a:pt x="1504" y="2112"/>
                  </a:cubicBezTo>
                  <a:cubicBezTo>
                    <a:pt x="1533" y="2115"/>
                    <a:pt x="1555" y="2136"/>
                    <a:pt x="1588" y="2136"/>
                  </a:cubicBezTo>
                  <a:cubicBezTo>
                    <a:pt x="1605" y="2136"/>
                    <a:pt x="1620" y="2126"/>
                    <a:pt x="1636" y="2125"/>
                  </a:cubicBezTo>
                  <a:cubicBezTo>
                    <a:pt x="1659" y="2124"/>
                    <a:pt x="1678" y="2138"/>
                    <a:pt x="1700" y="2136"/>
                  </a:cubicBezTo>
                  <a:cubicBezTo>
                    <a:pt x="1818" y="2128"/>
                    <a:pt x="1939" y="2086"/>
                    <a:pt x="2056" y="2069"/>
                  </a:cubicBezTo>
                  <a:cubicBezTo>
                    <a:pt x="2044" y="2052"/>
                    <a:pt x="2017" y="2043"/>
                    <a:pt x="2000" y="2028"/>
                  </a:cubicBezTo>
                  <a:cubicBezTo>
                    <a:pt x="1959" y="1994"/>
                    <a:pt x="1925" y="1955"/>
                    <a:pt x="1887" y="1918"/>
                  </a:cubicBezTo>
                  <a:cubicBezTo>
                    <a:pt x="1870" y="1901"/>
                    <a:pt x="1843" y="1889"/>
                    <a:pt x="1830" y="1869"/>
                  </a:cubicBezTo>
                  <a:cubicBezTo>
                    <a:pt x="1793" y="1812"/>
                    <a:pt x="1804" y="1738"/>
                    <a:pt x="1804" y="1673"/>
                  </a:cubicBezTo>
                  <a:cubicBezTo>
                    <a:pt x="1804" y="1269"/>
                    <a:pt x="1804" y="1269"/>
                    <a:pt x="1804" y="1269"/>
                  </a:cubicBezTo>
                  <a:cubicBezTo>
                    <a:pt x="2056" y="1269"/>
                    <a:pt x="2056" y="1269"/>
                    <a:pt x="2056" y="1269"/>
                  </a:cubicBezTo>
                  <a:cubicBezTo>
                    <a:pt x="2076" y="1269"/>
                    <a:pt x="2130" y="1278"/>
                    <a:pt x="2146" y="1265"/>
                  </a:cubicBezTo>
                  <a:cubicBezTo>
                    <a:pt x="2156" y="1256"/>
                    <a:pt x="2134" y="1232"/>
                    <a:pt x="2132" y="1221"/>
                  </a:cubicBezTo>
                  <a:cubicBezTo>
                    <a:pt x="2129" y="1197"/>
                    <a:pt x="2145" y="1177"/>
                    <a:pt x="2160" y="1161"/>
                  </a:cubicBezTo>
                  <a:cubicBezTo>
                    <a:pt x="2160" y="1157"/>
                    <a:pt x="2160" y="1157"/>
                    <a:pt x="2160" y="1157"/>
                  </a:cubicBezTo>
                  <a:cubicBezTo>
                    <a:pt x="2156" y="1133"/>
                    <a:pt x="2156" y="1133"/>
                    <a:pt x="2156" y="1133"/>
                  </a:cubicBezTo>
                  <a:cubicBezTo>
                    <a:pt x="2118" y="1099"/>
                    <a:pt x="2157" y="1027"/>
                    <a:pt x="2157" y="985"/>
                  </a:cubicBezTo>
                  <a:cubicBezTo>
                    <a:pt x="2157" y="953"/>
                    <a:pt x="2144" y="926"/>
                    <a:pt x="2148" y="893"/>
                  </a:cubicBezTo>
                  <a:cubicBezTo>
                    <a:pt x="2112" y="916"/>
                    <a:pt x="2112" y="916"/>
                    <a:pt x="2112" y="916"/>
                  </a:cubicBezTo>
                  <a:cubicBezTo>
                    <a:pt x="2052" y="907"/>
                    <a:pt x="2052" y="907"/>
                    <a:pt x="2052" y="907"/>
                  </a:cubicBezTo>
                  <a:cubicBezTo>
                    <a:pt x="1992" y="928"/>
                    <a:pt x="1992" y="928"/>
                    <a:pt x="1992" y="928"/>
                  </a:cubicBezTo>
                  <a:cubicBezTo>
                    <a:pt x="1884" y="921"/>
                    <a:pt x="1884" y="921"/>
                    <a:pt x="1884" y="921"/>
                  </a:cubicBezTo>
                  <a:cubicBezTo>
                    <a:pt x="1848" y="953"/>
                    <a:pt x="1848" y="953"/>
                    <a:pt x="1848" y="953"/>
                  </a:cubicBezTo>
                  <a:cubicBezTo>
                    <a:pt x="1848" y="934"/>
                    <a:pt x="1833" y="922"/>
                    <a:pt x="1833" y="905"/>
                  </a:cubicBezTo>
                  <a:cubicBezTo>
                    <a:pt x="1832" y="888"/>
                    <a:pt x="1851" y="880"/>
                    <a:pt x="1855" y="865"/>
                  </a:cubicBezTo>
                  <a:cubicBezTo>
                    <a:pt x="1862" y="830"/>
                    <a:pt x="1845" y="770"/>
                    <a:pt x="1831" y="738"/>
                  </a:cubicBezTo>
                  <a:cubicBezTo>
                    <a:pt x="1818" y="706"/>
                    <a:pt x="1775" y="698"/>
                    <a:pt x="1769" y="657"/>
                  </a:cubicBezTo>
                  <a:cubicBezTo>
                    <a:pt x="1760" y="598"/>
                    <a:pt x="1788" y="542"/>
                    <a:pt x="1791" y="485"/>
                  </a:cubicBezTo>
                  <a:cubicBezTo>
                    <a:pt x="1794" y="449"/>
                    <a:pt x="1763" y="419"/>
                    <a:pt x="1760" y="385"/>
                  </a:cubicBezTo>
                  <a:cubicBezTo>
                    <a:pt x="1757" y="348"/>
                    <a:pt x="1776" y="316"/>
                    <a:pt x="1772" y="277"/>
                  </a:cubicBezTo>
                  <a:cubicBezTo>
                    <a:pt x="1715" y="249"/>
                    <a:pt x="1611" y="269"/>
                    <a:pt x="1548" y="269"/>
                  </a:cubicBezTo>
                  <a:cubicBezTo>
                    <a:pt x="1548" y="254"/>
                    <a:pt x="1566" y="222"/>
                    <a:pt x="1560" y="211"/>
                  </a:cubicBezTo>
                  <a:cubicBezTo>
                    <a:pt x="1549" y="194"/>
                    <a:pt x="1506" y="204"/>
                    <a:pt x="1500" y="221"/>
                  </a:cubicBezTo>
                  <a:cubicBezTo>
                    <a:pt x="1404" y="221"/>
                    <a:pt x="1404" y="221"/>
                    <a:pt x="1404" y="221"/>
                  </a:cubicBezTo>
                  <a:cubicBezTo>
                    <a:pt x="1366" y="230"/>
                    <a:pt x="1366" y="230"/>
                    <a:pt x="1366" y="230"/>
                  </a:cubicBezTo>
                  <a:cubicBezTo>
                    <a:pt x="1362" y="306"/>
                    <a:pt x="1362" y="306"/>
                    <a:pt x="1362" y="306"/>
                  </a:cubicBezTo>
                  <a:cubicBezTo>
                    <a:pt x="1341" y="327"/>
                    <a:pt x="1341" y="327"/>
                    <a:pt x="1341" y="327"/>
                  </a:cubicBezTo>
                  <a:cubicBezTo>
                    <a:pt x="1336" y="393"/>
                    <a:pt x="1336" y="393"/>
                    <a:pt x="1336" y="393"/>
                  </a:cubicBezTo>
                  <a:cubicBezTo>
                    <a:pt x="1297" y="393"/>
                    <a:pt x="1262" y="384"/>
                    <a:pt x="1224" y="381"/>
                  </a:cubicBezTo>
                  <a:cubicBezTo>
                    <a:pt x="1208" y="380"/>
                    <a:pt x="1188" y="372"/>
                    <a:pt x="1182" y="388"/>
                  </a:cubicBezTo>
                  <a:cubicBezTo>
                    <a:pt x="1128" y="385"/>
                    <a:pt x="1128" y="385"/>
                    <a:pt x="1128" y="385"/>
                  </a:cubicBezTo>
                  <a:cubicBezTo>
                    <a:pt x="1107" y="410"/>
                    <a:pt x="1107" y="410"/>
                    <a:pt x="1107" y="410"/>
                  </a:cubicBezTo>
                  <a:cubicBezTo>
                    <a:pt x="1080" y="400"/>
                    <a:pt x="1057" y="416"/>
                    <a:pt x="1033" y="406"/>
                  </a:cubicBezTo>
                  <a:cubicBezTo>
                    <a:pt x="1019" y="401"/>
                    <a:pt x="1009" y="372"/>
                    <a:pt x="1000" y="360"/>
                  </a:cubicBezTo>
                  <a:cubicBezTo>
                    <a:pt x="977" y="330"/>
                    <a:pt x="910" y="265"/>
                    <a:pt x="932" y="229"/>
                  </a:cubicBezTo>
                  <a:cubicBezTo>
                    <a:pt x="915" y="196"/>
                    <a:pt x="893" y="171"/>
                    <a:pt x="885" y="133"/>
                  </a:cubicBezTo>
                  <a:cubicBezTo>
                    <a:pt x="878" y="102"/>
                    <a:pt x="887" y="55"/>
                    <a:pt x="859" y="32"/>
                  </a:cubicBezTo>
                  <a:cubicBezTo>
                    <a:pt x="818" y="0"/>
                    <a:pt x="713" y="25"/>
                    <a:pt x="664" y="25"/>
                  </a:cubicBezTo>
                  <a:cubicBezTo>
                    <a:pt x="607" y="25"/>
                    <a:pt x="547" y="33"/>
                    <a:pt x="491" y="30"/>
                  </a:cubicBezTo>
                  <a:cubicBezTo>
                    <a:pt x="412" y="25"/>
                    <a:pt x="314" y="7"/>
                    <a:pt x="235" y="23"/>
                  </a:cubicBezTo>
                  <a:cubicBezTo>
                    <a:pt x="203" y="26"/>
                    <a:pt x="174" y="37"/>
                    <a:pt x="156" y="49"/>
                  </a:cubicBezTo>
                  <a:cubicBezTo>
                    <a:pt x="130" y="13"/>
                    <a:pt x="133" y="18"/>
                    <a:pt x="108" y="24"/>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40" name="Freeform 34">
              <a:extLst>
                <a:ext uri="{FF2B5EF4-FFF2-40B4-BE49-F238E27FC236}">
                  <a16:creationId xmlns:a16="http://schemas.microsoft.com/office/drawing/2014/main" id="{05CCB9C6-B249-49BF-83C5-5631FFC9FB97}"/>
                </a:ext>
              </a:extLst>
            </p:cNvPr>
            <p:cNvSpPr>
              <a:spLocks/>
            </p:cNvSpPr>
            <p:nvPr/>
          </p:nvSpPr>
          <p:spPr bwMode="auto">
            <a:xfrm>
              <a:off x="2305050" y="3617913"/>
              <a:ext cx="676275" cy="596900"/>
            </a:xfrm>
            <a:custGeom>
              <a:avLst/>
              <a:gdLst/>
              <a:ahLst/>
              <a:cxnLst>
                <a:cxn ang="0">
                  <a:pos x="506" y="1039"/>
                </a:cxn>
                <a:cxn ang="0">
                  <a:pos x="502" y="1171"/>
                </a:cxn>
                <a:cxn ang="0">
                  <a:pos x="549" y="1370"/>
                </a:cxn>
                <a:cxn ang="0">
                  <a:pos x="560" y="1531"/>
                </a:cxn>
                <a:cxn ang="0">
                  <a:pos x="584" y="1626"/>
                </a:cxn>
                <a:cxn ang="0">
                  <a:pos x="634" y="1767"/>
                </a:cxn>
                <a:cxn ang="0">
                  <a:pos x="719" y="1927"/>
                </a:cxn>
                <a:cxn ang="0">
                  <a:pos x="838" y="2026"/>
                </a:cxn>
                <a:cxn ang="0">
                  <a:pos x="898" y="2001"/>
                </a:cxn>
                <a:cxn ang="0">
                  <a:pos x="999" y="1976"/>
                </a:cxn>
                <a:cxn ang="0">
                  <a:pos x="1090" y="2058"/>
                </a:cxn>
                <a:cxn ang="0">
                  <a:pos x="1254" y="2067"/>
                </a:cxn>
                <a:cxn ang="0">
                  <a:pos x="1330" y="2051"/>
                </a:cxn>
                <a:cxn ang="0">
                  <a:pos x="1460" y="1992"/>
                </a:cxn>
                <a:cxn ang="0">
                  <a:pos x="1466" y="1767"/>
                </a:cxn>
                <a:cxn ang="0">
                  <a:pos x="1586" y="883"/>
                </a:cxn>
                <a:cxn ang="0">
                  <a:pos x="1638" y="835"/>
                </a:cxn>
                <a:cxn ang="0">
                  <a:pos x="1638" y="243"/>
                </a:cxn>
                <a:cxn ang="0">
                  <a:pos x="2068" y="243"/>
                </a:cxn>
                <a:cxn ang="0">
                  <a:pos x="2118" y="252"/>
                </a:cxn>
                <a:cxn ang="0">
                  <a:pos x="2249" y="197"/>
                </a:cxn>
                <a:cxn ang="0">
                  <a:pos x="2370" y="147"/>
                </a:cxn>
                <a:cxn ang="0">
                  <a:pos x="2326" y="107"/>
                </a:cxn>
                <a:cxn ang="0">
                  <a:pos x="2322" y="119"/>
                </a:cxn>
                <a:cxn ang="0">
                  <a:pos x="2182" y="96"/>
                </a:cxn>
                <a:cxn ang="0">
                  <a:pos x="1514" y="156"/>
                </a:cxn>
                <a:cxn ang="0">
                  <a:pos x="1266" y="145"/>
                </a:cxn>
                <a:cxn ang="0">
                  <a:pos x="986" y="75"/>
                </a:cxn>
                <a:cxn ang="0">
                  <a:pos x="422" y="76"/>
                </a:cxn>
                <a:cxn ang="0">
                  <a:pos x="170" y="47"/>
                </a:cxn>
                <a:cxn ang="0">
                  <a:pos x="58" y="235"/>
                </a:cxn>
                <a:cxn ang="0">
                  <a:pos x="136" y="331"/>
                </a:cxn>
                <a:cxn ang="0">
                  <a:pos x="276" y="579"/>
                </a:cxn>
                <a:cxn ang="0">
                  <a:pos x="406" y="847"/>
                </a:cxn>
              </a:cxnLst>
              <a:rect l="0" t="0" r="r" b="b"/>
              <a:pathLst>
                <a:path w="2370" h="2091">
                  <a:moveTo>
                    <a:pt x="406" y="847"/>
                  </a:moveTo>
                  <a:cubicBezTo>
                    <a:pt x="468" y="890"/>
                    <a:pt x="515" y="961"/>
                    <a:pt x="506" y="1039"/>
                  </a:cubicBezTo>
                  <a:cubicBezTo>
                    <a:pt x="490" y="1031"/>
                    <a:pt x="490" y="1031"/>
                    <a:pt x="490" y="1031"/>
                  </a:cubicBezTo>
                  <a:cubicBezTo>
                    <a:pt x="502" y="1171"/>
                    <a:pt x="502" y="1171"/>
                    <a:pt x="502" y="1171"/>
                  </a:cubicBezTo>
                  <a:cubicBezTo>
                    <a:pt x="499" y="1259"/>
                    <a:pt x="499" y="1259"/>
                    <a:pt x="499" y="1259"/>
                  </a:cubicBezTo>
                  <a:cubicBezTo>
                    <a:pt x="549" y="1370"/>
                    <a:pt x="549" y="1370"/>
                    <a:pt x="549" y="1370"/>
                  </a:cubicBezTo>
                  <a:cubicBezTo>
                    <a:pt x="565" y="1491"/>
                    <a:pt x="565" y="1491"/>
                    <a:pt x="565" y="1491"/>
                  </a:cubicBezTo>
                  <a:cubicBezTo>
                    <a:pt x="560" y="1531"/>
                    <a:pt x="560" y="1531"/>
                    <a:pt x="560" y="1531"/>
                  </a:cubicBezTo>
                  <a:cubicBezTo>
                    <a:pt x="581" y="1579"/>
                    <a:pt x="581" y="1579"/>
                    <a:pt x="581" y="1579"/>
                  </a:cubicBezTo>
                  <a:cubicBezTo>
                    <a:pt x="584" y="1626"/>
                    <a:pt x="584" y="1626"/>
                    <a:pt x="584" y="1626"/>
                  </a:cubicBezTo>
                  <a:cubicBezTo>
                    <a:pt x="618" y="1679"/>
                    <a:pt x="618" y="1679"/>
                    <a:pt x="618" y="1679"/>
                  </a:cubicBezTo>
                  <a:cubicBezTo>
                    <a:pt x="580" y="1691"/>
                    <a:pt x="632" y="1744"/>
                    <a:pt x="634" y="1767"/>
                  </a:cubicBezTo>
                  <a:cubicBezTo>
                    <a:pt x="636" y="1802"/>
                    <a:pt x="651" y="1815"/>
                    <a:pt x="669" y="1843"/>
                  </a:cubicBezTo>
                  <a:cubicBezTo>
                    <a:pt x="687" y="1870"/>
                    <a:pt x="697" y="1902"/>
                    <a:pt x="719" y="1927"/>
                  </a:cubicBezTo>
                  <a:cubicBezTo>
                    <a:pt x="734" y="1945"/>
                    <a:pt x="756" y="1956"/>
                    <a:pt x="774" y="1972"/>
                  </a:cubicBezTo>
                  <a:cubicBezTo>
                    <a:pt x="792" y="1988"/>
                    <a:pt x="813" y="2020"/>
                    <a:pt x="838" y="2026"/>
                  </a:cubicBezTo>
                  <a:cubicBezTo>
                    <a:pt x="851" y="2029"/>
                    <a:pt x="860" y="2017"/>
                    <a:pt x="870" y="2012"/>
                  </a:cubicBezTo>
                  <a:cubicBezTo>
                    <a:pt x="879" y="2007"/>
                    <a:pt x="891" y="2009"/>
                    <a:pt x="898" y="2001"/>
                  </a:cubicBezTo>
                  <a:cubicBezTo>
                    <a:pt x="928" y="1969"/>
                    <a:pt x="907" y="1925"/>
                    <a:pt x="970" y="1939"/>
                  </a:cubicBezTo>
                  <a:cubicBezTo>
                    <a:pt x="963" y="1969"/>
                    <a:pt x="991" y="1955"/>
                    <a:pt x="999" y="1976"/>
                  </a:cubicBezTo>
                  <a:cubicBezTo>
                    <a:pt x="1011" y="2008"/>
                    <a:pt x="984" y="2053"/>
                    <a:pt x="1038" y="2039"/>
                  </a:cubicBezTo>
                  <a:cubicBezTo>
                    <a:pt x="1042" y="2057"/>
                    <a:pt x="1074" y="2054"/>
                    <a:pt x="1090" y="2058"/>
                  </a:cubicBezTo>
                  <a:cubicBezTo>
                    <a:pt x="1108" y="2063"/>
                    <a:pt x="1122" y="2077"/>
                    <a:pt x="1142" y="2078"/>
                  </a:cubicBezTo>
                  <a:cubicBezTo>
                    <a:pt x="1179" y="2079"/>
                    <a:pt x="1216" y="2064"/>
                    <a:pt x="1254" y="2067"/>
                  </a:cubicBezTo>
                  <a:cubicBezTo>
                    <a:pt x="1275" y="2068"/>
                    <a:pt x="1288" y="2091"/>
                    <a:pt x="1310" y="2089"/>
                  </a:cubicBezTo>
                  <a:cubicBezTo>
                    <a:pt x="1333" y="2086"/>
                    <a:pt x="1340" y="2070"/>
                    <a:pt x="1330" y="2051"/>
                  </a:cubicBezTo>
                  <a:cubicBezTo>
                    <a:pt x="1365" y="2049"/>
                    <a:pt x="1366" y="2032"/>
                    <a:pt x="1391" y="2015"/>
                  </a:cubicBezTo>
                  <a:cubicBezTo>
                    <a:pt x="1410" y="2002"/>
                    <a:pt x="1442" y="2010"/>
                    <a:pt x="1460" y="1992"/>
                  </a:cubicBezTo>
                  <a:cubicBezTo>
                    <a:pt x="1472" y="1979"/>
                    <a:pt x="1466" y="1947"/>
                    <a:pt x="1466" y="1931"/>
                  </a:cubicBezTo>
                  <a:cubicBezTo>
                    <a:pt x="1466" y="1767"/>
                    <a:pt x="1466" y="1767"/>
                    <a:pt x="1466" y="1767"/>
                  </a:cubicBezTo>
                  <a:cubicBezTo>
                    <a:pt x="1466" y="883"/>
                    <a:pt x="1466" y="883"/>
                    <a:pt x="1466" y="883"/>
                  </a:cubicBezTo>
                  <a:cubicBezTo>
                    <a:pt x="1586" y="883"/>
                    <a:pt x="1586" y="883"/>
                    <a:pt x="1586" y="883"/>
                  </a:cubicBezTo>
                  <a:cubicBezTo>
                    <a:pt x="1632" y="879"/>
                    <a:pt x="1632" y="879"/>
                    <a:pt x="1632" y="879"/>
                  </a:cubicBezTo>
                  <a:cubicBezTo>
                    <a:pt x="1638" y="835"/>
                    <a:pt x="1638" y="835"/>
                    <a:pt x="1638" y="835"/>
                  </a:cubicBezTo>
                  <a:cubicBezTo>
                    <a:pt x="1638" y="719"/>
                    <a:pt x="1638" y="719"/>
                    <a:pt x="1638" y="719"/>
                  </a:cubicBezTo>
                  <a:cubicBezTo>
                    <a:pt x="1638" y="243"/>
                    <a:pt x="1638" y="243"/>
                    <a:pt x="1638" y="243"/>
                  </a:cubicBezTo>
                  <a:cubicBezTo>
                    <a:pt x="2030" y="187"/>
                    <a:pt x="2030" y="187"/>
                    <a:pt x="2030" y="187"/>
                  </a:cubicBezTo>
                  <a:cubicBezTo>
                    <a:pt x="2068" y="243"/>
                    <a:pt x="2068" y="243"/>
                    <a:pt x="2068" y="243"/>
                  </a:cubicBezTo>
                  <a:cubicBezTo>
                    <a:pt x="2087" y="270"/>
                    <a:pt x="2087" y="270"/>
                    <a:pt x="2087" y="270"/>
                  </a:cubicBezTo>
                  <a:cubicBezTo>
                    <a:pt x="2118" y="252"/>
                    <a:pt x="2118" y="252"/>
                    <a:pt x="2118" y="252"/>
                  </a:cubicBezTo>
                  <a:cubicBezTo>
                    <a:pt x="2202" y="191"/>
                    <a:pt x="2202" y="191"/>
                    <a:pt x="2202" y="191"/>
                  </a:cubicBezTo>
                  <a:cubicBezTo>
                    <a:pt x="2249" y="197"/>
                    <a:pt x="2249" y="197"/>
                    <a:pt x="2249" y="197"/>
                  </a:cubicBezTo>
                  <a:cubicBezTo>
                    <a:pt x="2302" y="160"/>
                    <a:pt x="2302" y="160"/>
                    <a:pt x="2302" y="160"/>
                  </a:cubicBezTo>
                  <a:cubicBezTo>
                    <a:pt x="2370" y="147"/>
                    <a:pt x="2370" y="147"/>
                    <a:pt x="2370" y="147"/>
                  </a:cubicBezTo>
                  <a:cubicBezTo>
                    <a:pt x="2330" y="107"/>
                    <a:pt x="2330" y="107"/>
                    <a:pt x="2330" y="107"/>
                  </a:cubicBezTo>
                  <a:cubicBezTo>
                    <a:pt x="2326" y="107"/>
                    <a:pt x="2326" y="107"/>
                    <a:pt x="2326" y="107"/>
                  </a:cubicBezTo>
                  <a:cubicBezTo>
                    <a:pt x="2326" y="119"/>
                    <a:pt x="2326" y="119"/>
                    <a:pt x="2326" y="119"/>
                  </a:cubicBezTo>
                  <a:cubicBezTo>
                    <a:pt x="2322" y="119"/>
                    <a:pt x="2322" y="119"/>
                    <a:pt x="2322" y="119"/>
                  </a:cubicBezTo>
                  <a:cubicBezTo>
                    <a:pt x="2322" y="103"/>
                    <a:pt x="2322" y="103"/>
                    <a:pt x="2322" y="103"/>
                  </a:cubicBezTo>
                  <a:cubicBezTo>
                    <a:pt x="2275" y="101"/>
                    <a:pt x="2229" y="91"/>
                    <a:pt x="2182" y="96"/>
                  </a:cubicBezTo>
                  <a:cubicBezTo>
                    <a:pt x="1982" y="116"/>
                    <a:pt x="1790" y="184"/>
                    <a:pt x="1590" y="179"/>
                  </a:cubicBezTo>
                  <a:cubicBezTo>
                    <a:pt x="1562" y="178"/>
                    <a:pt x="1541" y="157"/>
                    <a:pt x="1514" y="156"/>
                  </a:cubicBezTo>
                  <a:cubicBezTo>
                    <a:pt x="1451" y="154"/>
                    <a:pt x="1390" y="153"/>
                    <a:pt x="1326" y="147"/>
                  </a:cubicBezTo>
                  <a:cubicBezTo>
                    <a:pt x="1306" y="145"/>
                    <a:pt x="1285" y="150"/>
                    <a:pt x="1266" y="145"/>
                  </a:cubicBezTo>
                  <a:cubicBezTo>
                    <a:pt x="1228" y="134"/>
                    <a:pt x="1217" y="81"/>
                    <a:pt x="1182" y="75"/>
                  </a:cubicBezTo>
                  <a:cubicBezTo>
                    <a:pt x="1119" y="66"/>
                    <a:pt x="1049" y="75"/>
                    <a:pt x="986" y="75"/>
                  </a:cubicBezTo>
                  <a:cubicBezTo>
                    <a:pt x="586" y="75"/>
                    <a:pt x="586" y="75"/>
                    <a:pt x="586" y="75"/>
                  </a:cubicBezTo>
                  <a:cubicBezTo>
                    <a:pt x="539" y="75"/>
                    <a:pt x="465" y="90"/>
                    <a:pt x="422" y="76"/>
                  </a:cubicBezTo>
                  <a:cubicBezTo>
                    <a:pt x="362" y="58"/>
                    <a:pt x="339" y="3"/>
                    <a:pt x="274" y="1"/>
                  </a:cubicBezTo>
                  <a:cubicBezTo>
                    <a:pt x="230" y="0"/>
                    <a:pt x="210" y="41"/>
                    <a:pt x="170" y="47"/>
                  </a:cubicBezTo>
                  <a:cubicBezTo>
                    <a:pt x="124" y="54"/>
                    <a:pt x="55" y="6"/>
                    <a:pt x="25" y="67"/>
                  </a:cubicBezTo>
                  <a:cubicBezTo>
                    <a:pt x="0" y="121"/>
                    <a:pt x="32" y="190"/>
                    <a:pt x="58" y="235"/>
                  </a:cubicBezTo>
                  <a:cubicBezTo>
                    <a:pt x="66" y="249"/>
                    <a:pt x="67" y="266"/>
                    <a:pt x="79" y="278"/>
                  </a:cubicBezTo>
                  <a:cubicBezTo>
                    <a:pt x="96" y="298"/>
                    <a:pt x="120" y="310"/>
                    <a:pt x="136" y="331"/>
                  </a:cubicBezTo>
                  <a:cubicBezTo>
                    <a:pt x="160" y="363"/>
                    <a:pt x="173" y="401"/>
                    <a:pt x="192" y="435"/>
                  </a:cubicBezTo>
                  <a:cubicBezTo>
                    <a:pt x="218" y="482"/>
                    <a:pt x="256" y="531"/>
                    <a:pt x="276" y="579"/>
                  </a:cubicBezTo>
                  <a:cubicBezTo>
                    <a:pt x="290" y="612"/>
                    <a:pt x="296" y="651"/>
                    <a:pt x="313" y="683"/>
                  </a:cubicBezTo>
                  <a:cubicBezTo>
                    <a:pt x="339" y="733"/>
                    <a:pt x="406" y="787"/>
                    <a:pt x="406" y="847"/>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41" name="Freeform 35">
              <a:extLst>
                <a:ext uri="{FF2B5EF4-FFF2-40B4-BE49-F238E27FC236}">
                  <a16:creationId xmlns:a16="http://schemas.microsoft.com/office/drawing/2014/main" id="{0E1A781A-DA27-4C2D-AACB-8658E73E2C9F}"/>
                </a:ext>
              </a:extLst>
            </p:cNvPr>
            <p:cNvSpPr>
              <a:spLocks/>
            </p:cNvSpPr>
            <p:nvPr/>
          </p:nvSpPr>
          <p:spPr bwMode="auto">
            <a:xfrm>
              <a:off x="2717800" y="3656013"/>
              <a:ext cx="469900" cy="458788"/>
            </a:xfrm>
            <a:custGeom>
              <a:avLst/>
              <a:gdLst/>
              <a:ahLst/>
              <a:cxnLst>
                <a:cxn ang="0">
                  <a:pos x="181" y="735"/>
                </a:cxn>
                <a:cxn ang="0">
                  <a:pos x="13" y="735"/>
                </a:cxn>
                <a:cxn ang="0">
                  <a:pos x="13" y="1079"/>
                </a:cxn>
                <a:cxn ang="0">
                  <a:pos x="15" y="1222"/>
                </a:cxn>
                <a:cxn ang="0">
                  <a:pos x="79" y="1271"/>
                </a:cxn>
                <a:cxn ang="0">
                  <a:pos x="152" y="1427"/>
                </a:cxn>
                <a:cxn ang="0">
                  <a:pos x="121" y="1570"/>
                </a:cxn>
                <a:cxn ang="0">
                  <a:pos x="173" y="1578"/>
                </a:cxn>
                <a:cxn ang="0">
                  <a:pos x="325" y="1551"/>
                </a:cxn>
                <a:cxn ang="0">
                  <a:pos x="422" y="1490"/>
                </a:cxn>
                <a:cxn ang="0">
                  <a:pos x="484" y="1439"/>
                </a:cxn>
                <a:cxn ang="0">
                  <a:pos x="509" y="1379"/>
                </a:cxn>
                <a:cxn ang="0">
                  <a:pos x="601" y="1309"/>
                </a:cxn>
                <a:cxn ang="0">
                  <a:pos x="690" y="1369"/>
                </a:cxn>
                <a:cxn ang="0">
                  <a:pos x="737" y="1375"/>
                </a:cxn>
                <a:cxn ang="0">
                  <a:pos x="833" y="1406"/>
                </a:cxn>
                <a:cxn ang="0">
                  <a:pos x="892" y="1395"/>
                </a:cxn>
                <a:cxn ang="0">
                  <a:pos x="953" y="1389"/>
                </a:cxn>
                <a:cxn ang="0">
                  <a:pos x="1052" y="1222"/>
                </a:cxn>
                <a:cxn ang="0">
                  <a:pos x="1129" y="1194"/>
                </a:cxn>
                <a:cxn ang="0">
                  <a:pos x="1159" y="1159"/>
                </a:cxn>
                <a:cxn ang="0">
                  <a:pos x="1202" y="1133"/>
                </a:cxn>
                <a:cxn ang="0">
                  <a:pos x="1231" y="1036"/>
                </a:cxn>
                <a:cxn ang="0">
                  <a:pos x="1285" y="989"/>
                </a:cxn>
                <a:cxn ang="0">
                  <a:pos x="1324" y="976"/>
                </a:cxn>
                <a:cxn ang="0">
                  <a:pos x="1390" y="921"/>
                </a:cxn>
                <a:cxn ang="0">
                  <a:pos x="1450" y="851"/>
                </a:cxn>
                <a:cxn ang="0">
                  <a:pos x="1545" y="827"/>
                </a:cxn>
                <a:cxn ang="0">
                  <a:pos x="1586" y="782"/>
                </a:cxn>
                <a:cxn ang="0">
                  <a:pos x="1641" y="775"/>
                </a:cxn>
                <a:cxn ang="0">
                  <a:pos x="1593" y="703"/>
                </a:cxn>
                <a:cxn ang="0">
                  <a:pos x="1509" y="674"/>
                </a:cxn>
                <a:cxn ang="0">
                  <a:pos x="1381" y="603"/>
                </a:cxn>
                <a:cxn ang="0">
                  <a:pos x="1353" y="556"/>
                </a:cxn>
                <a:cxn ang="0">
                  <a:pos x="1355" y="477"/>
                </a:cxn>
                <a:cxn ang="0">
                  <a:pos x="1294" y="466"/>
                </a:cxn>
                <a:cxn ang="0">
                  <a:pos x="1264" y="404"/>
                </a:cxn>
                <a:cxn ang="0">
                  <a:pos x="1201" y="384"/>
                </a:cxn>
                <a:cxn ang="0">
                  <a:pos x="1087" y="302"/>
                </a:cxn>
                <a:cxn ang="0">
                  <a:pos x="1055" y="207"/>
                </a:cxn>
                <a:cxn ang="0">
                  <a:pos x="1026" y="174"/>
                </a:cxn>
                <a:cxn ang="0">
                  <a:pos x="938" y="50"/>
                </a:cxn>
                <a:cxn ang="0">
                  <a:pos x="923" y="7"/>
                </a:cxn>
                <a:cxn ang="0">
                  <a:pos x="889" y="9"/>
                </a:cxn>
                <a:cxn ang="0">
                  <a:pos x="812" y="41"/>
                </a:cxn>
                <a:cxn ang="0">
                  <a:pos x="765" y="35"/>
                </a:cxn>
                <a:cxn ang="0">
                  <a:pos x="681" y="89"/>
                </a:cxn>
                <a:cxn ang="0">
                  <a:pos x="646" y="115"/>
                </a:cxn>
                <a:cxn ang="0">
                  <a:pos x="584" y="44"/>
                </a:cxn>
                <a:cxn ang="0">
                  <a:pos x="501" y="51"/>
                </a:cxn>
                <a:cxn ang="0">
                  <a:pos x="285" y="92"/>
                </a:cxn>
                <a:cxn ang="0">
                  <a:pos x="187" y="99"/>
                </a:cxn>
                <a:cxn ang="0">
                  <a:pos x="181" y="143"/>
                </a:cxn>
                <a:cxn ang="0">
                  <a:pos x="181" y="259"/>
                </a:cxn>
                <a:cxn ang="0">
                  <a:pos x="181" y="735"/>
                </a:cxn>
              </a:cxnLst>
              <a:rect l="0" t="0" r="r" b="b"/>
              <a:pathLst>
                <a:path w="1641" h="1607">
                  <a:moveTo>
                    <a:pt x="181" y="735"/>
                  </a:moveTo>
                  <a:cubicBezTo>
                    <a:pt x="13" y="735"/>
                    <a:pt x="13" y="735"/>
                    <a:pt x="13" y="735"/>
                  </a:cubicBezTo>
                  <a:cubicBezTo>
                    <a:pt x="13" y="1079"/>
                    <a:pt x="13" y="1079"/>
                    <a:pt x="13" y="1079"/>
                  </a:cubicBezTo>
                  <a:cubicBezTo>
                    <a:pt x="13" y="1119"/>
                    <a:pt x="0" y="1185"/>
                    <a:pt x="15" y="1222"/>
                  </a:cubicBezTo>
                  <a:cubicBezTo>
                    <a:pt x="25" y="1246"/>
                    <a:pt x="63" y="1251"/>
                    <a:pt x="79" y="1271"/>
                  </a:cubicBezTo>
                  <a:cubicBezTo>
                    <a:pt x="112" y="1313"/>
                    <a:pt x="138" y="1376"/>
                    <a:pt x="152" y="1427"/>
                  </a:cubicBezTo>
                  <a:cubicBezTo>
                    <a:pt x="167" y="1481"/>
                    <a:pt x="94" y="1510"/>
                    <a:pt x="121" y="1570"/>
                  </a:cubicBezTo>
                  <a:cubicBezTo>
                    <a:pt x="132" y="1595"/>
                    <a:pt x="154" y="1577"/>
                    <a:pt x="173" y="1578"/>
                  </a:cubicBezTo>
                  <a:cubicBezTo>
                    <a:pt x="207" y="1580"/>
                    <a:pt x="331" y="1607"/>
                    <a:pt x="325" y="1551"/>
                  </a:cubicBezTo>
                  <a:cubicBezTo>
                    <a:pt x="379" y="1551"/>
                    <a:pt x="385" y="1521"/>
                    <a:pt x="422" y="1490"/>
                  </a:cubicBezTo>
                  <a:cubicBezTo>
                    <a:pt x="443" y="1472"/>
                    <a:pt x="469" y="1464"/>
                    <a:pt x="484" y="1439"/>
                  </a:cubicBezTo>
                  <a:cubicBezTo>
                    <a:pt x="496" y="1419"/>
                    <a:pt x="491" y="1395"/>
                    <a:pt x="509" y="1379"/>
                  </a:cubicBezTo>
                  <a:cubicBezTo>
                    <a:pt x="507" y="1329"/>
                    <a:pt x="552" y="1295"/>
                    <a:pt x="601" y="1309"/>
                  </a:cubicBezTo>
                  <a:cubicBezTo>
                    <a:pt x="635" y="1318"/>
                    <a:pt x="659" y="1354"/>
                    <a:pt x="690" y="1369"/>
                  </a:cubicBezTo>
                  <a:cubicBezTo>
                    <a:pt x="705" y="1376"/>
                    <a:pt x="722" y="1369"/>
                    <a:pt x="737" y="1375"/>
                  </a:cubicBezTo>
                  <a:cubicBezTo>
                    <a:pt x="767" y="1387"/>
                    <a:pt x="799" y="1406"/>
                    <a:pt x="833" y="1406"/>
                  </a:cubicBezTo>
                  <a:cubicBezTo>
                    <a:pt x="854" y="1407"/>
                    <a:pt x="872" y="1397"/>
                    <a:pt x="892" y="1395"/>
                  </a:cubicBezTo>
                  <a:cubicBezTo>
                    <a:pt x="913" y="1392"/>
                    <a:pt x="933" y="1398"/>
                    <a:pt x="953" y="1389"/>
                  </a:cubicBezTo>
                  <a:cubicBezTo>
                    <a:pt x="1025" y="1357"/>
                    <a:pt x="1006" y="1272"/>
                    <a:pt x="1052" y="1222"/>
                  </a:cubicBezTo>
                  <a:cubicBezTo>
                    <a:pt x="1076" y="1197"/>
                    <a:pt x="1102" y="1207"/>
                    <a:pt x="1129" y="1194"/>
                  </a:cubicBezTo>
                  <a:cubicBezTo>
                    <a:pt x="1144" y="1187"/>
                    <a:pt x="1148" y="1170"/>
                    <a:pt x="1159" y="1159"/>
                  </a:cubicBezTo>
                  <a:cubicBezTo>
                    <a:pt x="1171" y="1148"/>
                    <a:pt x="1192" y="1146"/>
                    <a:pt x="1202" y="1133"/>
                  </a:cubicBezTo>
                  <a:cubicBezTo>
                    <a:pt x="1220" y="1108"/>
                    <a:pt x="1209" y="1063"/>
                    <a:pt x="1231" y="1036"/>
                  </a:cubicBezTo>
                  <a:cubicBezTo>
                    <a:pt x="1245" y="1019"/>
                    <a:pt x="1264" y="998"/>
                    <a:pt x="1285" y="989"/>
                  </a:cubicBezTo>
                  <a:cubicBezTo>
                    <a:pt x="1297" y="983"/>
                    <a:pt x="1313" y="985"/>
                    <a:pt x="1324" y="976"/>
                  </a:cubicBezTo>
                  <a:cubicBezTo>
                    <a:pt x="1344" y="960"/>
                    <a:pt x="1373" y="941"/>
                    <a:pt x="1390" y="921"/>
                  </a:cubicBezTo>
                  <a:cubicBezTo>
                    <a:pt x="1409" y="900"/>
                    <a:pt x="1427" y="867"/>
                    <a:pt x="1450" y="851"/>
                  </a:cubicBezTo>
                  <a:cubicBezTo>
                    <a:pt x="1475" y="833"/>
                    <a:pt x="1516" y="839"/>
                    <a:pt x="1545" y="827"/>
                  </a:cubicBezTo>
                  <a:cubicBezTo>
                    <a:pt x="1570" y="817"/>
                    <a:pt x="1567" y="796"/>
                    <a:pt x="1586" y="782"/>
                  </a:cubicBezTo>
                  <a:cubicBezTo>
                    <a:pt x="1601" y="771"/>
                    <a:pt x="1624" y="775"/>
                    <a:pt x="1641" y="775"/>
                  </a:cubicBezTo>
                  <a:cubicBezTo>
                    <a:pt x="1624" y="738"/>
                    <a:pt x="1584" y="752"/>
                    <a:pt x="1593" y="703"/>
                  </a:cubicBezTo>
                  <a:cubicBezTo>
                    <a:pt x="1568" y="692"/>
                    <a:pt x="1535" y="679"/>
                    <a:pt x="1509" y="674"/>
                  </a:cubicBezTo>
                  <a:cubicBezTo>
                    <a:pt x="1457" y="664"/>
                    <a:pt x="1393" y="670"/>
                    <a:pt x="1381" y="603"/>
                  </a:cubicBezTo>
                  <a:cubicBezTo>
                    <a:pt x="1365" y="590"/>
                    <a:pt x="1351" y="578"/>
                    <a:pt x="1353" y="556"/>
                  </a:cubicBezTo>
                  <a:cubicBezTo>
                    <a:pt x="1355" y="535"/>
                    <a:pt x="1373" y="496"/>
                    <a:pt x="1355" y="477"/>
                  </a:cubicBezTo>
                  <a:cubicBezTo>
                    <a:pt x="1339" y="462"/>
                    <a:pt x="1312" y="478"/>
                    <a:pt x="1294" y="466"/>
                  </a:cubicBezTo>
                  <a:cubicBezTo>
                    <a:pt x="1276" y="454"/>
                    <a:pt x="1285" y="419"/>
                    <a:pt x="1264" y="404"/>
                  </a:cubicBezTo>
                  <a:cubicBezTo>
                    <a:pt x="1245" y="390"/>
                    <a:pt x="1222" y="393"/>
                    <a:pt x="1201" y="384"/>
                  </a:cubicBezTo>
                  <a:cubicBezTo>
                    <a:pt x="1169" y="370"/>
                    <a:pt x="1110" y="328"/>
                    <a:pt x="1087" y="302"/>
                  </a:cubicBezTo>
                  <a:cubicBezTo>
                    <a:pt x="1061" y="274"/>
                    <a:pt x="1068" y="238"/>
                    <a:pt x="1055" y="207"/>
                  </a:cubicBezTo>
                  <a:cubicBezTo>
                    <a:pt x="1049" y="194"/>
                    <a:pt x="1034" y="186"/>
                    <a:pt x="1026" y="174"/>
                  </a:cubicBezTo>
                  <a:cubicBezTo>
                    <a:pt x="998" y="133"/>
                    <a:pt x="970" y="89"/>
                    <a:pt x="938" y="50"/>
                  </a:cubicBezTo>
                  <a:cubicBezTo>
                    <a:pt x="929" y="38"/>
                    <a:pt x="933" y="15"/>
                    <a:pt x="923" y="7"/>
                  </a:cubicBezTo>
                  <a:cubicBezTo>
                    <a:pt x="913" y="0"/>
                    <a:pt x="899" y="8"/>
                    <a:pt x="889" y="9"/>
                  </a:cubicBezTo>
                  <a:cubicBezTo>
                    <a:pt x="851" y="13"/>
                    <a:pt x="844" y="21"/>
                    <a:pt x="812" y="41"/>
                  </a:cubicBezTo>
                  <a:cubicBezTo>
                    <a:pt x="794" y="53"/>
                    <a:pt x="784" y="29"/>
                    <a:pt x="765" y="35"/>
                  </a:cubicBezTo>
                  <a:cubicBezTo>
                    <a:pt x="737" y="45"/>
                    <a:pt x="704" y="71"/>
                    <a:pt x="681" y="89"/>
                  </a:cubicBezTo>
                  <a:cubicBezTo>
                    <a:pt x="672" y="97"/>
                    <a:pt x="658" y="115"/>
                    <a:pt x="646" y="115"/>
                  </a:cubicBezTo>
                  <a:cubicBezTo>
                    <a:pt x="627" y="115"/>
                    <a:pt x="607" y="51"/>
                    <a:pt x="584" y="44"/>
                  </a:cubicBezTo>
                  <a:cubicBezTo>
                    <a:pt x="559" y="37"/>
                    <a:pt x="526" y="48"/>
                    <a:pt x="501" y="51"/>
                  </a:cubicBezTo>
                  <a:cubicBezTo>
                    <a:pt x="428" y="61"/>
                    <a:pt x="357" y="80"/>
                    <a:pt x="285" y="92"/>
                  </a:cubicBezTo>
                  <a:cubicBezTo>
                    <a:pt x="261" y="96"/>
                    <a:pt x="206" y="84"/>
                    <a:pt x="187" y="99"/>
                  </a:cubicBezTo>
                  <a:cubicBezTo>
                    <a:pt x="177" y="107"/>
                    <a:pt x="181" y="131"/>
                    <a:pt x="181" y="143"/>
                  </a:cubicBezTo>
                  <a:cubicBezTo>
                    <a:pt x="181" y="259"/>
                    <a:pt x="181" y="259"/>
                    <a:pt x="181" y="259"/>
                  </a:cubicBezTo>
                  <a:lnTo>
                    <a:pt x="181" y="73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42" name="Freeform 36">
              <a:extLst>
                <a:ext uri="{FF2B5EF4-FFF2-40B4-BE49-F238E27FC236}">
                  <a16:creationId xmlns:a16="http://schemas.microsoft.com/office/drawing/2014/main" id="{A415DCA1-9C29-4369-971A-E298933E49C3}"/>
                </a:ext>
              </a:extLst>
            </p:cNvPr>
            <p:cNvSpPr>
              <a:spLocks noEditPoints="1"/>
            </p:cNvSpPr>
            <p:nvPr/>
          </p:nvSpPr>
          <p:spPr bwMode="auto">
            <a:xfrm>
              <a:off x="2544763" y="3873500"/>
              <a:ext cx="817563" cy="630238"/>
            </a:xfrm>
            <a:custGeom>
              <a:avLst/>
              <a:gdLst/>
              <a:ahLst/>
              <a:cxnLst>
                <a:cxn ang="0">
                  <a:pos x="2186" y="15"/>
                </a:cxn>
                <a:cxn ang="0">
                  <a:pos x="2046" y="87"/>
                </a:cxn>
                <a:cxn ang="0">
                  <a:pos x="1842" y="264"/>
                </a:cxn>
                <a:cxn ang="0">
                  <a:pos x="1806" y="336"/>
                </a:cxn>
                <a:cxn ang="0">
                  <a:pos x="1750" y="396"/>
                </a:cxn>
                <a:cxn ang="0">
                  <a:pos x="1634" y="448"/>
                </a:cxn>
                <a:cxn ang="0">
                  <a:pos x="1546" y="628"/>
                </a:cxn>
                <a:cxn ang="0">
                  <a:pos x="1430" y="640"/>
                </a:cxn>
                <a:cxn ang="0">
                  <a:pos x="1374" y="628"/>
                </a:cxn>
                <a:cxn ang="0">
                  <a:pos x="1306" y="608"/>
                </a:cxn>
                <a:cxn ang="0">
                  <a:pos x="1190" y="540"/>
                </a:cxn>
                <a:cxn ang="0">
                  <a:pos x="1102" y="628"/>
                </a:cxn>
                <a:cxn ang="0">
                  <a:pos x="973" y="775"/>
                </a:cxn>
                <a:cxn ang="0">
                  <a:pos x="906" y="815"/>
                </a:cxn>
                <a:cxn ang="0">
                  <a:pos x="739" y="813"/>
                </a:cxn>
                <a:cxn ang="0">
                  <a:pos x="774" y="700"/>
                </a:cxn>
                <a:cxn ang="0">
                  <a:pos x="734" y="588"/>
                </a:cxn>
                <a:cxn ang="0">
                  <a:pos x="618" y="500"/>
                </a:cxn>
                <a:cxn ang="0">
                  <a:pos x="618" y="1092"/>
                </a:cxn>
                <a:cxn ang="0">
                  <a:pos x="486" y="1176"/>
                </a:cxn>
                <a:cxn ang="0">
                  <a:pos x="294" y="1166"/>
                </a:cxn>
                <a:cxn ang="0">
                  <a:pos x="158" y="1052"/>
                </a:cxn>
                <a:cxn ang="0">
                  <a:pos x="138" y="1036"/>
                </a:cxn>
                <a:cxn ang="0">
                  <a:pos x="52" y="1090"/>
                </a:cxn>
                <a:cxn ang="0">
                  <a:pos x="65" y="1220"/>
                </a:cxn>
                <a:cxn ang="0">
                  <a:pos x="326" y="1784"/>
                </a:cxn>
                <a:cxn ang="0">
                  <a:pos x="245" y="1860"/>
                </a:cxn>
                <a:cxn ang="0">
                  <a:pos x="350" y="2012"/>
                </a:cxn>
                <a:cxn ang="0">
                  <a:pos x="362" y="2124"/>
                </a:cxn>
                <a:cxn ang="0">
                  <a:pos x="413" y="2125"/>
                </a:cxn>
                <a:cxn ang="0">
                  <a:pos x="614" y="2202"/>
                </a:cxn>
                <a:cxn ang="0">
                  <a:pos x="790" y="2128"/>
                </a:cxn>
                <a:cxn ang="0">
                  <a:pos x="882" y="2128"/>
                </a:cxn>
                <a:cxn ang="0">
                  <a:pos x="1014" y="2075"/>
                </a:cxn>
                <a:cxn ang="0">
                  <a:pos x="1246" y="2060"/>
                </a:cxn>
                <a:cxn ang="0">
                  <a:pos x="1614" y="2064"/>
                </a:cxn>
                <a:cxn ang="0">
                  <a:pos x="1738" y="2023"/>
                </a:cxn>
                <a:cxn ang="0">
                  <a:pos x="2122" y="1802"/>
                </a:cxn>
                <a:cxn ang="0">
                  <a:pos x="2381" y="1568"/>
                </a:cxn>
                <a:cxn ang="0">
                  <a:pos x="2554" y="1308"/>
                </a:cxn>
                <a:cxn ang="0">
                  <a:pos x="2771" y="1112"/>
                </a:cxn>
                <a:cxn ang="0">
                  <a:pos x="2854" y="808"/>
                </a:cxn>
                <a:cxn ang="0">
                  <a:pos x="2704" y="812"/>
                </a:cxn>
                <a:cxn ang="0">
                  <a:pos x="2514" y="808"/>
                </a:cxn>
                <a:cxn ang="0">
                  <a:pos x="2598" y="637"/>
                </a:cxn>
                <a:cxn ang="0">
                  <a:pos x="2695" y="632"/>
                </a:cxn>
                <a:cxn ang="0">
                  <a:pos x="2702" y="432"/>
                </a:cxn>
                <a:cxn ang="0">
                  <a:pos x="2627" y="226"/>
                </a:cxn>
                <a:cxn ang="0">
                  <a:pos x="2578" y="36"/>
                </a:cxn>
                <a:cxn ang="0">
                  <a:pos x="2402" y="34"/>
                </a:cxn>
                <a:cxn ang="0">
                  <a:pos x="2263" y="1"/>
                </a:cxn>
                <a:cxn ang="0">
                  <a:pos x="2158" y="1152"/>
                </a:cxn>
                <a:cxn ang="0">
                  <a:pos x="2194" y="1332"/>
                </a:cxn>
                <a:cxn ang="0">
                  <a:pos x="2206" y="1352"/>
                </a:cxn>
                <a:cxn ang="0">
                  <a:pos x="2068" y="1394"/>
                </a:cxn>
                <a:cxn ang="0">
                  <a:pos x="1933" y="1436"/>
                </a:cxn>
                <a:cxn ang="0">
                  <a:pos x="1902" y="1260"/>
                </a:cxn>
                <a:cxn ang="0">
                  <a:pos x="2034" y="1157"/>
                </a:cxn>
              </a:cxnLst>
              <a:rect l="0" t="0" r="r" b="b"/>
              <a:pathLst>
                <a:path w="2864" h="2205">
                  <a:moveTo>
                    <a:pt x="2263" y="1"/>
                  </a:moveTo>
                  <a:cubicBezTo>
                    <a:pt x="2235" y="2"/>
                    <a:pt x="2206" y="7"/>
                    <a:pt x="2186" y="15"/>
                  </a:cubicBezTo>
                  <a:cubicBezTo>
                    <a:pt x="2166" y="24"/>
                    <a:pt x="2169" y="45"/>
                    <a:pt x="2153" y="56"/>
                  </a:cubicBezTo>
                  <a:cubicBezTo>
                    <a:pt x="2120" y="80"/>
                    <a:pt x="2078" y="66"/>
                    <a:pt x="2046" y="87"/>
                  </a:cubicBezTo>
                  <a:cubicBezTo>
                    <a:pt x="2014" y="107"/>
                    <a:pt x="2000" y="151"/>
                    <a:pt x="1970" y="174"/>
                  </a:cubicBezTo>
                  <a:cubicBezTo>
                    <a:pt x="1931" y="204"/>
                    <a:pt x="1865" y="217"/>
                    <a:pt x="1842" y="264"/>
                  </a:cubicBezTo>
                  <a:cubicBezTo>
                    <a:pt x="1830" y="260"/>
                    <a:pt x="1830" y="260"/>
                    <a:pt x="1830" y="260"/>
                  </a:cubicBezTo>
                  <a:cubicBezTo>
                    <a:pt x="1819" y="281"/>
                    <a:pt x="1812" y="313"/>
                    <a:pt x="1806" y="336"/>
                  </a:cubicBezTo>
                  <a:cubicBezTo>
                    <a:pt x="1803" y="347"/>
                    <a:pt x="1809" y="359"/>
                    <a:pt x="1802" y="368"/>
                  </a:cubicBezTo>
                  <a:cubicBezTo>
                    <a:pt x="1791" y="382"/>
                    <a:pt x="1763" y="383"/>
                    <a:pt x="1750" y="396"/>
                  </a:cubicBezTo>
                  <a:cubicBezTo>
                    <a:pt x="1740" y="405"/>
                    <a:pt x="1740" y="425"/>
                    <a:pt x="1726" y="432"/>
                  </a:cubicBezTo>
                  <a:cubicBezTo>
                    <a:pt x="1701" y="444"/>
                    <a:pt x="1652" y="421"/>
                    <a:pt x="1634" y="448"/>
                  </a:cubicBezTo>
                  <a:cubicBezTo>
                    <a:pt x="1629" y="456"/>
                    <a:pt x="1636" y="475"/>
                    <a:pt x="1634" y="484"/>
                  </a:cubicBezTo>
                  <a:cubicBezTo>
                    <a:pt x="1621" y="535"/>
                    <a:pt x="1600" y="606"/>
                    <a:pt x="1546" y="628"/>
                  </a:cubicBezTo>
                  <a:cubicBezTo>
                    <a:pt x="1526" y="636"/>
                    <a:pt x="1505" y="614"/>
                    <a:pt x="1490" y="620"/>
                  </a:cubicBezTo>
                  <a:cubicBezTo>
                    <a:pt x="1469" y="629"/>
                    <a:pt x="1457" y="647"/>
                    <a:pt x="1430" y="640"/>
                  </a:cubicBezTo>
                  <a:cubicBezTo>
                    <a:pt x="1419" y="637"/>
                    <a:pt x="1409" y="627"/>
                    <a:pt x="1398" y="624"/>
                  </a:cubicBezTo>
                  <a:cubicBezTo>
                    <a:pt x="1388" y="622"/>
                    <a:pt x="1382" y="631"/>
                    <a:pt x="1374" y="628"/>
                  </a:cubicBezTo>
                  <a:cubicBezTo>
                    <a:pt x="1362" y="623"/>
                    <a:pt x="1362" y="608"/>
                    <a:pt x="1350" y="604"/>
                  </a:cubicBezTo>
                  <a:cubicBezTo>
                    <a:pt x="1336" y="599"/>
                    <a:pt x="1320" y="615"/>
                    <a:pt x="1306" y="608"/>
                  </a:cubicBezTo>
                  <a:cubicBezTo>
                    <a:pt x="1290" y="600"/>
                    <a:pt x="1281" y="581"/>
                    <a:pt x="1266" y="572"/>
                  </a:cubicBezTo>
                  <a:cubicBezTo>
                    <a:pt x="1241" y="557"/>
                    <a:pt x="1218" y="547"/>
                    <a:pt x="1190" y="540"/>
                  </a:cubicBezTo>
                  <a:cubicBezTo>
                    <a:pt x="1141" y="528"/>
                    <a:pt x="1109" y="572"/>
                    <a:pt x="1106" y="608"/>
                  </a:cubicBezTo>
                  <a:cubicBezTo>
                    <a:pt x="1104" y="624"/>
                    <a:pt x="1086" y="615"/>
                    <a:pt x="1102" y="628"/>
                  </a:cubicBezTo>
                  <a:cubicBezTo>
                    <a:pt x="1054" y="708"/>
                    <a:pt x="1054" y="708"/>
                    <a:pt x="1054" y="708"/>
                  </a:cubicBezTo>
                  <a:cubicBezTo>
                    <a:pt x="1009" y="715"/>
                    <a:pt x="1003" y="750"/>
                    <a:pt x="973" y="775"/>
                  </a:cubicBezTo>
                  <a:cubicBezTo>
                    <a:pt x="959" y="787"/>
                    <a:pt x="935" y="785"/>
                    <a:pt x="918" y="792"/>
                  </a:cubicBezTo>
                  <a:cubicBezTo>
                    <a:pt x="918" y="803"/>
                    <a:pt x="918" y="812"/>
                    <a:pt x="906" y="815"/>
                  </a:cubicBezTo>
                  <a:cubicBezTo>
                    <a:pt x="866" y="826"/>
                    <a:pt x="817" y="811"/>
                    <a:pt x="778" y="809"/>
                  </a:cubicBezTo>
                  <a:cubicBezTo>
                    <a:pt x="765" y="808"/>
                    <a:pt x="751" y="820"/>
                    <a:pt x="739" y="813"/>
                  </a:cubicBezTo>
                  <a:cubicBezTo>
                    <a:pt x="720" y="801"/>
                    <a:pt x="724" y="767"/>
                    <a:pt x="734" y="752"/>
                  </a:cubicBezTo>
                  <a:cubicBezTo>
                    <a:pt x="746" y="734"/>
                    <a:pt x="761" y="717"/>
                    <a:pt x="774" y="700"/>
                  </a:cubicBezTo>
                  <a:cubicBezTo>
                    <a:pt x="774" y="696"/>
                    <a:pt x="774" y="696"/>
                    <a:pt x="774" y="696"/>
                  </a:cubicBezTo>
                  <a:cubicBezTo>
                    <a:pt x="734" y="588"/>
                    <a:pt x="734" y="588"/>
                    <a:pt x="734" y="588"/>
                  </a:cubicBezTo>
                  <a:cubicBezTo>
                    <a:pt x="737" y="530"/>
                    <a:pt x="663" y="497"/>
                    <a:pt x="634" y="460"/>
                  </a:cubicBezTo>
                  <a:cubicBezTo>
                    <a:pt x="615" y="466"/>
                    <a:pt x="618" y="483"/>
                    <a:pt x="618" y="500"/>
                  </a:cubicBezTo>
                  <a:cubicBezTo>
                    <a:pt x="618" y="612"/>
                    <a:pt x="618" y="612"/>
                    <a:pt x="618" y="612"/>
                  </a:cubicBezTo>
                  <a:cubicBezTo>
                    <a:pt x="618" y="1092"/>
                    <a:pt x="618" y="1092"/>
                    <a:pt x="618" y="1092"/>
                  </a:cubicBezTo>
                  <a:cubicBezTo>
                    <a:pt x="563" y="1097"/>
                    <a:pt x="529" y="1129"/>
                    <a:pt x="482" y="1148"/>
                  </a:cubicBezTo>
                  <a:cubicBezTo>
                    <a:pt x="486" y="1176"/>
                    <a:pt x="486" y="1176"/>
                    <a:pt x="486" y="1176"/>
                  </a:cubicBezTo>
                  <a:cubicBezTo>
                    <a:pt x="461" y="1180"/>
                    <a:pt x="450" y="1166"/>
                    <a:pt x="426" y="1164"/>
                  </a:cubicBezTo>
                  <a:cubicBezTo>
                    <a:pt x="385" y="1161"/>
                    <a:pt x="332" y="1178"/>
                    <a:pt x="294" y="1166"/>
                  </a:cubicBezTo>
                  <a:cubicBezTo>
                    <a:pt x="260" y="1155"/>
                    <a:pt x="209" y="1126"/>
                    <a:pt x="174" y="1136"/>
                  </a:cubicBezTo>
                  <a:cubicBezTo>
                    <a:pt x="158" y="1052"/>
                    <a:pt x="158" y="1052"/>
                    <a:pt x="158" y="1052"/>
                  </a:cubicBezTo>
                  <a:cubicBezTo>
                    <a:pt x="142" y="1060"/>
                    <a:pt x="142" y="1060"/>
                    <a:pt x="142" y="1060"/>
                  </a:cubicBezTo>
                  <a:cubicBezTo>
                    <a:pt x="138" y="1036"/>
                    <a:pt x="138" y="1036"/>
                    <a:pt x="138" y="1036"/>
                  </a:cubicBezTo>
                  <a:cubicBezTo>
                    <a:pt x="131" y="1032"/>
                    <a:pt x="125" y="1027"/>
                    <a:pt x="118" y="1024"/>
                  </a:cubicBezTo>
                  <a:cubicBezTo>
                    <a:pt x="64" y="1002"/>
                    <a:pt x="73" y="1067"/>
                    <a:pt x="52" y="1090"/>
                  </a:cubicBezTo>
                  <a:cubicBezTo>
                    <a:pt x="39" y="1103"/>
                    <a:pt x="0" y="1108"/>
                    <a:pt x="7" y="1132"/>
                  </a:cubicBezTo>
                  <a:cubicBezTo>
                    <a:pt x="16" y="1168"/>
                    <a:pt x="50" y="1187"/>
                    <a:pt x="65" y="1220"/>
                  </a:cubicBezTo>
                  <a:cubicBezTo>
                    <a:pt x="111" y="1326"/>
                    <a:pt x="140" y="1434"/>
                    <a:pt x="204" y="1532"/>
                  </a:cubicBezTo>
                  <a:cubicBezTo>
                    <a:pt x="259" y="1616"/>
                    <a:pt x="326" y="1677"/>
                    <a:pt x="326" y="1784"/>
                  </a:cubicBezTo>
                  <a:cubicBezTo>
                    <a:pt x="326" y="1805"/>
                    <a:pt x="315" y="1831"/>
                    <a:pt x="294" y="1839"/>
                  </a:cubicBezTo>
                  <a:cubicBezTo>
                    <a:pt x="277" y="1846"/>
                    <a:pt x="248" y="1833"/>
                    <a:pt x="245" y="1860"/>
                  </a:cubicBezTo>
                  <a:cubicBezTo>
                    <a:pt x="240" y="1898"/>
                    <a:pt x="265" y="1885"/>
                    <a:pt x="280" y="1905"/>
                  </a:cubicBezTo>
                  <a:cubicBezTo>
                    <a:pt x="303" y="1937"/>
                    <a:pt x="313" y="1988"/>
                    <a:pt x="350" y="2012"/>
                  </a:cubicBezTo>
                  <a:cubicBezTo>
                    <a:pt x="350" y="2016"/>
                    <a:pt x="350" y="2016"/>
                    <a:pt x="350" y="2016"/>
                  </a:cubicBezTo>
                  <a:cubicBezTo>
                    <a:pt x="327" y="2038"/>
                    <a:pt x="305" y="2137"/>
                    <a:pt x="362" y="2124"/>
                  </a:cubicBezTo>
                  <a:cubicBezTo>
                    <a:pt x="357" y="2098"/>
                    <a:pt x="377" y="2048"/>
                    <a:pt x="408" y="2085"/>
                  </a:cubicBezTo>
                  <a:cubicBezTo>
                    <a:pt x="417" y="2097"/>
                    <a:pt x="402" y="2115"/>
                    <a:pt x="413" y="2125"/>
                  </a:cubicBezTo>
                  <a:cubicBezTo>
                    <a:pt x="432" y="2143"/>
                    <a:pt x="506" y="2114"/>
                    <a:pt x="498" y="2168"/>
                  </a:cubicBezTo>
                  <a:cubicBezTo>
                    <a:pt x="538" y="2175"/>
                    <a:pt x="570" y="2205"/>
                    <a:pt x="614" y="2202"/>
                  </a:cubicBezTo>
                  <a:cubicBezTo>
                    <a:pt x="634" y="2200"/>
                    <a:pt x="656" y="2177"/>
                    <a:pt x="674" y="2168"/>
                  </a:cubicBezTo>
                  <a:cubicBezTo>
                    <a:pt x="708" y="2149"/>
                    <a:pt x="752" y="2132"/>
                    <a:pt x="790" y="2128"/>
                  </a:cubicBezTo>
                  <a:cubicBezTo>
                    <a:pt x="806" y="2126"/>
                    <a:pt x="822" y="2136"/>
                    <a:pt x="838" y="2138"/>
                  </a:cubicBezTo>
                  <a:cubicBezTo>
                    <a:pt x="854" y="2140"/>
                    <a:pt x="866" y="2129"/>
                    <a:pt x="882" y="2128"/>
                  </a:cubicBezTo>
                  <a:cubicBezTo>
                    <a:pt x="902" y="2126"/>
                    <a:pt x="918" y="2134"/>
                    <a:pt x="938" y="2127"/>
                  </a:cubicBezTo>
                  <a:cubicBezTo>
                    <a:pt x="967" y="2116"/>
                    <a:pt x="981" y="2082"/>
                    <a:pt x="1014" y="2075"/>
                  </a:cubicBezTo>
                  <a:cubicBezTo>
                    <a:pt x="1077" y="2062"/>
                    <a:pt x="1127" y="2080"/>
                    <a:pt x="1190" y="2079"/>
                  </a:cubicBezTo>
                  <a:cubicBezTo>
                    <a:pt x="1211" y="2079"/>
                    <a:pt x="1224" y="2061"/>
                    <a:pt x="1246" y="2060"/>
                  </a:cubicBezTo>
                  <a:cubicBezTo>
                    <a:pt x="1314" y="2059"/>
                    <a:pt x="1393" y="2083"/>
                    <a:pt x="1458" y="2100"/>
                  </a:cubicBezTo>
                  <a:cubicBezTo>
                    <a:pt x="1497" y="2025"/>
                    <a:pt x="1555" y="2089"/>
                    <a:pt x="1614" y="2064"/>
                  </a:cubicBezTo>
                  <a:cubicBezTo>
                    <a:pt x="1594" y="2033"/>
                    <a:pt x="1612" y="2019"/>
                    <a:pt x="1646" y="2014"/>
                  </a:cubicBezTo>
                  <a:cubicBezTo>
                    <a:pt x="1677" y="2009"/>
                    <a:pt x="1706" y="2028"/>
                    <a:pt x="1738" y="2023"/>
                  </a:cubicBezTo>
                  <a:cubicBezTo>
                    <a:pt x="1837" y="2007"/>
                    <a:pt x="1949" y="1932"/>
                    <a:pt x="2025" y="1869"/>
                  </a:cubicBezTo>
                  <a:cubicBezTo>
                    <a:pt x="2055" y="1844"/>
                    <a:pt x="2093" y="1829"/>
                    <a:pt x="2122" y="1802"/>
                  </a:cubicBezTo>
                  <a:cubicBezTo>
                    <a:pt x="2168" y="1759"/>
                    <a:pt x="2207" y="1705"/>
                    <a:pt x="2256" y="1665"/>
                  </a:cubicBezTo>
                  <a:cubicBezTo>
                    <a:pt x="2297" y="1631"/>
                    <a:pt x="2346" y="1610"/>
                    <a:pt x="2381" y="1568"/>
                  </a:cubicBezTo>
                  <a:cubicBezTo>
                    <a:pt x="2438" y="1500"/>
                    <a:pt x="2488" y="1423"/>
                    <a:pt x="2539" y="1351"/>
                  </a:cubicBezTo>
                  <a:cubicBezTo>
                    <a:pt x="2548" y="1339"/>
                    <a:pt x="2546" y="1322"/>
                    <a:pt x="2554" y="1308"/>
                  </a:cubicBezTo>
                  <a:cubicBezTo>
                    <a:pt x="2568" y="1283"/>
                    <a:pt x="2592" y="1262"/>
                    <a:pt x="2611" y="1240"/>
                  </a:cubicBezTo>
                  <a:cubicBezTo>
                    <a:pt x="2658" y="1189"/>
                    <a:pt x="2731" y="1170"/>
                    <a:pt x="2771" y="1112"/>
                  </a:cubicBezTo>
                  <a:cubicBezTo>
                    <a:pt x="2808" y="1060"/>
                    <a:pt x="2801" y="997"/>
                    <a:pt x="2820" y="939"/>
                  </a:cubicBezTo>
                  <a:cubicBezTo>
                    <a:pt x="2834" y="894"/>
                    <a:pt x="2864" y="857"/>
                    <a:pt x="2854" y="808"/>
                  </a:cubicBezTo>
                  <a:cubicBezTo>
                    <a:pt x="2823" y="821"/>
                    <a:pt x="2783" y="818"/>
                    <a:pt x="2750" y="816"/>
                  </a:cubicBezTo>
                  <a:cubicBezTo>
                    <a:pt x="2736" y="815"/>
                    <a:pt x="2717" y="803"/>
                    <a:pt x="2704" y="812"/>
                  </a:cubicBezTo>
                  <a:cubicBezTo>
                    <a:pt x="2684" y="827"/>
                    <a:pt x="2688" y="875"/>
                    <a:pt x="2690" y="896"/>
                  </a:cubicBezTo>
                  <a:cubicBezTo>
                    <a:pt x="2623" y="896"/>
                    <a:pt x="2527" y="893"/>
                    <a:pt x="2514" y="808"/>
                  </a:cubicBezTo>
                  <a:cubicBezTo>
                    <a:pt x="2485" y="791"/>
                    <a:pt x="2495" y="733"/>
                    <a:pt x="2526" y="724"/>
                  </a:cubicBezTo>
                  <a:cubicBezTo>
                    <a:pt x="2539" y="696"/>
                    <a:pt x="2557" y="632"/>
                    <a:pt x="2598" y="637"/>
                  </a:cubicBezTo>
                  <a:cubicBezTo>
                    <a:pt x="2635" y="641"/>
                    <a:pt x="2657" y="680"/>
                    <a:pt x="2694" y="684"/>
                  </a:cubicBezTo>
                  <a:cubicBezTo>
                    <a:pt x="2697" y="666"/>
                    <a:pt x="2691" y="649"/>
                    <a:pt x="2695" y="632"/>
                  </a:cubicBezTo>
                  <a:cubicBezTo>
                    <a:pt x="2702" y="594"/>
                    <a:pt x="2727" y="528"/>
                    <a:pt x="2702" y="492"/>
                  </a:cubicBezTo>
                  <a:cubicBezTo>
                    <a:pt x="2711" y="479"/>
                    <a:pt x="2703" y="448"/>
                    <a:pt x="2702" y="432"/>
                  </a:cubicBezTo>
                  <a:cubicBezTo>
                    <a:pt x="2701" y="400"/>
                    <a:pt x="2697" y="345"/>
                    <a:pt x="2682" y="316"/>
                  </a:cubicBezTo>
                  <a:cubicBezTo>
                    <a:pt x="2666" y="287"/>
                    <a:pt x="2637" y="259"/>
                    <a:pt x="2627" y="226"/>
                  </a:cubicBezTo>
                  <a:cubicBezTo>
                    <a:pt x="2616" y="189"/>
                    <a:pt x="2627" y="128"/>
                    <a:pt x="2590" y="100"/>
                  </a:cubicBezTo>
                  <a:cubicBezTo>
                    <a:pt x="2578" y="36"/>
                    <a:pt x="2578" y="36"/>
                    <a:pt x="2578" y="36"/>
                  </a:cubicBezTo>
                  <a:cubicBezTo>
                    <a:pt x="2553" y="34"/>
                    <a:pt x="2526" y="24"/>
                    <a:pt x="2502" y="26"/>
                  </a:cubicBezTo>
                  <a:cubicBezTo>
                    <a:pt x="2470" y="27"/>
                    <a:pt x="2433" y="39"/>
                    <a:pt x="2402" y="34"/>
                  </a:cubicBezTo>
                  <a:cubicBezTo>
                    <a:pt x="2381" y="31"/>
                    <a:pt x="2362" y="15"/>
                    <a:pt x="2342" y="9"/>
                  </a:cubicBezTo>
                  <a:cubicBezTo>
                    <a:pt x="2321" y="3"/>
                    <a:pt x="2292" y="0"/>
                    <a:pt x="2263" y="1"/>
                  </a:cubicBezTo>
                  <a:close/>
                  <a:moveTo>
                    <a:pt x="2102" y="1128"/>
                  </a:moveTo>
                  <a:cubicBezTo>
                    <a:pt x="2126" y="1128"/>
                    <a:pt x="2136" y="1146"/>
                    <a:pt x="2158" y="1152"/>
                  </a:cubicBezTo>
                  <a:cubicBezTo>
                    <a:pt x="2172" y="1188"/>
                    <a:pt x="2210" y="1191"/>
                    <a:pt x="2235" y="1215"/>
                  </a:cubicBezTo>
                  <a:cubicBezTo>
                    <a:pt x="2275" y="1251"/>
                    <a:pt x="2217" y="1302"/>
                    <a:pt x="2194" y="1332"/>
                  </a:cubicBezTo>
                  <a:cubicBezTo>
                    <a:pt x="2194" y="1336"/>
                    <a:pt x="2194" y="1336"/>
                    <a:pt x="2194" y="1336"/>
                  </a:cubicBezTo>
                  <a:cubicBezTo>
                    <a:pt x="2206" y="1352"/>
                    <a:pt x="2206" y="1352"/>
                    <a:pt x="2206" y="1352"/>
                  </a:cubicBezTo>
                  <a:cubicBezTo>
                    <a:pt x="2178" y="1356"/>
                    <a:pt x="2160" y="1377"/>
                    <a:pt x="2134" y="1382"/>
                  </a:cubicBezTo>
                  <a:cubicBezTo>
                    <a:pt x="2112" y="1387"/>
                    <a:pt x="2086" y="1378"/>
                    <a:pt x="2068" y="1394"/>
                  </a:cubicBezTo>
                  <a:cubicBezTo>
                    <a:pt x="2048" y="1411"/>
                    <a:pt x="2036" y="1466"/>
                    <a:pt x="2013" y="1473"/>
                  </a:cubicBezTo>
                  <a:cubicBezTo>
                    <a:pt x="1982" y="1483"/>
                    <a:pt x="1951" y="1457"/>
                    <a:pt x="1933" y="1436"/>
                  </a:cubicBezTo>
                  <a:cubicBezTo>
                    <a:pt x="1896" y="1396"/>
                    <a:pt x="1864" y="1351"/>
                    <a:pt x="1842" y="1300"/>
                  </a:cubicBezTo>
                  <a:cubicBezTo>
                    <a:pt x="1869" y="1294"/>
                    <a:pt x="1890" y="1287"/>
                    <a:pt x="1902" y="1260"/>
                  </a:cubicBezTo>
                  <a:cubicBezTo>
                    <a:pt x="1914" y="1264"/>
                    <a:pt x="1914" y="1264"/>
                    <a:pt x="1914" y="1264"/>
                  </a:cubicBezTo>
                  <a:cubicBezTo>
                    <a:pt x="1923" y="1201"/>
                    <a:pt x="1986" y="1182"/>
                    <a:pt x="2034" y="1157"/>
                  </a:cubicBezTo>
                  <a:cubicBezTo>
                    <a:pt x="2055" y="1146"/>
                    <a:pt x="2078" y="1128"/>
                    <a:pt x="2102" y="1128"/>
                  </a:cubicBezTo>
                  <a:close/>
                </a:path>
              </a:pathLst>
            </a:custGeom>
            <a:solidFill>
              <a:sysClr val="window" lastClr="FFFFFF">
                <a:lumMod val="75000"/>
              </a:sysClr>
            </a:solid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43" name="Freeform 37">
              <a:extLst>
                <a:ext uri="{FF2B5EF4-FFF2-40B4-BE49-F238E27FC236}">
                  <a16:creationId xmlns:a16="http://schemas.microsoft.com/office/drawing/2014/main" id="{463733AF-0AE7-4033-8F6A-435C8DCE70EF}"/>
                </a:ext>
              </a:extLst>
            </p:cNvPr>
            <p:cNvSpPr>
              <a:spLocks/>
            </p:cNvSpPr>
            <p:nvPr/>
          </p:nvSpPr>
          <p:spPr bwMode="auto">
            <a:xfrm>
              <a:off x="3741738" y="3486150"/>
              <a:ext cx="1588" cy="1588"/>
            </a:xfrm>
            <a:custGeom>
              <a:avLst/>
              <a:gdLst/>
              <a:ahLst/>
              <a:cxnLst>
                <a:cxn ang="0">
                  <a:pos x="0" y="0"/>
                </a:cxn>
                <a:cxn ang="0">
                  <a:pos x="0" y="1"/>
                </a:cxn>
                <a:cxn ang="0">
                  <a:pos x="0" y="0"/>
                </a:cxn>
              </a:cxnLst>
              <a:rect l="0" t="0" r="r" b="b"/>
              <a:pathLst>
                <a:path h="1">
                  <a:moveTo>
                    <a:pt x="0" y="0"/>
                  </a:moveTo>
                  <a:lnTo>
                    <a:pt x="0" y="1"/>
                  </a:lnTo>
                  <a:lnTo>
                    <a:pt x="0"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44" name="Freeform 38">
              <a:extLst>
                <a:ext uri="{FF2B5EF4-FFF2-40B4-BE49-F238E27FC236}">
                  <a16:creationId xmlns:a16="http://schemas.microsoft.com/office/drawing/2014/main" id="{179BB40E-1BEA-4262-BEEA-3756F885A17A}"/>
                </a:ext>
              </a:extLst>
            </p:cNvPr>
            <p:cNvSpPr>
              <a:spLocks/>
            </p:cNvSpPr>
            <p:nvPr/>
          </p:nvSpPr>
          <p:spPr bwMode="auto">
            <a:xfrm>
              <a:off x="3224213" y="3289300"/>
              <a:ext cx="533400" cy="822325"/>
            </a:xfrm>
            <a:custGeom>
              <a:avLst/>
              <a:gdLst/>
              <a:ahLst/>
              <a:cxnLst>
                <a:cxn ang="0">
                  <a:pos x="1320" y="184"/>
                </a:cxn>
                <a:cxn ang="0">
                  <a:pos x="1156" y="190"/>
                </a:cxn>
                <a:cxn ang="0">
                  <a:pos x="1040" y="212"/>
                </a:cxn>
                <a:cxn ang="0">
                  <a:pos x="928" y="191"/>
                </a:cxn>
                <a:cxn ang="0">
                  <a:pos x="760" y="224"/>
                </a:cxn>
                <a:cxn ang="0">
                  <a:pos x="746" y="392"/>
                </a:cxn>
                <a:cxn ang="0">
                  <a:pos x="828" y="546"/>
                </a:cxn>
                <a:cxn ang="0">
                  <a:pos x="978" y="732"/>
                </a:cxn>
                <a:cxn ang="0">
                  <a:pos x="962" y="967"/>
                </a:cxn>
                <a:cxn ang="0">
                  <a:pos x="852" y="1048"/>
                </a:cxn>
                <a:cxn ang="0">
                  <a:pos x="864" y="1128"/>
                </a:cxn>
                <a:cxn ang="0">
                  <a:pos x="732" y="988"/>
                </a:cxn>
                <a:cxn ang="0">
                  <a:pos x="716" y="928"/>
                </a:cxn>
                <a:cxn ang="0">
                  <a:pos x="760" y="760"/>
                </a:cxn>
                <a:cxn ang="0">
                  <a:pos x="732" y="676"/>
                </a:cxn>
                <a:cxn ang="0">
                  <a:pos x="544" y="644"/>
                </a:cxn>
                <a:cxn ang="0">
                  <a:pos x="128" y="739"/>
                </a:cxn>
                <a:cxn ang="0">
                  <a:pos x="35" y="908"/>
                </a:cxn>
                <a:cxn ang="0">
                  <a:pos x="176" y="966"/>
                </a:cxn>
                <a:cxn ang="0">
                  <a:pos x="268" y="1005"/>
                </a:cxn>
                <a:cxn ang="0">
                  <a:pos x="396" y="1050"/>
                </a:cxn>
                <a:cxn ang="0">
                  <a:pos x="481" y="1188"/>
                </a:cxn>
                <a:cxn ang="0">
                  <a:pos x="496" y="1368"/>
                </a:cxn>
                <a:cxn ang="0">
                  <a:pos x="429" y="1472"/>
                </a:cxn>
                <a:cxn ang="0">
                  <a:pos x="446" y="1544"/>
                </a:cxn>
                <a:cxn ang="0">
                  <a:pos x="487" y="1632"/>
                </a:cxn>
                <a:cxn ang="0">
                  <a:pos x="397" y="1757"/>
                </a:cxn>
                <a:cxn ang="0">
                  <a:pos x="388" y="1876"/>
                </a:cxn>
                <a:cxn ang="0">
                  <a:pos x="229" y="2200"/>
                </a:cxn>
                <a:cxn ang="0">
                  <a:pos x="311" y="2432"/>
                </a:cxn>
                <a:cxn ang="0">
                  <a:pos x="299" y="2664"/>
                </a:cxn>
                <a:cxn ang="0">
                  <a:pos x="320" y="2770"/>
                </a:cxn>
                <a:cxn ang="0">
                  <a:pos x="316" y="2846"/>
                </a:cxn>
                <a:cxn ang="0">
                  <a:pos x="488" y="2702"/>
                </a:cxn>
                <a:cxn ang="0">
                  <a:pos x="620" y="2539"/>
                </a:cxn>
                <a:cxn ang="0">
                  <a:pos x="900" y="2324"/>
                </a:cxn>
                <a:cxn ang="0">
                  <a:pos x="948" y="2156"/>
                </a:cxn>
                <a:cxn ang="0">
                  <a:pos x="916" y="2116"/>
                </a:cxn>
                <a:cxn ang="0">
                  <a:pos x="908" y="2080"/>
                </a:cxn>
                <a:cxn ang="0">
                  <a:pos x="900" y="2012"/>
                </a:cxn>
                <a:cxn ang="0">
                  <a:pos x="850" y="1868"/>
                </a:cxn>
                <a:cxn ang="0">
                  <a:pos x="840" y="1772"/>
                </a:cxn>
                <a:cxn ang="0">
                  <a:pos x="800" y="1644"/>
                </a:cxn>
                <a:cxn ang="0">
                  <a:pos x="960" y="1501"/>
                </a:cxn>
                <a:cxn ang="0">
                  <a:pos x="1028" y="1468"/>
                </a:cxn>
                <a:cxn ang="0">
                  <a:pos x="1220" y="1270"/>
                </a:cxn>
                <a:cxn ang="0">
                  <a:pos x="1546" y="1132"/>
                </a:cxn>
                <a:cxn ang="0">
                  <a:pos x="1688" y="1004"/>
                </a:cxn>
                <a:cxn ang="0">
                  <a:pos x="1704" y="1000"/>
                </a:cxn>
                <a:cxn ang="0">
                  <a:pos x="1801" y="875"/>
                </a:cxn>
                <a:cxn ang="0">
                  <a:pos x="1816" y="688"/>
                </a:cxn>
                <a:cxn ang="0">
                  <a:pos x="1800" y="648"/>
                </a:cxn>
                <a:cxn ang="0">
                  <a:pos x="1808" y="540"/>
                </a:cxn>
                <a:cxn ang="0">
                  <a:pos x="1808" y="508"/>
                </a:cxn>
                <a:cxn ang="0">
                  <a:pos x="1812" y="432"/>
                </a:cxn>
                <a:cxn ang="0">
                  <a:pos x="1780" y="440"/>
                </a:cxn>
                <a:cxn ang="0">
                  <a:pos x="1820" y="400"/>
                </a:cxn>
                <a:cxn ang="0">
                  <a:pos x="1779" y="212"/>
                </a:cxn>
                <a:cxn ang="0">
                  <a:pos x="1816" y="68"/>
                </a:cxn>
                <a:cxn ang="0">
                  <a:pos x="1780" y="0"/>
                </a:cxn>
                <a:cxn ang="0">
                  <a:pos x="1572" y="113"/>
                </a:cxn>
                <a:cxn ang="0">
                  <a:pos x="1432" y="153"/>
                </a:cxn>
                <a:cxn ang="0">
                  <a:pos x="1324" y="144"/>
                </a:cxn>
              </a:cxnLst>
              <a:rect l="0" t="0" r="r" b="b"/>
              <a:pathLst>
                <a:path w="1868" h="2879">
                  <a:moveTo>
                    <a:pt x="1324" y="144"/>
                  </a:moveTo>
                  <a:cubicBezTo>
                    <a:pt x="1320" y="184"/>
                    <a:pt x="1320" y="184"/>
                    <a:pt x="1320" y="184"/>
                  </a:cubicBezTo>
                  <a:cubicBezTo>
                    <a:pt x="1244" y="212"/>
                    <a:pt x="1244" y="212"/>
                    <a:pt x="1244" y="212"/>
                  </a:cubicBezTo>
                  <a:cubicBezTo>
                    <a:pt x="1156" y="190"/>
                    <a:pt x="1156" y="190"/>
                    <a:pt x="1156" y="190"/>
                  </a:cubicBezTo>
                  <a:cubicBezTo>
                    <a:pt x="1116" y="213"/>
                    <a:pt x="1116" y="213"/>
                    <a:pt x="1116" y="213"/>
                  </a:cubicBezTo>
                  <a:cubicBezTo>
                    <a:pt x="1040" y="212"/>
                    <a:pt x="1040" y="212"/>
                    <a:pt x="1040" y="212"/>
                  </a:cubicBezTo>
                  <a:cubicBezTo>
                    <a:pt x="1046" y="183"/>
                    <a:pt x="1002" y="160"/>
                    <a:pt x="976" y="165"/>
                  </a:cubicBezTo>
                  <a:cubicBezTo>
                    <a:pt x="956" y="169"/>
                    <a:pt x="947" y="188"/>
                    <a:pt x="928" y="191"/>
                  </a:cubicBezTo>
                  <a:cubicBezTo>
                    <a:pt x="882" y="199"/>
                    <a:pt x="816" y="169"/>
                    <a:pt x="773" y="190"/>
                  </a:cubicBezTo>
                  <a:cubicBezTo>
                    <a:pt x="761" y="196"/>
                    <a:pt x="764" y="213"/>
                    <a:pt x="760" y="224"/>
                  </a:cubicBezTo>
                  <a:cubicBezTo>
                    <a:pt x="750" y="248"/>
                    <a:pt x="728" y="266"/>
                    <a:pt x="722" y="292"/>
                  </a:cubicBezTo>
                  <a:cubicBezTo>
                    <a:pt x="714" y="324"/>
                    <a:pt x="739" y="362"/>
                    <a:pt x="746" y="392"/>
                  </a:cubicBezTo>
                  <a:cubicBezTo>
                    <a:pt x="755" y="428"/>
                    <a:pt x="740" y="479"/>
                    <a:pt x="759" y="512"/>
                  </a:cubicBezTo>
                  <a:cubicBezTo>
                    <a:pt x="774" y="536"/>
                    <a:pt x="807" y="526"/>
                    <a:pt x="828" y="546"/>
                  </a:cubicBezTo>
                  <a:cubicBezTo>
                    <a:pt x="865" y="583"/>
                    <a:pt x="893" y="626"/>
                    <a:pt x="925" y="667"/>
                  </a:cubicBezTo>
                  <a:cubicBezTo>
                    <a:pt x="942" y="687"/>
                    <a:pt x="970" y="706"/>
                    <a:pt x="978" y="732"/>
                  </a:cubicBezTo>
                  <a:cubicBezTo>
                    <a:pt x="987" y="765"/>
                    <a:pt x="971" y="789"/>
                    <a:pt x="972" y="820"/>
                  </a:cubicBezTo>
                  <a:cubicBezTo>
                    <a:pt x="973" y="862"/>
                    <a:pt x="994" y="931"/>
                    <a:pt x="962" y="967"/>
                  </a:cubicBezTo>
                  <a:cubicBezTo>
                    <a:pt x="941" y="991"/>
                    <a:pt x="915" y="969"/>
                    <a:pt x="892" y="985"/>
                  </a:cubicBezTo>
                  <a:cubicBezTo>
                    <a:pt x="869" y="1002"/>
                    <a:pt x="879" y="1034"/>
                    <a:pt x="852" y="1048"/>
                  </a:cubicBezTo>
                  <a:cubicBezTo>
                    <a:pt x="854" y="1077"/>
                    <a:pt x="919" y="1151"/>
                    <a:pt x="848" y="1152"/>
                  </a:cubicBezTo>
                  <a:cubicBezTo>
                    <a:pt x="864" y="1128"/>
                    <a:pt x="864" y="1128"/>
                    <a:pt x="864" y="1128"/>
                  </a:cubicBezTo>
                  <a:cubicBezTo>
                    <a:pt x="864" y="1100"/>
                    <a:pt x="864" y="1100"/>
                    <a:pt x="864" y="1100"/>
                  </a:cubicBezTo>
                  <a:cubicBezTo>
                    <a:pt x="811" y="1085"/>
                    <a:pt x="770" y="1026"/>
                    <a:pt x="732" y="988"/>
                  </a:cubicBezTo>
                  <a:cubicBezTo>
                    <a:pt x="732" y="984"/>
                    <a:pt x="732" y="984"/>
                    <a:pt x="732" y="984"/>
                  </a:cubicBezTo>
                  <a:cubicBezTo>
                    <a:pt x="747" y="961"/>
                    <a:pt x="709" y="951"/>
                    <a:pt x="716" y="928"/>
                  </a:cubicBezTo>
                  <a:cubicBezTo>
                    <a:pt x="727" y="896"/>
                    <a:pt x="758" y="866"/>
                    <a:pt x="765" y="832"/>
                  </a:cubicBezTo>
                  <a:cubicBezTo>
                    <a:pt x="769" y="811"/>
                    <a:pt x="762" y="782"/>
                    <a:pt x="760" y="760"/>
                  </a:cubicBezTo>
                  <a:cubicBezTo>
                    <a:pt x="758" y="734"/>
                    <a:pt x="761" y="710"/>
                    <a:pt x="736" y="696"/>
                  </a:cubicBezTo>
                  <a:cubicBezTo>
                    <a:pt x="732" y="676"/>
                    <a:pt x="732" y="676"/>
                    <a:pt x="732" y="676"/>
                  </a:cubicBezTo>
                  <a:cubicBezTo>
                    <a:pt x="600" y="699"/>
                    <a:pt x="600" y="699"/>
                    <a:pt x="600" y="699"/>
                  </a:cubicBezTo>
                  <a:cubicBezTo>
                    <a:pt x="544" y="644"/>
                    <a:pt x="544" y="644"/>
                    <a:pt x="544" y="644"/>
                  </a:cubicBezTo>
                  <a:cubicBezTo>
                    <a:pt x="540" y="586"/>
                    <a:pt x="447" y="637"/>
                    <a:pt x="416" y="649"/>
                  </a:cubicBezTo>
                  <a:cubicBezTo>
                    <a:pt x="323" y="686"/>
                    <a:pt x="223" y="712"/>
                    <a:pt x="128" y="739"/>
                  </a:cubicBezTo>
                  <a:cubicBezTo>
                    <a:pt x="86" y="750"/>
                    <a:pt x="42" y="776"/>
                    <a:pt x="0" y="780"/>
                  </a:cubicBezTo>
                  <a:cubicBezTo>
                    <a:pt x="35" y="908"/>
                    <a:pt x="35" y="908"/>
                    <a:pt x="35" y="908"/>
                  </a:cubicBezTo>
                  <a:cubicBezTo>
                    <a:pt x="42" y="960"/>
                    <a:pt x="42" y="960"/>
                    <a:pt x="42" y="960"/>
                  </a:cubicBezTo>
                  <a:cubicBezTo>
                    <a:pt x="176" y="966"/>
                    <a:pt x="176" y="966"/>
                    <a:pt x="176" y="966"/>
                  </a:cubicBezTo>
                  <a:cubicBezTo>
                    <a:pt x="212" y="990"/>
                    <a:pt x="212" y="990"/>
                    <a:pt x="212" y="990"/>
                  </a:cubicBezTo>
                  <a:cubicBezTo>
                    <a:pt x="268" y="1005"/>
                    <a:pt x="268" y="1005"/>
                    <a:pt x="268" y="1005"/>
                  </a:cubicBezTo>
                  <a:cubicBezTo>
                    <a:pt x="304" y="1037"/>
                    <a:pt x="304" y="1037"/>
                    <a:pt x="304" y="1037"/>
                  </a:cubicBezTo>
                  <a:cubicBezTo>
                    <a:pt x="396" y="1050"/>
                    <a:pt x="396" y="1050"/>
                    <a:pt x="396" y="1050"/>
                  </a:cubicBezTo>
                  <a:cubicBezTo>
                    <a:pt x="476" y="1092"/>
                    <a:pt x="476" y="1092"/>
                    <a:pt x="476" y="1092"/>
                  </a:cubicBezTo>
                  <a:cubicBezTo>
                    <a:pt x="453" y="1129"/>
                    <a:pt x="478" y="1149"/>
                    <a:pt x="481" y="1188"/>
                  </a:cubicBezTo>
                  <a:cubicBezTo>
                    <a:pt x="487" y="1241"/>
                    <a:pt x="465" y="1289"/>
                    <a:pt x="484" y="1340"/>
                  </a:cubicBezTo>
                  <a:cubicBezTo>
                    <a:pt x="472" y="1351"/>
                    <a:pt x="485" y="1361"/>
                    <a:pt x="496" y="1368"/>
                  </a:cubicBezTo>
                  <a:cubicBezTo>
                    <a:pt x="470" y="1399"/>
                    <a:pt x="472" y="1401"/>
                    <a:pt x="468" y="1440"/>
                  </a:cubicBezTo>
                  <a:cubicBezTo>
                    <a:pt x="447" y="1437"/>
                    <a:pt x="423" y="1446"/>
                    <a:pt x="429" y="1472"/>
                  </a:cubicBezTo>
                  <a:cubicBezTo>
                    <a:pt x="433" y="1489"/>
                    <a:pt x="456" y="1487"/>
                    <a:pt x="459" y="1504"/>
                  </a:cubicBezTo>
                  <a:cubicBezTo>
                    <a:pt x="463" y="1519"/>
                    <a:pt x="449" y="1530"/>
                    <a:pt x="446" y="1544"/>
                  </a:cubicBezTo>
                  <a:cubicBezTo>
                    <a:pt x="443" y="1556"/>
                    <a:pt x="452" y="1569"/>
                    <a:pt x="456" y="1580"/>
                  </a:cubicBezTo>
                  <a:cubicBezTo>
                    <a:pt x="465" y="1600"/>
                    <a:pt x="493" y="1607"/>
                    <a:pt x="487" y="1632"/>
                  </a:cubicBezTo>
                  <a:cubicBezTo>
                    <a:pt x="481" y="1662"/>
                    <a:pt x="456" y="1709"/>
                    <a:pt x="434" y="1731"/>
                  </a:cubicBezTo>
                  <a:cubicBezTo>
                    <a:pt x="423" y="1742"/>
                    <a:pt x="405" y="1744"/>
                    <a:pt x="397" y="1757"/>
                  </a:cubicBezTo>
                  <a:cubicBezTo>
                    <a:pt x="386" y="1774"/>
                    <a:pt x="400" y="1790"/>
                    <a:pt x="396" y="1808"/>
                  </a:cubicBezTo>
                  <a:cubicBezTo>
                    <a:pt x="389" y="1840"/>
                    <a:pt x="363" y="1842"/>
                    <a:pt x="388" y="1876"/>
                  </a:cubicBezTo>
                  <a:cubicBezTo>
                    <a:pt x="306" y="1914"/>
                    <a:pt x="270" y="2031"/>
                    <a:pt x="184" y="2064"/>
                  </a:cubicBezTo>
                  <a:cubicBezTo>
                    <a:pt x="198" y="2108"/>
                    <a:pt x="220" y="2154"/>
                    <a:pt x="229" y="2200"/>
                  </a:cubicBezTo>
                  <a:cubicBezTo>
                    <a:pt x="233" y="2217"/>
                    <a:pt x="225" y="2235"/>
                    <a:pt x="231" y="2252"/>
                  </a:cubicBezTo>
                  <a:cubicBezTo>
                    <a:pt x="255" y="2315"/>
                    <a:pt x="302" y="2363"/>
                    <a:pt x="311" y="2432"/>
                  </a:cubicBezTo>
                  <a:cubicBezTo>
                    <a:pt x="316" y="2477"/>
                    <a:pt x="316" y="2535"/>
                    <a:pt x="311" y="2580"/>
                  </a:cubicBezTo>
                  <a:cubicBezTo>
                    <a:pt x="307" y="2606"/>
                    <a:pt x="296" y="2639"/>
                    <a:pt x="299" y="2664"/>
                  </a:cubicBezTo>
                  <a:cubicBezTo>
                    <a:pt x="301" y="2684"/>
                    <a:pt x="316" y="2713"/>
                    <a:pt x="322" y="2731"/>
                  </a:cubicBezTo>
                  <a:cubicBezTo>
                    <a:pt x="327" y="2743"/>
                    <a:pt x="319" y="2757"/>
                    <a:pt x="320" y="2770"/>
                  </a:cubicBezTo>
                  <a:cubicBezTo>
                    <a:pt x="322" y="2796"/>
                    <a:pt x="332" y="2819"/>
                    <a:pt x="332" y="2846"/>
                  </a:cubicBezTo>
                  <a:cubicBezTo>
                    <a:pt x="316" y="2846"/>
                    <a:pt x="316" y="2846"/>
                    <a:pt x="316" y="2846"/>
                  </a:cubicBezTo>
                  <a:cubicBezTo>
                    <a:pt x="339" y="2879"/>
                    <a:pt x="435" y="2862"/>
                    <a:pt x="472" y="2862"/>
                  </a:cubicBezTo>
                  <a:cubicBezTo>
                    <a:pt x="488" y="2702"/>
                    <a:pt x="488" y="2702"/>
                    <a:pt x="488" y="2702"/>
                  </a:cubicBezTo>
                  <a:cubicBezTo>
                    <a:pt x="415" y="2710"/>
                    <a:pt x="468" y="2612"/>
                    <a:pt x="500" y="2595"/>
                  </a:cubicBezTo>
                  <a:cubicBezTo>
                    <a:pt x="538" y="2575"/>
                    <a:pt x="578" y="2552"/>
                    <a:pt x="620" y="2539"/>
                  </a:cubicBezTo>
                  <a:cubicBezTo>
                    <a:pt x="746" y="2500"/>
                    <a:pt x="919" y="2469"/>
                    <a:pt x="932" y="2308"/>
                  </a:cubicBezTo>
                  <a:cubicBezTo>
                    <a:pt x="900" y="2324"/>
                    <a:pt x="900" y="2324"/>
                    <a:pt x="900" y="2324"/>
                  </a:cubicBezTo>
                  <a:cubicBezTo>
                    <a:pt x="900" y="2281"/>
                    <a:pt x="917" y="2191"/>
                    <a:pt x="948" y="2160"/>
                  </a:cubicBezTo>
                  <a:cubicBezTo>
                    <a:pt x="948" y="2156"/>
                    <a:pt x="948" y="2156"/>
                    <a:pt x="948" y="2156"/>
                  </a:cubicBezTo>
                  <a:cubicBezTo>
                    <a:pt x="928" y="2156"/>
                    <a:pt x="928" y="2156"/>
                    <a:pt x="928" y="2156"/>
                  </a:cubicBezTo>
                  <a:cubicBezTo>
                    <a:pt x="916" y="2116"/>
                    <a:pt x="916" y="2116"/>
                    <a:pt x="916" y="2116"/>
                  </a:cubicBezTo>
                  <a:cubicBezTo>
                    <a:pt x="946" y="2090"/>
                    <a:pt x="930" y="2043"/>
                    <a:pt x="924" y="2012"/>
                  </a:cubicBezTo>
                  <a:cubicBezTo>
                    <a:pt x="892" y="2023"/>
                    <a:pt x="904" y="2053"/>
                    <a:pt x="908" y="2080"/>
                  </a:cubicBezTo>
                  <a:cubicBezTo>
                    <a:pt x="885" y="2067"/>
                    <a:pt x="889" y="2036"/>
                    <a:pt x="900" y="2016"/>
                  </a:cubicBezTo>
                  <a:cubicBezTo>
                    <a:pt x="900" y="2012"/>
                    <a:pt x="900" y="2012"/>
                    <a:pt x="900" y="2012"/>
                  </a:cubicBezTo>
                  <a:cubicBezTo>
                    <a:pt x="886" y="1940"/>
                    <a:pt x="886" y="1940"/>
                    <a:pt x="886" y="1940"/>
                  </a:cubicBezTo>
                  <a:cubicBezTo>
                    <a:pt x="850" y="1868"/>
                    <a:pt x="850" y="1868"/>
                    <a:pt x="850" y="1868"/>
                  </a:cubicBezTo>
                  <a:cubicBezTo>
                    <a:pt x="857" y="1820"/>
                    <a:pt x="857" y="1820"/>
                    <a:pt x="857" y="1820"/>
                  </a:cubicBezTo>
                  <a:cubicBezTo>
                    <a:pt x="840" y="1772"/>
                    <a:pt x="840" y="1772"/>
                    <a:pt x="840" y="1772"/>
                  </a:cubicBezTo>
                  <a:cubicBezTo>
                    <a:pt x="787" y="1759"/>
                    <a:pt x="787" y="1732"/>
                    <a:pt x="793" y="1688"/>
                  </a:cubicBezTo>
                  <a:cubicBezTo>
                    <a:pt x="795" y="1673"/>
                    <a:pt x="790" y="1656"/>
                    <a:pt x="800" y="1644"/>
                  </a:cubicBezTo>
                  <a:cubicBezTo>
                    <a:pt x="796" y="1628"/>
                    <a:pt x="796" y="1628"/>
                    <a:pt x="796" y="1628"/>
                  </a:cubicBezTo>
                  <a:cubicBezTo>
                    <a:pt x="858" y="1642"/>
                    <a:pt x="921" y="1537"/>
                    <a:pt x="960" y="1501"/>
                  </a:cubicBezTo>
                  <a:cubicBezTo>
                    <a:pt x="979" y="1483"/>
                    <a:pt x="1004" y="1473"/>
                    <a:pt x="1024" y="1456"/>
                  </a:cubicBezTo>
                  <a:cubicBezTo>
                    <a:pt x="1028" y="1468"/>
                    <a:pt x="1028" y="1468"/>
                    <a:pt x="1028" y="1468"/>
                  </a:cubicBezTo>
                  <a:cubicBezTo>
                    <a:pt x="1061" y="1460"/>
                    <a:pt x="1076" y="1433"/>
                    <a:pt x="1097" y="1409"/>
                  </a:cubicBezTo>
                  <a:cubicBezTo>
                    <a:pt x="1134" y="1365"/>
                    <a:pt x="1175" y="1305"/>
                    <a:pt x="1220" y="1270"/>
                  </a:cubicBezTo>
                  <a:cubicBezTo>
                    <a:pt x="1286" y="1219"/>
                    <a:pt x="1374" y="1183"/>
                    <a:pt x="1452" y="1154"/>
                  </a:cubicBezTo>
                  <a:cubicBezTo>
                    <a:pt x="1481" y="1143"/>
                    <a:pt x="1520" y="1151"/>
                    <a:pt x="1546" y="1132"/>
                  </a:cubicBezTo>
                  <a:cubicBezTo>
                    <a:pt x="1560" y="1122"/>
                    <a:pt x="1565" y="1105"/>
                    <a:pt x="1580" y="1095"/>
                  </a:cubicBezTo>
                  <a:cubicBezTo>
                    <a:pt x="1611" y="1074"/>
                    <a:pt x="1701" y="1052"/>
                    <a:pt x="1688" y="1004"/>
                  </a:cubicBezTo>
                  <a:cubicBezTo>
                    <a:pt x="1696" y="996"/>
                    <a:pt x="1696" y="996"/>
                    <a:pt x="1696" y="996"/>
                  </a:cubicBezTo>
                  <a:cubicBezTo>
                    <a:pt x="1704" y="1000"/>
                    <a:pt x="1704" y="1000"/>
                    <a:pt x="1704" y="1000"/>
                  </a:cubicBezTo>
                  <a:cubicBezTo>
                    <a:pt x="1716" y="982"/>
                    <a:pt x="1723" y="962"/>
                    <a:pt x="1735" y="945"/>
                  </a:cubicBezTo>
                  <a:cubicBezTo>
                    <a:pt x="1752" y="919"/>
                    <a:pt x="1782" y="900"/>
                    <a:pt x="1801" y="875"/>
                  </a:cubicBezTo>
                  <a:cubicBezTo>
                    <a:pt x="1822" y="848"/>
                    <a:pt x="1831" y="809"/>
                    <a:pt x="1840" y="776"/>
                  </a:cubicBezTo>
                  <a:cubicBezTo>
                    <a:pt x="1848" y="749"/>
                    <a:pt x="1868" y="667"/>
                    <a:pt x="1816" y="688"/>
                  </a:cubicBezTo>
                  <a:cubicBezTo>
                    <a:pt x="1828" y="671"/>
                    <a:pt x="1832" y="660"/>
                    <a:pt x="1824" y="640"/>
                  </a:cubicBezTo>
                  <a:cubicBezTo>
                    <a:pt x="1800" y="648"/>
                    <a:pt x="1800" y="648"/>
                    <a:pt x="1800" y="648"/>
                  </a:cubicBezTo>
                  <a:cubicBezTo>
                    <a:pt x="1800" y="644"/>
                    <a:pt x="1800" y="644"/>
                    <a:pt x="1800" y="644"/>
                  </a:cubicBezTo>
                  <a:cubicBezTo>
                    <a:pt x="1839" y="618"/>
                    <a:pt x="1789" y="575"/>
                    <a:pt x="1808" y="540"/>
                  </a:cubicBezTo>
                  <a:cubicBezTo>
                    <a:pt x="1808" y="536"/>
                    <a:pt x="1808" y="536"/>
                    <a:pt x="1808" y="536"/>
                  </a:cubicBezTo>
                  <a:cubicBezTo>
                    <a:pt x="1801" y="524"/>
                    <a:pt x="1800" y="519"/>
                    <a:pt x="1808" y="508"/>
                  </a:cubicBezTo>
                  <a:cubicBezTo>
                    <a:pt x="1808" y="504"/>
                    <a:pt x="1808" y="504"/>
                    <a:pt x="1808" y="504"/>
                  </a:cubicBezTo>
                  <a:cubicBezTo>
                    <a:pt x="1795" y="484"/>
                    <a:pt x="1803" y="453"/>
                    <a:pt x="1812" y="432"/>
                  </a:cubicBezTo>
                  <a:cubicBezTo>
                    <a:pt x="1798" y="428"/>
                    <a:pt x="1791" y="428"/>
                    <a:pt x="1784" y="440"/>
                  </a:cubicBezTo>
                  <a:cubicBezTo>
                    <a:pt x="1780" y="440"/>
                    <a:pt x="1780" y="440"/>
                    <a:pt x="1780" y="440"/>
                  </a:cubicBezTo>
                  <a:cubicBezTo>
                    <a:pt x="1780" y="424"/>
                    <a:pt x="1780" y="424"/>
                    <a:pt x="1780" y="424"/>
                  </a:cubicBezTo>
                  <a:cubicBezTo>
                    <a:pt x="1820" y="400"/>
                    <a:pt x="1820" y="400"/>
                    <a:pt x="1820" y="400"/>
                  </a:cubicBezTo>
                  <a:cubicBezTo>
                    <a:pt x="1788" y="352"/>
                    <a:pt x="1788" y="352"/>
                    <a:pt x="1788" y="352"/>
                  </a:cubicBezTo>
                  <a:cubicBezTo>
                    <a:pt x="1809" y="302"/>
                    <a:pt x="1784" y="261"/>
                    <a:pt x="1779" y="212"/>
                  </a:cubicBezTo>
                  <a:cubicBezTo>
                    <a:pt x="1775" y="179"/>
                    <a:pt x="1785" y="142"/>
                    <a:pt x="1796" y="112"/>
                  </a:cubicBezTo>
                  <a:cubicBezTo>
                    <a:pt x="1804" y="92"/>
                    <a:pt x="1796" y="82"/>
                    <a:pt x="1816" y="68"/>
                  </a:cubicBezTo>
                  <a:cubicBezTo>
                    <a:pt x="1796" y="52"/>
                    <a:pt x="1796" y="52"/>
                    <a:pt x="1796" y="52"/>
                  </a:cubicBezTo>
                  <a:cubicBezTo>
                    <a:pt x="1806" y="37"/>
                    <a:pt x="1807" y="0"/>
                    <a:pt x="1780" y="0"/>
                  </a:cubicBezTo>
                  <a:cubicBezTo>
                    <a:pt x="1758" y="0"/>
                    <a:pt x="1725" y="35"/>
                    <a:pt x="1708" y="46"/>
                  </a:cubicBezTo>
                  <a:cubicBezTo>
                    <a:pt x="1670" y="72"/>
                    <a:pt x="1614" y="98"/>
                    <a:pt x="1572" y="113"/>
                  </a:cubicBezTo>
                  <a:cubicBezTo>
                    <a:pt x="1554" y="119"/>
                    <a:pt x="1534" y="110"/>
                    <a:pt x="1516" y="116"/>
                  </a:cubicBezTo>
                  <a:cubicBezTo>
                    <a:pt x="1490" y="124"/>
                    <a:pt x="1457" y="153"/>
                    <a:pt x="1432" y="153"/>
                  </a:cubicBezTo>
                  <a:cubicBezTo>
                    <a:pt x="1412" y="153"/>
                    <a:pt x="1391" y="138"/>
                    <a:pt x="1372" y="135"/>
                  </a:cubicBezTo>
                  <a:cubicBezTo>
                    <a:pt x="1356" y="132"/>
                    <a:pt x="1339" y="140"/>
                    <a:pt x="1324" y="144"/>
                  </a:cubicBezTo>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45" name="Freeform 39">
              <a:extLst>
                <a:ext uri="{FF2B5EF4-FFF2-40B4-BE49-F238E27FC236}">
                  <a16:creationId xmlns:a16="http://schemas.microsoft.com/office/drawing/2014/main" id="{87E114F7-A9AC-4755-AF8E-61D21FA48723}"/>
                </a:ext>
              </a:extLst>
            </p:cNvPr>
            <p:cNvSpPr>
              <a:spLocks/>
            </p:cNvSpPr>
            <p:nvPr/>
          </p:nvSpPr>
          <p:spPr bwMode="auto">
            <a:xfrm>
              <a:off x="3867150" y="3357563"/>
              <a:ext cx="365125" cy="685800"/>
            </a:xfrm>
            <a:custGeom>
              <a:avLst/>
              <a:gdLst/>
              <a:ahLst/>
              <a:cxnLst>
                <a:cxn ang="0">
                  <a:pos x="1032" y="49"/>
                </a:cxn>
                <a:cxn ang="0">
                  <a:pos x="952" y="97"/>
                </a:cxn>
                <a:cxn ang="0">
                  <a:pos x="973" y="209"/>
                </a:cxn>
                <a:cxn ang="0">
                  <a:pos x="912" y="289"/>
                </a:cxn>
                <a:cxn ang="0">
                  <a:pos x="872" y="337"/>
                </a:cxn>
                <a:cxn ang="0">
                  <a:pos x="828" y="365"/>
                </a:cxn>
                <a:cxn ang="0">
                  <a:pos x="816" y="373"/>
                </a:cxn>
                <a:cxn ang="0">
                  <a:pos x="824" y="385"/>
                </a:cxn>
                <a:cxn ang="0">
                  <a:pos x="832" y="425"/>
                </a:cxn>
                <a:cxn ang="0">
                  <a:pos x="828" y="505"/>
                </a:cxn>
                <a:cxn ang="0">
                  <a:pos x="778" y="489"/>
                </a:cxn>
                <a:cxn ang="0">
                  <a:pos x="749" y="498"/>
                </a:cxn>
                <a:cxn ang="0">
                  <a:pos x="688" y="621"/>
                </a:cxn>
                <a:cxn ang="0">
                  <a:pos x="652" y="577"/>
                </a:cxn>
                <a:cxn ang="0">
                  <a:pos x="528" y="665"/>
                </a:cxn>
                <a:cxn ang="0">
                  <a:pos x="420" y="721"/>
                </a:cxn>
                <a:cxn ang="0">
                  <a:pos x="376" y="733"/>
                </a:cxn>
                <a:cxn ang="0">
                  <a:pos x="364" y="705"/>
                </a:cxn>
                <a:cxn ang="0">
                  <a:pos x="207" y="762"/>
                </a:cxn>
                <a:cxn ang="0">
                  <a:pos x="118" y="981"/>
                </a:cxn>
                <a:cxn ang="0">
                  <a:pos x="141" y="1137"/>
                </a:cxn>
                <a:cxn ang="0">
                  <a:pos x="175" y="1257"/>
                </a:cxn>
                <a:cxn ang="0">
                  <a:pos x="198" y="1369"/>
                </a:cxn>
                <a:cxn ang="0">
                  <a:pos x="164" y="1489"/>
                </a:cxn>
                <a:cxn ang="0">
                  <a:pos x="37" y="1692"/>
                </a:cxn>
                <a:cxn ang="0">
                  <a:pos x="24" y="1913"/>
                </a:cxn>
                <a:cxn ang="0">
                  <a:pos x="68" y="2061"/>
                </a:cxn>
                <a:cxn ang="0">
                  <a:pos x="114" y="2213"/>
                </a:cxn>
                <a:cxn ang="0">
                  <a:pos x="284" y="2347"/>
                </a:cxn>
                <a:cxn ang="0">
                  <a:pos x="540" y="2315"/>
                </a:cxn>
                <a:cxn ang="0">
                  <a:pos x="722" y="2165"/>
                </a:cxn>
                <a:cxn ang="0">
                  <a:pos x="815" y="1861"/>
                </a:cxn>
                <a:cxn ang="0">
                  <a:pos x="923" y="1537"/>
                </a:cxn>
                <a:cxn ang="0">
                  <a:pos x="1046" y="1193"/>
                </a:cxn>
                <a:cxn ang="0">
                  <a:pos x="1144" y="869"/>
                </a:cxn>
                <a:cxn ang="0">
                  <a:pos x="1155" y="758"/>
                </a:cxn>
                <a:cxn ang="0">
                  <a:pos x="1140" y="701"/>
                </a:cxn>
                <a:cxn ang="0">
                  <a:pos x="1156" y="633"/>
                </a:cxn>
                <a:cxn ang="0">
                  <a:pos x="1224" y="717"/>
                </a:cxn>
                <a:cxn ang="0">
                  <a:pos x="1272" y="593"/>
                </a:cxn>
                <a:cxn ang="0">
                  <a:pos x="1212" y="441"/>
                </a:cxn>
                <a:cxn ang="0">
                  <a:pos x="1208" y="405"/>
                </a:cxn>
                <a:cxn ang="0">
                  <a:pos x="1172" y="257"/>
                </a:cxn>
                <a:cxn ang="0">
                  <a:pos x="1108" y="133"/>
                </a:cxn>
                <a:cxn ang="0">
                  <a:pos x="1072" y="65"/>
                </a:cxn>
              </a:cxnLst>
              <a:rect l="0" t="0" r="r" b="b"/>
              <a:pathLst>
                <a:path w="1274" h="2400">
                  <a:moveTo>
                    <a:pt x="1020" y="45"/>
                  </a:moveTo>
                  <a:cubicBezTo>
                    <a:pt x="1032" y="49"/>
                    <a:pt x="1032" y="49"/>
                    <a:pt x="1032" y="49"/>
                  </a:cubicBezTo>
                  <a:cubicBezTo>
                    <a:pt x="992" y="105"/>
                    <a:pt x="992" y="105"/>
                    <a:pt x="992" y="105"/>
                  </a:cubicBezTo>
                  <a:cubicBezTo>
                    <a:pt x="952" y="97"/>
                    <a:pt x="952" y="97"/>
                    <a:pt x="952" y="97"/>
                  </a:cubicBezTo>
                  <a:cubicBezTo>
                    <a:pt x="963" y="121"/>
                    <a:pt x="984" y="133"/>
                    <a:pt x="989" y="161"/>
                  </a:cubicBezTo>
                  <a:cubicBezTo>
                    <a:pt x="992" y="180"/>
                    <a:pt x="979" y="192"/>
                    <a:pt x="973" y="209"/>
                  </a:cubicBezTo>
                  <a:cubicBezTo>
                    <a:pt x="956" y="251"/>
                    <a:pt x="968" y="273"/>
                    <a:pt x="912" y="273"/>
                  </a:cubicBezTo>
                  <a:cubicBezTo>
                    <a:pt x="912" y="289"/>
                    <a:pt x="912" y="289"/>
                    <a:pt x="912" y="289"/>
                  </a:cubicBezTo>
                  <a:cubicBezTo>
                    <a:pt x="884" y="289"/>
                    <a:pt x="884" y="289"/>
                    <a:pt x="884" y="289"/>
                  </a:cubicBezTo>
                  <a:cubicBezTo>
                    <a:pt x="886" y="309"/>
                    <a:pt x="885" y="320"/>
                    <a:pt x="872" y="337"/>
                  </a:cubicBezTo>
                  <a:cubicBezTo>
                    <a:pt x="844" y="285"/>
                    <a:pt x="844" y="285"/>
                    <a:pt x="844" y="285"/>
                  </a:cubicBezTo>
                  <a:cubicBezTo>
                    <a:pt x="810" y="296"/>
                    <a:pt x="782" y="348"/>
                    <a:pt x="828" y="365"/>
                  </a:cubicBezTo>
                  <a:cubicBezTo>
                    <a:pt x="828" y="369"/>
                    <a:pt x="828" y="369"/>
                    <a:pt x="828" y="369"/>
                  </a:cubicBezTo>
                  <a:cubicBezTo>
                    <a:pt x="816" y="373"/>
                    <a:pt x="816" y="373"/>
                    <a:pt x="816" y="373"/>
                  </a:cubicBezTo>
                  <a:cubicBezTo>
                    <a:pt x="824" y="381"/>
                    <a:pt x="824" y="381"/>
                    <a:pt x="824" y="381"/>
                  </a:cubicBezTo>
                  <a:cubicBezTo>
                    <a:pt x="824" y="385"/>
                    <a:pt x="824" y="385"/>
                    <a:pt x="824" y="385"/>
                  </a:cubicBezTo>
                  <a:cubicBezTo>
                    <a:pt x="808" y="389"/>
                    <a:pt x="808" y="389"/>
                    <a:pt x="808" y="389"/>
                  </a:cubicBezTo>
                  <a:cubicBezTo>
                    <a:pt x="832" y="425"/>
                    <a:pt x="832" y="425"/>
                    <a:pt x="832" y="425"/>
                  </a:cubicBezTo>
                  <a:cubicBezTo>
                    <a:pt x="804" y="414"/>
                    <a:pt x="744" y="425"/>
                    <a:pt x="780" y="467"/>
                  </a:cubicBezTo>
                  <a:cubicBezTo>
                    <a:pt x="797" y="487"/>
                    <a:pt x="825" y="468"/>
                    <a:pt x="828" y="505"/>
                  </a:cubicBezTo>
                  <a:cubicBezTo>
                    <a:pt x="824" y="505"/>
                    <a:pt x="824" y="505"/>
                    <a:pt x="824" y="505"/>
                  </a:cubicBezTo>
                  <a:cubicBezTo>
                    <a:pt x="820" y="485"/>
                    <a:pt x="795" y="475"/>
                    <a:pt x="778" y="489"/>
                  </a:cubicBezTo>
                  <a:cubicBezTo>
                    <a:pt x="758" y="504"/>
                    <a:pt x="752" y="537"/>
                    <a:pt x="736" y="557"/>
                  </a:cubicBezTo>
                  <a:cubicBezTo>
                    <a:pt x="738" y="539"/>
                    <a:pt x="758" y="517"/>
                    <a:pt x="749" y="498"/>
                  </a:cubicBezTo>
                  <a:cubicBezTo>
                    <a:pt x="740" y="480"/>
                    <a:pt x="717" y="499"/>
                    <a:pt x="711" y="509"/>
                  </a:cubicBezTo>
                  <a:cubicBezTo>
                    <a:pt x="683" y="552"/>
                    <a:pt x="656" y="572"/>
                    <a:pt x="688" y="621"/>
                  </a:cubicBezTo>
                  <a:cubicBezTo>
                    <a:pt x="656" y="633"/>
                    <a:pt x="656" y="633"/>
                    <a:pt x="656" y="633"/>
                  </a:cubicBezTo>
                  <a:cubicBezTo>
                    <a:pt x="667" y="608"/>
                    <a:pt x="659" y="602"/>
                    <a:pt x="652" y="577"/>
                  </a:cubicBezTo>
                  <a:cubicBezTo>
                    <a:pt x="593" y="595"/>
                    <a:pt x="503" y="653"/>
                    <a:pt x="564" y="713"/>
                  </a:cubicBezTo>
                  <a:cubicBezTo>
                    <a:pt x="537" y="711"/>
                    <a:pt x="529" y="689"/>
                    <a:pt x="528" y="665"/>
                  </a:cubicBezTo>
                  <a:cubicBezTo>
                    <a:pt x="508" y="665"/>
                    <a:pt x="497" y="668"/>
                    <a:pt x="496" y="689"/>
                  </a:cubicBezTo>
                  <a:cubicBezTo>
                    <a:pt x="463" y="680"/>
                    <a:pt x="415" y="671"/>
                    <a:pt x="420" y="721"/>
                  </a:cubicBezTo>
                  <a:cubicBezTo>
                    <a:pt x="376" y="709"/>
                    <a:pt x="376" y="709"/>
                    <a:pt x="376" y="709"/>
                  </a:cubicBezTo>
                  <a:cubicBezTo>
                    <a:pt x="376" y="733"/>
                    <a:pt x="376" y="733"/>
                    <a:pt x="376" y="733"/>
                  </a:cubicBezTo>
                  <a:cubicBezTo>
                    <a:pt x="368" y="733"/>
                    <a:pt x="368" y="733"/>
                    <a:pt x="368" y="733"/>
                  </a:cubicBezTo>
                  <a:cubicBezTo>
                    <a:pt x="364" y="705"/>
                    <a:pt x="364" y="705"/>
                    <a:pt x="364" y="705"/>
                  </a:cubicBezTo>
                  <a:cubicBezTo>
                    <a:pt x="333" y="712"/>
                    <a:pt x="320" y="741"/>
                    <a:pt x="292" y="748"/>
                  </a:cubicBezTo>
                  <a:cubicBezTo>
                    <a:pt x="268" y="755"/>
                    <a:pt x="221" y="736"/>
                    <a:pt x="207" y="762"/>
                  </a:cubicBezTo>
                  <a:cubicBezTo>
                    <a:pt x="190" y="790"/>
                    <a:pt x="216" y="820"/>
                    <a:pt x="195" y="853"/>
                  </a:cubicBezTo>
                  <a:cubicBezTo>
                    <a:pt x="175" y="884"/>
                    <a:pt x="118" y="945"/>
                    <a:pt x="118" y="981"/>
                  </a:cubicBezTo>
                  <a:cubicBezTo>
                    <a:pt x="118" y="1000"/>
                    <a:pt x="132" y="1012"/>
                    <a:pt x="135" y="1029"/>
                  </a:cubicBezTo>
                  <a:cubicBezTo>
                    <a:pt x="141" y="1063"/>
                    <a:pt x="133" y="1102"/>
                    <a:pt x="141" y="1137"/>
                  </a:cubicBezTo>
                  <a:cubicBezTo>
                    <a:pt x="146" y="1159"/>
                    <a:pt x="165" y="1175"/>
                    <a:pt x="172" y="1197"/>
                  </a:cubicBezTo>
                  <a:cubicBezTo>
                    <a:pt x="178" y="1217"/>
                    <a:pt x="168" y="1237"/>
                    <a:pt x="175" y="1257"/>
                  </a:cubicBezTo>
                  <a:cubicBezTo>
                    <a:pt x="182" y="1280"/>
                    <a:pt x="205" y="1294"/>
                    <a:pt x="212" y="1317"/>
                  </a:cubicBezTo>
                  <a:cubicBezTo>
                    <a:pt x="216" y="1333"/>
                    <a:pt x="198" y="1351"/>
                    <a:pt x="198" y="1369"/>
                  </a:cubicBezTo>
                  <a:cubicBezTo>
                    <a:pt x="198" y="1384"/>
                    <a:pt x="212" y="1396"/>
                    <a:pt x="220" y="1409"/>
                  </a:cubicBezTo>
                  <a:cubicBezTo>
                    <a:pt x="193" y="1426"/>
                    <a:pt x="179" y="1462"/>
                    <a:pt x="164" y="1489"/>
                  </a:cubicBezTo>
                  <a:cubicBezTo>
                    <a:pt x="137" y="1538"/>
                    <a:pt x="109" y="1572"/>
                    <a:pt x="100" y="1629"/>
                  </a:cubicBezTo>
                  <a:cubicBezTo>
                    <a:pt x="44" y="1629"/>
                    <a:pt x="54" y="1652"/>
                    <a:pt x="37" y="1692"/>
                  </a:cubicBezTo>
                  <a:cubicBezTo>
                    <a:pt x="20" y="1736"/>
                    <a:pt x="0" y="1758"/>
                    <a:pt x="2" y="1809"/>
                  </a:cubicBezTo>
                  <a:cubicBezTo>
                    <a:pt x="3" y="1837"/>
                    <a:pt x="12" y="1888"/>
                    <a:pt x="24" y="1913"/>
                  </a:cubicBezTo>
                  <a:cubicBezTo>
                    <a:pt x="43" y="1949"/>
                    <a:pt x="76" y="1977"/>
                    <a:pt x="86" y="2017"/>
                  </a:cubicBezTo>
                  <a:cubicBezTo>
                    <a:pt x="90" y="2033"/>
                    <a:pt x="67" y="2043"/>
                    <a:pt x="68" y="2061"/>
                  </a:cubicBezTo>
                  <a:cubicBezTo>
                    <a:pt x="71" y="2092"/>
                    <a:pt x="68" y="2145"/>
                    <a:pt x="80" y="2173"/>
                  </a:cubicBezTo>
                  <a:cubicBezTo>
                    <a:pt x="87" y="2190"/>
                    <a:pt x="107" y="2196"/>
                    <a:pt x="114" y="2213"/>
                  </a:cubicBezTo>
                  <a:cubicBezTo>
                    <a:pt x="136" y="2262"/>
                    <a:pt x="134" y="2284"/>
                    <a:pt x="188" y="2305"/>
                  </a:cubicBezTo>
                  <a:cubicBezTo>
                    <a:pt x="188" y="2345"/>
                    <a:pt x="257" y="2333"/>
                    <a:pt x="284" y="2347"/>
                  </a:cubicBezTo>
                  <a:cubicBezTo>
                    <a:pt x="304" y="2357"/>
                    <a:pt x="322" y="2378"/>
                    <a:pt x="344" y="2383"/>
                  </a:cubicBezTo>
                  <a:cubicBezTo>
                    <a:pt x="417" y="2400"/>
                    <a:pt x="472" y="2333"/>
                    <a:pt x="540" y="2315"/>
                  </a:cubicBezTo>
                  <a:cubicBezTo>
                    <a:pt x="586" y="2304"/>
                    <a:pt x="642" y="2319"/>
                    <a:pt x="680" y="2275"/>
                  </a:cubicBezTo>
                  <a:cubicBezTo>
                    <a:pt x="702" y="2249"/>
                    <a:pt x="710" y="2196"/>
                    <a:pt x="722" y="2165"/>
                  </a:cubicBezTo>
                  <a:cubicBezTo>
                    <a:pt x="733" y="2138"/>
                    <a:pt x="751" y="2113"/>
                    <a:pt x="760" y="2085"/>
                  </a:cubicBezTo>
                  <a:cubicBezTo>
                    <a:pt x="785" y="2013"/>
                    <a:pt x="797" y="1934"/>
                    <a:pt x="815" y="1861"/>
                  </a:cubicBezTo>
                  <a:cubicBezTo>
                    <a:pt x="835" y="1781"/>
                    <a:pt x="881" y="1708"/>
                    <a:pt x="905" y="1629"/>
                  </a:cubicBezTo>
                  <a:cubicBezTo>
                    <a:pt x="914" y="1599"/>
                    <a:pt x="915" y="1567"/>
                    <a:pt x="923" y="1537"/>
                  </a:cubicBezTo>
                  <a:cubicBezTo>
                    <a:pt x="935" y="1495"/>
                    <a:pt x="958" y="1458"/>
                    <a:pt x="972" y="1417"/>
                  </a:cubicBezTo>
                  <a:cubicBezTo>
                    <a:pt x="999" y="1343"/>
                    <a:pt x="1016" y="1266"/>
                    <a:pt x="1046" y="1193"/>
                  </a:cubicBezTo>
                  <a:cubicBezTo>
                    <a:pt x="1067" y="1142"/>
                    <a:pt x="1095" y="1076"/>
                    <a:pt x="1098" y="1021"/>
                  </a:cubicBezTo>
                  <a:cubicBezTo>
                    <a:pt x="1101" y="969"/>
                    <a:pt x="1067" y="887"/>
                    <a:pt x="1144" y="869"/>
                  </a:cubicBezTo>
                  <a:cubicBezTo>
                    <a:pt x="1138" y="842"/>
                    <a:pt x="1157" y="830"/>
                    <a:pt x="1159" y="805"/>
                  </a:cubicBezTo>
                  <a:cubicBezTo>
                    <a:pt x="1160" y="793"/>
                    <a:pt x="1160" y="768"/>
                    <a:pt x="1155" y="758"/>
                  </a:cubicBezTo>
                  <a:cubicBezTo>
                    <a:pt x="1143" y="733"/>
                    <a:pt x="1120" y="736"/>
                    <a:pt x="1140" y="705"/>
                  </a:cubicBezTo>
                  <a:cubicBezTo>
                    <a:pt x="1140" y="701"/>
                    <a:pt x="1140" y="701"/>
                    <a:pt x="1140" y="701"/>
                  </a:cubicBezTo>
                  <a:cubicBezTo>
                    <a:pt x="1125" y="683"/>
                    <a:pt x="1103" y="642"/>
                    <a:pt x="1136" y="625"/>
                  </a:cubicBezTo>
                  <a:cubicBezTo>
                    <a:pt x="1143" y="622"/>
                    <a:pt x="1152" y="627"/>
                    <a:pt x="1156" y="633"/>
                  </a:cubicBezTo>
                  <a:cubicBezTo>
                    <a:pt x="1170" y="659"/>
                    <a:pt x="1165" y="689"/>
                    <a:pt x="1192" y="709"/>
                  </a:cubicBezTo>
                  <a:cubicBezTo>
                    <a:pt x="1201" y="716"/>
                    <a:pt x="1212" y="730"/>
                    <a:pt x="1224" y="717"/>
                  </a:cubicBezTo>
                  <a:cubicBezTo>
                    <a:pt x="1244" y="695"/>
                    <a:pt x="1252" y="654"/>
                    <a:pt x="1260" y="625"/>
                  </a:cubicBezTo>
                  <a:cubicBezTo>
                    <a:pt x="1262" y="615"/>
                    <a:pt x="1274" y="604"/>
                    <a:pt x="1272" y="593"/>
                  </a:cubicBezTo>
                  <a:cubicBezTo>
                    <a:pt x="1264" y="563"/>
                    <a:pt x="1227" y="542"/>
                    <a:pt x="1216" y="509"/>
                  </a:cubicBezTo>
                  <a:cubicBezTo>
                    <a:pt x="1211" y="496"/>
                    <a:pt x="1210" y="448"/>
                    <a:pt x="1212" y="441"/>
                  </a:cubicBezTo>
                  <a:cubicBezTo>
                    <a:pt x="1212" y="439"/>
                    <a:pt x="1226" y="433"/>
                    <a:pt x="1224" y="425"/>
                  </a:cubicBezTo>
                  <a:cubicBezTo>
                    <a:pt x="1221" y="418"/>
                    <a:pt x="1208" y="413"/>
                    <a:pt x="1208" y="405"/>
                  </a:cubicBezTo>
                  <a:cubicBezTo>
                    <a:pt x="1206" y="387"/>
                    <a:pt x="1217" y="362"/>
                    <a:pt x="1212" y="341"/>
                  </a:cubicBezTo>
                  <a:cubicBezTo>
                    <a:pt x="1204" y="310"/>
                    <a:pt x="1184" y="286"/>
                    <a:pt x="1172" y="257"/>
                  </a:cubicBezTo>
                  <a:cubicBezTo>
                    <a:pt x="1164" y="239"/>
                    <a:pt x="1178" y="223"/>
                    <a:pt x="1172" y="205"/>
                  </a:cubicBezTo>
                  <a:cubicBezTo>
                    <a:pt x="1164" y="183"/>
                    <a:pt x="1117" y="135"/>
                    <a:pt x="1108" y="133"/>
                  </a:cubicBezTo>
                  <a:cubicBezTo>
                    <a:pt x="1126" y="80"/>
                    <a:pt x="1055" y="87"/>
                    <a:pt x="1052" y="57"/>
                  </a:cubicBezTo>
                  <a:cubicBezTo>
                    <a:pt x="1072" y="65"/>
                    <a:pt x="1072" y="65"/>
                    <a:pt x="1072" y="65"/>
                  </a:cubicBezTo>
                  <a:cubicBezTo>
                    <a:pt x="1065" y="22"/>
                    <a:pt x="1049" y="0"/>
                    <a:pt x="1020" y="45"/>
                  </a:cubicBezTo>
                </a:path>
              </a:pathLst>
            </a:custGeom>
            <a:solidFill>
              <a:sysClr val="window" lastClr="FFFFFF">
                <a:lumMod val="75000"/>
              </a:sysClr>
            </a:solid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46" name="Freeform 40">
              <a:extLst>
                <a:ext uri="{FF2B5EF4-FFF2-40B4-BE49-F238E27FC236}">
                  <a16:creationId xmlns:a16="http://schemas.microsoft.com/office/drawing/2014/main" id="{C84ABD9F-C27D-4F21-B067-275F4A0BEA7B}"/>
                </a:ext>
              </a:extLst>
            </p:cNvPr>
            <p:cNvSpPr>
              <a:spLocks/>
            </p:cNvSpPr>
            <p:nvPr/>
          </p:nvSpPr>
          <p:spPr bwMode="auto">
            <a:xfrm>
              <a:off x="4110038" y="3424238"/>
              <a:ext cx="14288" cy="15875"/>
            </a:xfrm>
            <a:custGeom>
              <a:avLst/>
              <a:gdLst/>
              <a:ahLst/>
              <a:cxnLst>
                <a:cxn ang="0">
                  <a:pos x="51" y="44"/>
                </a:cxn>
                <a:cxn ang="0">
                  <a:pos x="39" y="0"/>
                </a:cxn>
                <a:cxn ang="0">
                  <a:pos x="51" y="44"/>
                </a:cxn>
              </a:cxnLst>
              <a:rect l="0" t="0" r="r" b="b"/>
              <a:pathLst>
                <a:path w="51" h="56">
                  <a:moveTo>
                    <a:pt x="51" y="44"/>
                  </a:moveTo>
                  <a:cubicBezTo>
                    <a:pt x="39" y="0"/>
                    <a:pt x="39" y="0"/>
                    <a:pt x="39" y="0"/>
                  </a:cubicBezTo>
                  <a:cubicBezTo>
                    <a:pt x="0" y="13"/>
                    <a:pt x="9" y="56"/>
                    <a:pt x="51" y="44"/>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47" name="Freeform 41">
              <a:extLst>
                <a:ext uri="{FF2B5EF4-FFF2-40B4-BE49-F238E27FC236}">
                  <a16:creationId xmlns:a16="http://schemas.microsoft.com/office/drawing/2014/main" id="{9B63B24A-9F63-4423-A10C-E4D6F4F266F5}"/>
                </a:ext>
              </a:extLst>
            </p:cNvPr>
            <p:cNvSpPr>
              <a:spLocks/>
            </p:cNvSpPr>
            <p:nvPr/>
          </p:nvSpPr>
          <p:spPr bwMode="auto">
            <a:xfrm>
              <a:off x="4192588" y="3598863"/>
              <a:ext cx="12700" cy="20638"/>
            </a:xfrm>
            <a:custGeom>
              <a:avLst/>
              <a:gdLst/>
              <a:ahLst/>
              <a:cxnLst>
                <a:cxn ang="0">
                  <a:pos x="6" y="68"/>
                </a:cxn>
                <a:cxn ang="0">
                  <a:pos x="46" y="0"/>
                </a:cxn>
                <a:cxn ang="0">
                  <a:pos x="6" y="68"/>
                </a:cxn>
              </a:cxnLst>
              <a:rect l="0" t="0" r="r" b="b"/>
              <a:pathLst>
                <a:path w="46" h="68">
                  <a:moveTo>
                    <a:pt x="6" y="68"/>
                  </a:moveTo>
                  <a:cubicBezTo>
                    <a:pt x="30" y="56"/>
                    <a:pt x="39" y="24"/>
                    <a:pt x="46" y="0"/>
                  </a:cubicBezTo>
                  <a:cubicBezTo>
                    <a:pt x="19" y="10"/>
                    <a:pt x="0" y="39"/>
                    <a:pt x="6" y="68"/>
                  </a:cubicBezTo>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48" name="Freeform 42">
              <a:extLst>
                <a:ext uri="{FF2B5EF4-FFF2-40B4-BE49-F238E27FC236}">
                  <a16:creationId xmlns:a16="http://schemas.microsoft.com/office/drawing/2014/main" id="{A382F20D-40AB-44BF-83F6-08F2B5320495}"/>
                </a:ext>
              </a:extLst>
            </p:cNvPr>
            <p:cNvSpPr>
              <a:spLocks/>
            </p:cNvSpPr>
            <p:nvPr/>
          </p:nvSpPr>
          <p:spPr bwMode="auto">
            <a:xfrm>
              <a:off x="2324100" y="2984500"/>
              <a:ext cx="57150" cy="79375"/>
            </a:xfrm>
            <a:custGeom>
              <a:avLst/>
              <a:gdLst/>
              <a:ahLst/>
              <a:cxnLst>
                <a:cxn ang="0">
                  <a:pos x="108" y="66"/>
                </a:cxn>
                <a:cxn ang="0">
                  <a:pos x="60" y="74"/>
                </a:cxn>
                <a:cxn ang="0">
                  <a:pos x="32" y="98"/>
                </a:cxn>
                <a:cxn ang="0">
                  <a:pos x="1" y="154"/>
                </a:cxn>
                <a:cxn ang="0">
                  <a:pos x="29" y="218"/>
                </a:cxn>
                <a:cxn ang="0">
                  <a:pos x="29" y="271"/>
                </a:cxn>
                <a:cxn ang="0">
                  <a:pos x="92" y="274"/>
                </a:cxn>
                <a:cxn ang="0">
                  <a:pos x="96" y="154"/>
                </a:cxn>
                <a:cxn ang="0">
                  <a:pos x="145" y="105"/>
                </a:cxn>
                <a:cxn ang="0">
                  <a:pos x="190" y="86"/>
                </a:cxn>
                <a:cxn ang="0">
                  <a:pos x="196" y="66"/>
                </a:cxn>
                <a:cxn ang="0">
                  <a:pos x="108" y="66"/>
                </a:cxn>
              </a:cxnLst>
              <a:rect l="0" t="0" r="r" b="b"/>
              <a:pathLst>
                <a:path w="196" h="282">
                  <a:moveTo>
                    <a:pt x="108" y="66"/>
                  </a:moveTo>
                  <a:cubicBezTo>
                    <a:pt x="60" y="74"/>
                    <a:pt x="60" y="74"/>
                    <a:pt x="60" y="74"/>
                  </a:cubicBezTo>
                  <a:cubicBezTo>
                    <a:pt x="60" y="94"/>
                    <a:pt x="52" y="100"/>
                    <a:pt x="32" y="98"/>
                  </a:cubicBezTo>
                  <a:cubicBezTo>
                    <a:pt x="25" y="113"/>
                    <a:pt x="0" y="139"/>
                    <a:pt x="1" y="154"/>
                  </a:cubicBezTo>
                  <a:cubicBezTo>
                    <a:pt x="2" y="177"/>
                    <a:pt x="27" y="194"/>
                    <a:pt x="29" y="218"/>
                  </a:cubicBezTo>
                  <a:cubicBezTo>
                    <a:pt x="31" y="235"/>
                    <a:pt x="10" y="256"/>
                    <a:pt x="29" y="271"/>
                  </a:cubicBezTo>
                  <a:cubicBezTo>
                    <a:pt x="43" y="282"/>
                    <a:pt x="76" y="274"/>
                    <a:pt x="92" y="274"/>
                  </a:cubicBezTo>
                  <a:cubicBezTo>
                    <a:pt x="96" y="154"/>
                    <a:pt x="96" y="154"/>
                    <a:pt x="96" y="154"/>
                  </a:cubicBezTo>
                  <a:cubicBezTo>
                    <a:pt x="145" y="105"/>
                    <a:pt x="145" y="105"/>
                    <a:pt x="145" y="105"/>
                  </a:cubicBezTo>
                  <a:cubicBezTo>
                    <a:pt x="190" y="86"/>
                    <a:pt x="190" y="86"/>
                    <a:pt x="190" y="86"/>
                  </a:cubicBezTo>
                  <a:cubicBezTo>
                    <a:pt x="196" y="66"/>
                    <a:pt x="196" y="66"/>
                    <a:pt x="196" y="66"/>
                  </a:cubicBezTo>
                  <a:cubicBezTo>
                    <a:pt x="165" y="65"/>
                    <a:pt x="127" y="0"/>
                    <a:pt x="108" y="66"/>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49" name="Freeform 43">
              <a:extLst>
                <a:ext uri="{FF2B5EF4-FFF2-40B4-BE49-F238E27FC236}">
                  <a16:creationId xmlns:a16="http://schemas.microsoft.com/office/drawing/2014/main" id="{2726D03F-A5F0-4444-A503-E06EEEB085CB}"/>
                </a:ext>
              </a:extLst>
            </p:cNvPr>
            <p:cNvSpPr>
              <a:spLocks noEditPoints="1"/>
            </p:cNvSpPr>
            <p:nvPr/>
          </p:nvSpPr>
          <p:spPr bwMode="auto">
            <a:xfrm>
              <a:off x="2268538" y="2586038"/>
              <a:ext cx="388938" cy="460375"/>
            </a:xfrm>
            <a:custGeom>
              <a:avLst/>
              <a:gdLst/>
              <a:ahLst/>
              <a:cxnLst>
                <a:cxn ang="0">
                  <a:pos x="860" y="332"/>
                </a:cxn>
                <a:cxn ang="0">
                  <a:pos x="740" y="318"/>
                </a:cxn>
                <a:cxn ang="0">
                  <a:pos x="508" y="286"/>
                </a:cxn>
                <a:cxn ang="0">
                  <a:pos x="416" y="434"/>
                </a:cxn>
                <a:cxn ang="0">
                  <a:pos x="589" y="436"/>
                </a:cxn>
                <a:cxn ang="0">
                  <a:pos x="623" y="522"/>
                </a:cxn>
                <a:cxn ang="0">
                  <a:pos x="533" y="666"/>
                </a:cxn>
                <a:cxn ang="0">
                  <a:pos x="582" y="741"/>
                </a:cxn>
                <a:cxn ang="0">
                  <a:pos x="619" y="834"/>
                </a:cxn>
                <a:cxn ang="0">
                  <a:pos x="620" y="994"/>
                </a:cxn>
                <a:cxn ang="0">
                  <a:pos x="511" y="1030"/>
                </a:cxn>
                <a:cxn ang="0">
                  <a:pos x="367" y="1033"/>
                </a:cxn>
                <a:cxn ang="0">
                  <a:pos x="272" y="990"/>
                </a:cxn>
                <a:cxn ang="0">
                  <a:pos x="244" y="1072"/>
                </a:cxn>
                <a:cxn ang="0">
                  <a:pos x="134" y="1118"/>
                </a:cxn>
                <a:cxn ang="0">
                  <a:pos x="160" y="1190"/>
                </a:cxn>
                <a:cxn ang="0">
                  <a:pos x="192" y="1234"/>
                </a:cxn>
                <a:cxn ang="0">
                  <a:pos x="184" y="1290"/>
                </a:cxn>
                <a:cxn ang="0">
                  <a:pos x="112" y="1271"/>
                </a:cxn>
                <a:cxn ang="0">
                  <a:pos x="151" y="1450"/>
                </a:cxn>
                <a:cxn ang="0">
                  <a:pos x="200" y="1542"/>
                </a:cxn>
                <a:cxn ang="0">
                  <a:pos x="356" y="1426"/>
                </a:cxn>
                <a:cxn ang="0">
                  <a:pos x="400" y="1470"/>
                </a:cxn>
                <a:cxn ang="0">
                  <a:pos x="508" y="1434"/>
                </a:cxn>
                <a:cxn ang="0">
                  <a:pos x="620" y="1423"/>
                </a:cxn>
                <a:cxn ang="0">
                  <a:pos x="620" y="1514"/>
                </a:cxn>
                <a:cxn ang="0">
                  <a:pos x="760" y="1438"/>
                </a:cxn>
                <a:cxn ang="0">
                  <a:pos x="836" y="1364"/>
                </a:cxn>
                <a:cxn ang="0">
                  <a:pos x="940" y="1242"/>
                </a:cxn>
                <a:cxn ang="0">
                  <a:pos x="948" y="1102"/>
                </a:cxn>
                <a:cxn ang="0">
                  <a:pos x="1006" y="962"/>
                </a:cxn>
                <a:cxn ang="0">
                  <a:pos x="1130" y="840"/>
                </a:cxn>
                <a:cxn ang="0">
                  <a:pos x="1201" y="690"/>
                </a:cxn>
                <a:cxn ang="0">
                  <a:pos x="1230" y="486"/>
                </a:cxn>
                <a:cxn ang="0">
                  <a:pos x="1269" y="274"/>
                </a:cxn>
                <a:cxn ang="0">
                  <a:pos x="1359" y="98"/>
                </a:cxn>
                <a:cxn ang="0">
                  <a:pos x="1232" y="43"/>
                </a:cxn>
                <a:cxn ang="0">
                  <a:pos x="1080" y="44"/>
                </a:cxn>
                <a:cxn ang="0">
                  <a:pos x="968" y="190"/>
                </a:cxn>
                <a:cxn ang="0">
                  <a:pos x="236" y="1610"/>
                </a:cxn>
                <a:cxn ang="0">
                  <a:pos x="236" y="1610"/>
                </a:cxn>
              </a:cxnLst>
              <a:rect l="0" t="0" r="r" b="b"/>
              <a:pathLst>
                <a:path w="1364" h="1614">
                  <a:moveTo>
                    <a:pt x="920" y="366"/>
                  </a:moveTo>
                  <a:cubicBezTo>
                    <a:pt x="896" y="364"/>
                    <a:pt x="881" y="342"/>
                    <a:pt x="860" y="332"/>
                  </a:cubicBezTo>
                  <a:cubicBezTo>
                    <a:pt x="838" y="322"/>
                    <a:pt x="811" y="321"/>
                    <a:pt x="788" y="317"/>
                  </a:cubicBezTo>
                  <a:cubicBezTo>
                    <a:pt x="770" y="315"/>
                    <a:pt x="753" y="298"/>
                    <a:pt x="740" y="318"/>
                  </a:cubicBezTo>
                  <a:cubicBezTo>
                    <a:pt x="713" y="311"/>
                    <a:pt x="687" y="292"/>
                    <a:pt x="660" y="287"/>
                  </a:cubicBezTo>
                  <a:cubicBezTo>
                    <a:pt x="613" y="279"/>
                    <a:pt x="556" y="286"/>
                    <a:pt x="508" y="286"/>
                  </a:cubicBezTo>
                  <a:cubicBezTo>
                    <a:pt x="488" y="286"/>
                    <a:pt x="442" y="277"/>
                    <a:pt x="426" y="290"/>
                  </a:cubicBezTo>
                  <a:cubicBezTo>
                    <a:pt x="379" y="329"/>
                    <a:pt x="404" y="390"/>
                    <a:pt x="416" y="434"/>
                  </a:cubicBezTo>
                  <a:cubicBezTo>
                    <a:pt x="384" y="452"/>
                    <a:pt x="422" y="455"/>
                    <a:pt x="440" y="450"/>
                  </a:cubicBezTo>
                  <a:cubicBezTo>
                    <a:pt x="477" y="439"/>
                    <a:pt x="555" y="398"/>
                    <a:pt x="589" y="436"/>
                  </a:cubicBezTo>
                  <a:cubicBezTo>
                    <a:pt x="599" y="447"/>
                    <a:pt x="597" y="465"/>
                    <a:pt x="604" y="478"/>
                  </a:cubicBezTo>
                  <a:cubicBezTo>
                    <a:pt x="611" y="492"/>
                    <a:pt x="628" y="504"/>
                    <a:pt x="623" y="522"/>
                  </a:cubicBezTo>
                  <a:cubicBezTo>
                    <a:pt x="612" y="560"/>
                    <a:pt x="582" y="553"/>
                    <a:pt x="558" y="573"/>
                  </a:cubicBezTo>
                  <a:cubicBezTo>
                    <a:pt x="522" y="604"/>
                    <a:pt x="539" y="629"/>
                    <a:pt x="533" y="666"/>
                  </a:cubicBezTo>
                  <a:cubicBezTo>
                    <a:pt x="529" y="687"/>
                    <a:pt x="518" y="691"/>
                    <a:pt x="528" y="714"/>
                  </a:cubicBezTo>
                  <a:cubicBezTo>
                    <a:pt x="564" y="709"/>
                    <a:pt x="556" y="726"/>
                    <a:pt x="582" y="741"/>
                  </a:cubicBezTo>
                  <a:cubicBezTo>
                    <a:pt x="597" y="751"/>
                    <a:pt x="614" y="744"/>
                    <a:pt x="626" y="762"/>
                  </a:cubicBezTo>
                  <a:cubicBezTo>
                    <a:pt x="640" y="783"/>
                    <a:pt x="619" y="812"/>
                    <a:pt x="619" y="834"/>
                  </a:cubicBezTo>
                  <a:cubicBezTo>
                    <a:pt x="618" y="859"/>
                    <a:pt x="630" y="883"/>
                    <a:pt x="628" y="910"/>
                  </a:cubicBezTo>
                  <a:cubicBezTo>
                    <a:pt x="625" y="940"/>
                    <a:pt x="610" y="962"/>
                    <a:pt x="620" y="994"/>
                  </a:cubicBezTo>
                  <a:cubicBezTo>
                    <a:pt x="565" y="1000"/>
                    <a:pt x="605" y="1092"/>
                    <a:pt x="532" y="1094"/>
                  </a:cubicBezTo>
                  <a:cubicBezTo>
                    <a:pt x="531" y="1079"/>
                    <a:pt x="531" y="1033"/>
                    <a:pt x="511" y="1030"/>
                  </a:cubicBezTo>
                  <a:cubicBezTo>
                    <a:pt x="486" y="1025"/>
                    <a:pt x="473" y="1086"/>
                    <a:pt x="440" y="1079"/>
                  </a:cubicBezTo>
                  <a:cubicBezTo>
                    <a:pt x="408" y="1072"/>
                    <a:pt x="387" y="1059"/>
                    <a:pt x="367" y="1033"/>
                  </a:cubicBezTo>
                  <a:cubicBezTo>
                    <a:pt x="351" y="1011"/>
                    <a:pt x="349" y="981"/>
                    <a:pt x="316" y="976"/>
                  </a:cubicBezTo>
                  <a:cubicBezTo>
                    <a:pt x="301" y="974"/>
                    <a:pt x="286" y="987"/>
                    <a:pt x="272" y="990"/>
                  </a:cubicBezTo>
                  <a:cubicBezTo>
                    <a:pt x="275" y="1006"/>
                    <a:pt x="287" y="1030"/>
                    <a:pt x="284" y="1046"/>
                  </a:cubicBezTo>
                  <a:cubicBezTo>
                    <a:pt x="281" y="1064"/>
                    <a:pt x="259" y="1068"/>
                    <a:pt x="244" y="1072"/>
                  </a:cubicBezTo>
                  <a:cubicBezTo>
                    <a:pt x="206" y="1080"/>
                    <a:pt x="163" y="1062"/>
                    <a:pt x="124" y="1070"/>
                  </a:cubicBezTo>
                  <a:cubicBezTo>
                    <a:pt x="134" y="1118"/>
                    <a:pt x="134" y="1118"/>
                    <a:pt x="134" y="1118"/>
                  </a:cubicBezTo>
                  <a:cubicBezTo>
                    <a:pt x="124" y="1166"/>
                    <a:pt x="124" y="1166"/>
                    <a:pt x="124" y="1166"/>
                  </a:cubicBezTo>
                  <a:cubicBezTo>
                    <a:pt x="145" y="1162"/>
                    <a:pt x="152" y="1170"/>
                    <a:pt x="160" y="1190"/>
                  </a:cubicBezTo>
                  <a:cubicBezTo>
                    <a:pt x="144" y="1214"/>
                    <a:pt x="144" y="1214"/>
                    <a:pt x="144" y="1214"/>
                  </a:cubicBezTo>
                  <a:cubicBezTo>
                    <a:pt x="192" y="1234"/>
                    <a:pt x="192" y="1234"/>
                    <a:pt x="192" y="1234"/>
                  </a:cubicBezTo>
                  <a:cubicBezTo>
                    <a:pt x="172" y="1286"/>
                    <a:pt x="172" y="1286"/>
                    <a:pt x="172" y="1286"/>
                  </a:cubicBezTo>
                  <a:cubicBezTo>
                    <a:pt x="184" y="1290"/>
                    <a:pt x="184" y="1290"/>
                    <a:pt x="184" y="1290"/>
                  </a:cubicBezTo>
                  <a:cubicBezTo>
                    <a:pt x="184" y="1298"/>
                    <a:pt x="184" y="1298"/>
                    <a:pt x="184" y="1298"/>
                  </a:cubicBezTo>
                  <a:cubicBezTo>
                    <a:pt x="153" y="1304"/>
                    <a:pt x="138" y="1263"/>
                    <a:pt x="112" y="1271"/>
                  </a:cubicBezTo>
                  <a:cubicBezTo>
                    <a:pt x="102" y="1274"/>
                    <a:pt x="93" y="1281"/>
                    <a:pt x="84" y="1287"/>
                  </a:cubicBezTo>
                  <a:cubicBezTo>
                    <a:pt x="0" y="1341"/>
                    <a:pt x="116" y="1405"/>
                    <a:pt x="151" y="1450"/>
                  </a:cubicBezTo>
                  <a:cubicBezTo>
                    <a:pt x="162" y="1463"/>
                    <a:pt x="159" y="1479"/>
                    <a:pt x="166" y="1494"/>
                  </a:cubicBezTo>
                  <a:cubicBezTo>
                    <a:pt x="173" y="1512"/>
                    <a:pt x="189" y="1526"/>
                    <a:pt x="200" y="1542"/>
                  </a:cubicBezTo>
                  <a:cubicBezTo>
                    <a:pt x="226" y="1531"/>
                    <a:pt x="276" y="1491"/>
                    <a:pt x="276" y="1462"/>
                  </a:cubicBezTo>
                  <a:cubicBezTo>
                    <a:pt x="356" y="1426"/>
                    <a:pt x="356" y="1426"/>
                    <a:pt x="356" y="1426"/>
                  </a:cubicBezTo>
                  <a:cubicBezTo>
                    <a:pt x="380" y="1478"/>
                    <a:pt x="380" y="1478"/>
                    <a:pt x="380" y="1478"/>
                  </a:cubicBezTo>
                  <a:cubicBezTo>
                    <a:pt x="400" y="1470"/>
                    <a:pt x="400" y="1470"/>
                    <a:pt x="400" y="1470"/>
                  </a:cubicBezTo>
                  <a:cubicBezTo>
                    <a:pt x="411" y="1483"/>
                    <a:pt x="426" y="1504"/>
                    <a:pt x="444" y="1509"/>
                  </a:cubicBezTo>
                  <a:cubicBezTo>
                    <a:pt x="482" y="1518"/>
                    <a:pt x="513" y="1465"/>
                    <a:pt x="508" y="1434"/>
                  </a:cubicBezTo>
                  <a:cubicBezTo>
                    <a:pt x="519" y="1438"/>
                    <a:pt x="531" y="1446"/>
                    <a:pt x="544" y="1444"/>
                  </a:cubicBezTo>
                  <a:cubicBezTo>
                    <a:pt x="562" y="1441"/>
                    <a:pt x="603" y="1397"/>
                    <a:pt x="620" y="1423"/>
                  </a:cubicBezTo>
                  <a:cubicBezTo>
                    <a:pt x="628" y="1435"/>
                    <a:pt x="613" y="1444"/>
                    <a:pt x="611" y="1454"/>
                  </a:cubicBezTo>
                  <a:cubicBezTo>
                    <a:pt x="608" y="1469"/>
                    <a:pt x="616" y="1499"/>
                    <a:pt x="620" y="1514"/>
                  </a:cubicBezTo>
                  <a:cubicBezTo>
                    <a:pt x="684" y="1510"/>
                    <a:pt x="684" y="1510"/>
                    <a:pt x="684" y="1510"/>
                  </a:cubicBezTo>
                  <a:cubicBezTo>
                    <a:pt x="760" y="1438"/>
                    <a:pt x="760" y="1438"/>
                    <a:pt x="760" y="1438"/>
                  </a:cubicBezTo>
                  <a:cubicBezTo>
                    <a:pt x="768" y="1409"/>
                    <a:pt x="789" y="1422"/>
                    <a:pt x="806" y="1405"/>
                  </a:cubicBezTo>
                  <a:cubicBezTo>
                    <a:pt x="819" y="1391"/>
                    <a:pt x="817" y="1373"/>
                    <a:pt x="836" y="1364"/>
                  </a:cubicBezTo>
                  <a:cubicBezTo>
                    <a:pt x="850" y="1357"/>
                    <a:pt x="869" y="1361"/>
                    <a:pt x="881" y="1348"/>
                  </a:cubicBezTo>
                  <a:cubicBezTo>
                    <a:pt x="901" y="1327"/>
                    <a:pt x="936" y="1271"/>
                    <a:pt x="940" y="1242"/>
                  </a:cubicBezTo>
                  <a:cubicBezTo>
                    <a:pt x="944" y="1216"/>
                    <a:pt x="934" y="1185"/>
                    <a:pt x="936" y="1158"/>
                  </a:cubicBezTo>
                  <a:cubicBezTo>
                    <a:pt x="938" y="1139"/>
                    <a:pt x="947" y="1121"/>
                    <a:pt x="948" y="1102"/>
                  </a:cubicBezTo>
                  <a:cubicBezTo>
                    <a:pt x="930" y="1091"/>
                    <a:pt x="936" y="1076"/>
                    <a:pt x="939" y="1058"/>
                  </a:cubicBezTo>
                  <a:cubicBezTo>
                    <a:pt x="945" y="1023"/>
                    <a:pt x="986" y="992"/>
                    <a:pt x="1006" y="962"/>
                  </a:cubicBezTo>
                  <a:cubicBezTo>
                    <a:pt x="1022" y="937"/>
                    <a:pt x="1028" y="907"/>
                    <a:pt x="1049" y="886"/>
                  </a:cubicBezTo>
                  <a:cubicBezTo>
                    <a:pt x="1072" y="862"/>
                    <a:pt x="1105" y="859"/>
                    <a:pt x="1130" y="840"/>
                  </a:cubicBezTo>
                  <a:cubicBezTo>
                    <a:pt x="1163" y="816"/>
                    <a:pt x="1197" y="779"/>
                    <a:pt x="1202" y="738"/>
                  </a:cubicBezTo>
                  <a:cubicBezTo>
                    <a:pt x="1205" y="722"/>
                    <a:pt x="1199" y="706"/>
                    <a:pt x="1201" y="690"/>
                  </a:cubicBezTo>
                  <a:cubicBezTo>
                    <a:pt x="1204" y="669"/>
                    <a:pt x="1214" y="651"/>
                    <a:pt x="1212" y="630"/>
                  </a:cubicBezTo>
                  <a:cubicBezTo>
                    <a:pt x="1264" y="600"/>
                    <a:pt x="1223" y="536"/>
                    <a:pt x="1230" y="486"/>
                  </a:cubicBezTo>
                  <a:cubicBezTo>
                    <a:pt x="1234" y="455"/>
                    <a:pt x="1257" y="425"/>
                    <a:pt x="1263" y="394"/>
                  </a:cubicBezTo>
                  <a:cubicBezTo>
                    <a:pt x="1271" y="353"/>
                    <a:pt x="1251" y="316"/>
                    <a:pt x="1269" y="274"/>
                  </a:cubicBezTo>
                  <a:cubicBezTo>
                    <a:pt x="1286" y="233"/>
                    <a:pt x="1311" y="190"/>
                    <a:pt x="1332" y="150"/>
                  </a:cubicBezTo>
                  <a:cubicBezTo>
                    <a:pt x="1341" y="131"/>
                    <a:pt x="1357" y="120"/>
                    <a:pt x="1359" y="98"/>
                  </a:cubicBezTo>
                  <a:cubicBezTo>
                    <a:pt x="1364" y="54"/>
                    <a:pt x="1302" y="0"/>
                    <a:pt x="1280" y="54"/>
                  </a:cubicBezTo>
                  <a:cubicBezTo>
                    <a:pt x="1262" y="41"/>
                    <a:pt x="1251" y="48"/>
                    <a:pt x="1232" y="43"/>
                  </a:cubicBezTo>
                  <a:cubicBezTo>
                    <a:pt x="1208" y="38"/>
                    <a:pt x="1173" y="14"/>
                    <a:pt x="1148" y="20"/>
                  </a:cubicBezTo>
                  <a:cubicBezTo>
                    <a:pt x="1124" y="25"/>
                    <a:pt x="1107" y="41"/>
                    <a:pt x="1080" y="44"/>
                  </a:cubicBezTo>
                  <a:cubicBezTo>
                    <a:pt x="1055" y="46"/>
                    <a:pt x="1013" y="36"/>
                    <a:pt x="995" y="60"/>
                  </a:cubicBezTo>
                  <a:cubicBezTo>
                    <a:pt x="967" y="98"/>
                    <a:pt x="985" y="151"/>
                    <a:pt x="968" y="190"/>
                  </a:cubicBezTo>
                  <a:cubicBezTo>
                    <a:pt x="940" y="253"/>
                    <a:pt x="880" y="296"/>
                    <a:pt x="920" y="366"/>
                  </a:cubicBezTo>
                  <a:moveTo>
                    <a:pt x="236" y="1610"/>
                  </a:moveTo>
                  <a:cubicBezTo>
                    <a:pt x="240" y="1614"/>
                    <a:pt x="240" y="1614"/>
                    <a:pt x="240" y="1614"/>
                  </a:cubicBezTo>
                  <a:lnTo>
                    <a:pt x="236" y="161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50" name="Freeform 44">
              <a:extLst>
                <a:ext uri="{FF2B5EF4-FFF2-40B4-BE49-F238E27FC236}">
                  <a16:creationId xmlns:a16="http://schemas.microsoft.com/office/drawing/2014/main" id="{BD101DBD-924F-48F5-A78F-0F9D6E61D436}"/>
                </a:ext>
              </a:extLst>
            </p:cNvPr>
            <p:cNvSpPr>
              <a:spLocks/>
            </p:cNvSpPr>
            <p:nvPr/>
          </p:nvSpPr>
          <p:spPr bwMode="auto">
            <a:xfrm>
              <a:off x="2162175" y="2657475"/>
              <a:ext cx="293688" cy="315913"/>
            </a:xfrm>
            <a:custGeom>
              <a:avLst/>
              <a:gdLst/>
              <a:ahLst/>
              <a:cxnLst>
                <a:cxn ang="0">
                  <a:pos x="280" y="243"/>
                </a:cxn>
                <a:cxn ang="0">
                  <a:pos x="208" y="231"/>
                </a:cxn>
                <a:cxn ang="0">
                  <a:pos x="160" y="235"/>
                </a:cxn>
                <a:cxn ang="0">
                  <a:pos x="176" y="239"/>
                </a:cxn>
                <a:cxn ang="0">
                  <a:pos x="156" y="315"/>
                </a:cxn>
                <a:cxn ang="0">
                  <a:pos x="156" y="299"/>
                </a:cxn>
                <a:cxn ang="0">
                  <a:pos x="140" y="375"/>
                </a:cxn>
                <a:cxn ang="0">
                  <a:pos x="137" y="383"/>
                </a:cxn>
                <a:cxn ang="0">
                  <a:pos x="103" y="483"/>
                </a:cxn>
                <a:cxn ang="0">
                  <a:pos x="0" y="519"/>
                </a:cxn>
                <a:cxn ang="0">
                  <a:pos x="76" y="659"/>
                </a:cxn>
                <a:cxn ang="0">
                  <a:pos x="80" y="695"/>
                </a:cxn>
                <a:cxn ang="0">
                  <a:pos x="96" y="713"/>
                </a:cxn>
                <a:cxn ang="0">
                  <a:pos x="160" y="775"/>
                </a:cxn>
                <a:cxn ang="0">
                  <a:pos x="148" y="803"/>
                </a:cxn>
                <a:cxn ang="0">
                  <a:pos x="216" y="855"/>
                </a:cxn>
                <a:cxn ang="0">
                  <a:pos x="188" y="859"/>
                </a:cxn>
                <a:cxn ang="0">
                  <a:pos x="390" y="1059"/>
                </a:cxn>
                <a:cxn ang="0">
                  <a:pos x="491" y="1037"/>
                </a:cxn>
                <a:cxn ang="0">
                  <a:pos x="576" y="996"/>
                </a:cxn>
                <a:cxn ang="0">
                  <a:pos x="524" y="907"/>
                </a:cxn>
                <a:cxn ang="0">
                  <a:pos x="508" y="831"/>
                </a:cxn>
                <a:cxn ang="0">
                  <a:pos x="666" y="817"/>
                </a:cxn>
                <a:cxn ang="0">
                  <a:pos x="690" y="744"/>
                </a:cxn>
                <a:cxn ang="0">
                  <a:pos x="832" y="845"/>
                </a:cxn>
                <a:cxn ang="0">
                  <a:pos x="880" y="791"/>
                </a:cxn>
                <a:cxn ang="0">
                  <a:pos x="976" y="763"/>
                </a:cxn>
                <a:cxn ang="0">
                  <a:pos x="1000" y="695"/>
                </a:cxn>
                <a:cxn ang="0">
                  <a:pos x="1018" y="529"/>
                </a:cxn>
                <a:cxn ang="0">
                  <a:pos x="908" y="463"/>
                </a:cxn>
                <a:cxn ang="0">
                  <a:pos x="932" y="347"/>
                </a:cxn>
                <a:cxn ang="0">
                  <a:pos x="988" y="231"/>
                </a:cxn>
                <a:cxn ang="0">
                  <a:pos x="788" y="207"/>
                </a:cxn>
                <a:cxn ang="0">
                  <a:pos x="811" y="40"/>
                </a:cxn>
                <a:cxn ang="0">
                  <a:pos x="600" y="23"/>
                </a:cxn>
                <a:cxn ang="0">
                  <a:pos x="460" y="83"/>
                </a:cxn>
              </a:cxnLst>
              <a:rect l="0" t="0" r="r" b="b"/>
              <a:pathLst>
                <a:path w="1031" h="1107">
                  <a:moveTo>
                    <a:pt x="464" y="243"/>
                  </a:moveTo>
                  <a:cubicBezTo>
                    <a:pt x="280" y="243"/>
                    <a:pt x="280" y="243"/>
                    <a:pt x="280" y="243"/>
                  </a:cubicBezTo>
                  <a:cubicBezTo>
                    <a:pt x="263" y="243"/>
                    <a:pt x="224" y="235"/>
                    <a:pt x="220" y="255"/>
                  </a:cubicBezTo>
                  <a:cubicBezTo>
                    <a:pt x="208" y="231"/>
                    <a:pt x="208" y="231"/>
                    <a:pt x="208" y="231"/>
                  </a:cubicBezTo>
                  <a:cubicBezTo>
                    <a:pt x="160" y="231"/>
                    <a:pt x="160" y="231"/>
                    <a:pt x="160" y="231"/>
                  </a:cubicBezTo>
                  <a:cubicBezTo>
                    <a:pt x="160" y="235"/>
                    <a:pt x="160" y="235"/>
                    <a:pt x="160" y="235"/>
                  </a:cubicBezTo>
                  <a:cubicBezTo>
                    <a:pt x="176" y="235"/>
                    <a:pt x="176" y="235"/>
                    <a:pt x="176" y="235"/>
                  </a:cubicBezTo>
                  <a:cubicBezTo>
                    <a:pt x="176" y="239"/>
                    <a:pt x="176" y="239"/>
                    <a:pt x="176" y="239"/>
                  </a:cubicBezTo>
                  <a:cubicBezTo>
                    <a:pt x="140" y="245"/>
                    <a:pt x="160" y="290"/>
                    <a:pt x="168" y="315"/>
                  </a:cubicBezTo>
                  <a:cubicBezTo>
                    <a:pt x="156" y="315"/>
                    <a:pt x="156" y="315"/>
                    <a:pt x="156" y="315"/>
                  </a:cubicBezTo>
                  <a:cubicBezTo>
                    <a:pt x="156" y="311"/>
                    <a:pt x="156" y="311"/>
                    <a:pt x="156" y="311"/>
                  </a:cubicBezTo>
                  <a:cubicBezTo>
                    <a:pt x="156" y="299"/>
                    <a:pt x="156" y="299"/>
                    <a:pt x="156" y="299"/>
                  </a:cubicBezTo>
                  <a:cubicBezTo>
                    <a:pt x="108" y="307"/>
                    <a:pt x="108" y="307"/>
                    <a:pt x="108" y="307"/>
                  </a:cubicBezTo>
                  <a:cubicBezTo>
                    <a:pt x="140" y="375"/>
                    <a:pt x="140" y="375"/>
                    <a:pt x="140" y="375"/>
                  </a:cubicBezTo>
                  <a:cubicBezTo>
                    <a:pt x="188" y="399"/>
                    <a:pt x="188" y="399"/>
                    <a:pt x="188" y="399"/>
                  </a:cubicBezTo>
                  <a:cubicBezTo>
                    <a:pt x="137" y="383"/>
                    <a:pt x="137" y="383"/>
                    <a:pt x="137" y="383"/>
                  </a:cubicBezTo>
                  <a:cubicBezTo>
                    <a:pt x="108" y="359"/>
                    <a:pt x="108" y="359"/>
                    <a:pt x="108" y="359"/>
                  </a:cubicBezTo>
                  <a:cubicBezTo>
                    <a:pt x="108" y="399"/>
                    <a:pt x="120" y="444"/>
                    <a:pt x="103" y="483"/>
                  </a:cubicBezTo>
                  <a:cubicBezTo>
                    <a:pt x="91" y="509"/>
                    <a:pt x="44" y="522"/>
                    <a:pt x="48" y="547"/>
                  </a:cubicBezTo>
                  <a:cubicBezTo>
                    <a:pt x="0" y="519"/>
                    <a:pt x="0" y="519"/>
                    <a:pt x="0" y="519"/>
                  </a:cubicBezTo>
                  <a:cubicBezTo>
                    <a:pt x="2" y="548"/>
                    <a:pt x="47" y="650"/>
                    <a:pt x="76" y="655"/>
                  </a:cubicBezTo>
                  <a:cubicBezTo>
                    <a:pt x="76" y="659"/>
                    <a:pt x="76" y="659"/>
                    <a:pt x="76" y="659"/>
                  </a:cubicBezTo>
                  <a:cubicBezTo>
                    <a:pt x="64" y="659"/>
                    <a:pt x="64" y="659"/>
                    <a:pt x="64" y="659"/>
                  </a:cubicBezTo>
                  <a:cubicBezTo>
                    <a:pt x="80" y="695"/>
                    <a:pt x="80" y="695"/>
                    <a:pt x="80" y="695"/>
                  </a:cubicBezTo>
                  <a:cubicBezTo>
                    <a:pt x="136" y="691"/>
                    <a:pt x="136" y="691"/>
                    <a:pt x="136" y="691"/>
                  </a:cubicBezTo>
                  <a:cubicBezTo>
                    <a:pt x="126" y="701"/>
                    <a:pt x="103" y="702"/>
                    <a:pt x="96" y="713"/>
                  </a:cubicBezTo>
                  <a:cubicBezTo>
                    <a:pt x="78" y="742"/>
                    <a:pt x="144" y="755"/>
                    <a:pt x="160" y="759"/>
                  </a:cubicBezTo>
                  <a:cubicBezTo>
                    <a:pt x="160" y="775"/>
                    <a:pt x="160" y="775"/>
                    <a:pt x="160" y="775"/>
                  </a:cubicBezTo>
                  <a:cubicBezTo>
                    <a:pt x="116" y="759"/>
                    <a:pt x="116" y="759"/>
                    <a:pt x="116" y="759"/>
                  </a:cubicBezTo>
                  <a:cubicBezTo>
                    <a:pt x="123" y="778"/>
                    <a:pt x="137" y="787"/>
                    <a:pt x="148" y="803"/>
                  </a:cubicBezTo>
                  <a:cubicBezTo>
                    <a:pt x="173" y="840"/>
                    <a:pt x="173" y="862"/>
                    <a:pt x="220" y="831"/>
                  </a:cubicBezTo>
                  <a:cubicBezTo>
                    <a:pt x="216" y="855"/>
                    <a:pt x="216" y="855"/>
                    <a:pt x="216" y="855"/>
                  </a:cubicBezTo>
                  <a:cubicBezTo>
                    <a:pt x="256" y="859"/>
                    <a:pt x="256" y="859"/>
                    <a:pt x="256" y="859"/>
                  </a:cubicBezTo>
                  <a:cubicBezTo>
                    <a:pt x="242" y="888"/>
                    <a:pt x="211" y="864"/>
                    <a:pt x="188" y="859"/>
                  </a:cubicBezTo>
                  <a:cubicBezTo>
                    <a:pt x="204" y="898"/>
                    <a:pt x="261" y="924"/>
                    <a:pt x="292" y="951"/>
                  </a:cubicBezTo>
                  <a:cubicBezTo>
                    <a:pt x="326" y="982"/>
                    <a:pt x="362" y="1023"/>
                    <a:pt x="390" y="1059"/>
                  </a:cubicBezTo>
                  <a:cubicBezTo>
                    <a:pt x="404" y="1076"/>
                    <a:pt x="409" y="1094"/>
                    <a:pt x="428" y="1107"/>
                  </a:cubicBezTo>
                  <a:cubicBezTo>
                    <a:pt x="440" y="1081"/>
                    <a:pt x="457" y="1040"/>
                    <a:pt x="491" y="1037"/>
                  </a:cubicBezTo>
                  <a:cubicBezTo>
                    <a:pt x="515" y="1035"/>
                    <a:pt x="553" y="1097"/>
                    <a:pt x="572" y="1047"/>
                  </a:cubicBezTo>
                  <a:cubicBezTo>
                    <a:pt x="547" y="1023"/>
                    <a:pt x="580" y="1019"/>
                    <a:pt x="576" y="996"/>
                  </a:cubicBezTo>
                  <a:cubicBezTo>
                    <a:pt x="574" y="981"/>
                    <a:pt x="540" y="971"/>
                    <a:pt x="528" y="967"/>
                  </a:cubicBezTo>
                  <a:cubicBezTo>
                    <a:pt x="550" y="942"/>
                    <a:pt x="538" y="932"/>
                    <a:pt x="524" y="907"/>
                  </a:cubicBezTo>
                  <a:cubicBezTo>
                    <a:pt x="504" y="907"/>
                    <a:pt x="504" y="907"/>
                    <a:pt x="504" y="907"/>
                  </a:cubicBezTo>
                  <a:cubicBezTo>
                    <a:pt x="528" y="878"/>
                    <a:pt x="515" y="863"/>
                    <a:pt x="508" y="831"/>
                  </a:cubicBezTo>
                  <a:cubicBezTo>
                    <a:pt x="530" y="842"/>
                    <a:pt x="537" y="833"/>
                    <a:pt x="560" y="833"/>
                  </a:cubicBezTo>
                  <a:cubicBezTo>
                    <a:pt x="587" y="833"/>
                    <a:pt x="647" y="849"/>
                    <a:pt x="666" y="817"/>
                  </a:cubicBezTo>
                  <a:cubicBezTo>
                    <a:pt x="677" y="799"/>
                    <a:pt x="664" y="777"/>
                    <a:pt x="660" y="759"/>
                  </a:cubicBezTo>
                  <a:cubicBezTo>
                    <a:pt x="670" y="756"/>
                    <a:pt x="680" y="743"/>
                    <a:pt x="690" y="744"/>
                  </a:cubicBezTo>
                  <a:cubicBezTo>
                    <a:pt x="721" y="746"/>
                    <a:pt x="744" y="809"/>
                    <a:pt x="752" y="835"/>
                  </a:cubicBezTo>
                  <a:cubicBezTo>
                    <a:pt x="832" y="845"/>
                    <a:pt x="832" y="845"/>
                    <a:pt x="832" y="845"/>
                  </a:cubicBezTo>
                  <a:cubicBezTo>
                    <a:pt x="864" y="819"/>
                    <a:pt x="864" y="819"/>
                    <a:pt x="864" y="819"/>
                  </a:cubicBezTo>
                  <a:cubicBezTo>
                    <a:pt x="880" y="791"/>
                    <a:pt x="880" y="791"/>
                    <a:pt x="880" y="791"/>
                  </a:cubicBezTo>
                  <a:cubicBezTo>
                    <a:pt x="900" y="808"/>
                    <a:pt x="888" y="842"/>
                    <a:pt x="906" y="854"/>
                  </a:cubicBezTo>
                  <a:cubicBezTo>
                    <a:pt x="957" y="890"/>
                    <a:pt x="977" y="794"/>
                    <a:pt x="976" y="763"/>
                  </a:cubicBezTo>
                  <a:cubicBezTo>
                    <a:pt x="1008" y="751"/>
                    <a:pt x="1008" y="751"/>
                    <a:pt x="1008" y="751"/>
                  </a:cubicBezTo>
                  <a:cubicBezTo>
                    <a:pt x="1000" y="695"/>
                    <a:pt x="1000" y="695"/>
                    <a:pt x="1000" y="695"/>
                  </a:cubicBezTo>
                  <a:cubicBezTo>
                    <a:pt x="1031" y="669"/>
                    <a:pt x="1007" y="630"/>
                    <a:pt x="1004" y="599"/>
                  </a:cubicBezTo>
                  <a:cubicBezTo>
                    <a:pt x="1001" y="574"/>
                    <a:pt x="1022" y="552"/>
                    <a:pt x="1018" y="529"/>
                  </a:cubicBezTo>
                  <a:cubicBezTo>
                    <a:pt x="1014" y="501"/>
                    <a:pt x="988" y="500"/>
                    <a:pt x="969" y="490"/>
                  </a:cubicBezTo>
                  <a:cubicBezTo>
                    <a:pt x="944" y="476"/>
                    <a:pt x="943" y="453"/>
                    <a:pt x="908" y="463"/>
                  </a:cubicBezTo>
                  <a:cubicBezTo>
                    <a:pt x="904" y="459"/>
                    <a:pt x="904" y="459"/>
                    <a:pt x="904" y="459"/>
                  </a:cubicBezTo>
                  <a:cubicBezTo>
                    <a:pt x="925" y="417"/>
                    <a:pt x="903" y="386"/>
                    <a:pt x="932" y="347"/>
                  </a:cubicBezTo>
                  <a:cubicBezTo>
                    <a:pt x="955" y="315"/>
                    <a:pt x="1004" y="324"/>
                    <a:pt x="1013" y="271"/>
                  </a:cubicBezTo>
                  <a:cubicBezTo>
                    <a:pt x="1016" y="255"/>
                    <a:pt x="996" y="243"/>
                    <a:pt x="988" y="231"/>
                  </a:cubicBezTo>
                  <a:cubicBezTo>
                    <a:pt x="981" y="218"/>
                    <a:pt x="981" y="201"/>
                    <a:pt x="980" y="187"/>
                  </a:cubicBezTo>
                  <a:cubicBezTo>
                    <a:pt x="923" y="152"/>
                    <a:pt x="844" y="182"/>
                    <a:pt x="788" y="207"/>
                  </a:cubicBezTo>
                  <a:cubicBezTo>
                    <a:pt x="811" y="177"/>
                    <a:pt x="785" y="170"/>
                    <a:pt x="786" y="139"/>
                  </a:cubicBezTo>
                  <a:cubicBezTo>
                    <a:pt x="787" y="112"/>
                    <a:pt x="820" y="61"/>
                    <a:pt x="811" y="40"/>
                  </a:cubicBezTo>
                  <a:cubicBezTo>
                    <a:pt x="801" y="17"/>
                    <a:pt x="775" y="25"/>
                    <a:pt x="756" y="26"/>
                  </a:cubicBezTo>
                  <a:cubicBezTo>
                    <a:pt x="702" y="30"/>
                    <a:pt x="653" y="20"/>
                    <a:pt x="600" y="23"/>
                  </a:cubicBezTo>
                  <a:cubicBezTo>
                    <a:pt x="570" y="24"/>
                    <a:pt x="485" y="0"/>
                    <a:pt x="464" y="26"/>
                  </a:cubicBezTo>
                  <a:cubicBezTo>
                    <a:pt x="454" y="38"/>
                    <a:pt x="460" y="68"/>
                    <a:pt x="460" y="83"/>
                  </a:cubicBezTo>
                  <a:cubicBezTo>
                    <a:pt x="460" y="136"/>
                    <a:pt x="464" y="189"/>
                    <a:pt x="464" y="243"/>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51" name="Freeform 45">
              <a:extLst>
                <a:ext uri="{FF2B5EF4-FFF2-40B4-BE49-F238E27FC236}">
                  <a16:creationId xmlns:a16="http://schemas.microsoft.com/office/drawing/2014/main" id="{15709DA1-6635-4BE3-89F8-576DC5EED8C0}"/>
                </a:ext>
              </a:extLst>
            </p:cNvPr>
            <p:cNvSpPr>
              <a:spLocks/>
            </p:cNvSpPr>
            <p:nvPr/>
          </p:nvSpPr>
          <p:spPr bwMode="auto">
            <a:xfrm>
              <a:off x="1773238" y="2162175"/>
              <a:ext cx="153988" cy="304800"/>
            </a:xfrm>
            <a:custGeom>
              <a:avLst/>
              <a:gdLst/>
              <a:ahLst/>
              <a:cxnLst>
                <a:cxn ang="0">
                  <a:pos x="100" y="192"/>
                </a:cxn>
                <a:cxn ang="0">
                  <a:pos x="0" y="356"/>
                </a:cxn>
                <a:cxn ang="0">
                  <a:pos x="101" y="440"/>
                </a:cxn>
                <a:cxn ang="0">
                  <a:pos x="109" y="528"/>
                </a:cxn>
                <a:cxn ang="0">
                  <a:pos x="146" y="584"/>
                </a:cxn>
                <a:cxn ang="0">
                  <a:pos x="148" y="704"/>
                </a:cxn>
                <a:cxn ang="0">
                  <a:pos x="152" y="932"/>
                </a:cxn>
                <a:cxn ang="0">
                  <a:pos x="142" y="968"/>
                </a:cxn>
                <a:cxn ang="0">
                  <a:pos x="180" y="1068"/>
                </a:cxn>
                <a:cxn ang="0">
                  <a:pos x="344" y="1052"/>
                </a:cxn>
                <a:cxn ang="0">
                  <a:pos x="372" y="1020"/>
                </a:cxn>
                <a:cxn ang="0">
                  <a:pos x="352" y="812"/>
                </a:cxn>
                <a:cxn ang="0">
                  <a:pos x="356" y="728"/>
                </a:cxn>
                <a:cxn ang="0">
                  <a:pos x="356" y="724"/>
                </a:cxn>
                <a:cxn ang="0">
                  <a:pos x="362" y="586"/>
                </a:cxn>
                <a:cxn ang="0">
                  <a:pos x="412" y="580"/>
                </a:cxn>
                <a:cxn ang="0">
                  <a:pos x="460" y="454"/>
                </a:cxn>
                <a:cxn ang="0">
                  <a:pos x="505" y="420"/>
                </a:cxn>
                <a:cxn ang="0">
                  <a:pos x="500" y="360"/>
                </a:cxn>
                <a:cxn ang="0">
                  <a:pos x="532" y="352"/>
                </a:cxn>
                <a:cxn ang="0">
                  <a:pos x="544" y="292"/>
                </a:cxn>
                <a:cxn ang="0">
                  <a:pos x="520" y="224"/>
                </a:cxn>
                <a:cxn ang="0">
                  <a:pos x="480" y="164"/>
                </a:cxn>
                <a:cxn ang="0">
                  <a:pos x="500" y="116"/>
                </a:cxn>
                <a:cxn ang="0">
                  <a:pos x="448" y="88"/>
                </a:cxn>
                <a:cxn ang="0">
                  <a:pos x="360" y="1"/>
                </a:cxn>
                <a:cxn ang="0">
                  <a:pos x="320" y="14"/>
                </a:cxn>
                <a:cxn ang="0">
                  <a:pos x="282" y="27"/>
                </a:cxn>
                <a:cxn ang="0">
                  <a:pos x="281" y="80"/>
                </a:cxn>
                <a:cxn ang="0">
                  <a:pos x="232" y="151"/>
                </a:cxn>
                <a:cxn ang="0">
                  <a:pos x="100" y="192"/>
                </a:cxn>
              </a:cxnLst>
              <a:rect l="0" t="0" r="r" b="b"/>
              <a:pathLst>
                <a:path w="544" h="1068">
                  <a:moveTo>
                    <a:pt x="100" y="192"/>
                  </a:moveTo>
                  <a:cubicBezTo>
                    <a:pt x="19" y="207"/>
                    <a:pt x="12" y="290"/>
                    <a:pt x="0" y="356"/>
                  </a:cubicBezTo>
                  <a:cubicBezTo>
                    <a:pt x="33" y="374"/>
                    <a:pt x="90" y="402"/>
                    <a:pt x="101" y="440"/>
                  </a:cubicBezTo>
                  <a:cubicBezTo>
                    <a:pt x="110" y="470"/>
                    <a:pt x="97" y="497"/>
                    <a:pt x="109" y="528"/>
                  </a:cubicBezTo>
                  <a:cubicBezTo>
                    <a:pt x="117" y="550"/>
                    <a:pt x="140" y="561"/>
                    <a:pt x="146" y="584"/>
                  </a:cubicBezTo>
                  <a:cubicBezTo>
                    <a:pt x="156" y="619"/>
                    <a:pt x="148" y="667"/>
                    <a:pt x="148" y="704"/>
                  </a:cubicBezTo>
                  <a:cubicBezTo>
                    <a:pt x="148" y="780"/>
                    <a:pt x="152" y="856"/>
                    <a:pt x="152" y="932"/>
                  </a:cubicBezTo>
                  <a:cubicBezTo>
                    <a:pt x="132" y="939"/>
                    <a:pt x="141" y="951"/>
                    <a:pt x="142" y="968"/>
                  </a:cubicBezTo>
                  <a:cubicBezTo>
                    <a:pt x="145" y="1008"/>
                    <a:pt x="167" y="1030"/>
                    <a:pt x="180" y="1068"/>
                  </a:cubicBezTo>
                  <a:cubicBezTo>
                    <a:pt x="344" y="1052"/>
                    <a:pt x="344" y="1052"/>
                    <a:pt x="344" y="1052"/>
                  </a:cubicBezTo>
                  <a:cubicBezTo>
                    <a:pt x="372" y="1020"/>
                    <a:pt x="372" y="1020"/>
                    <a:pt x="372" y="1020"/>
                  </a:cubicBezTo>
                  <a:cubicBezTo>
                    <a:pt x="341" y="957"/>
                    <a:pt x="352" y="880"/>
                    <a:pt x="352" y="812"/>
                  </a:cubicBezTo>
                  <a:cubicBezTo>
                    <a:pt x="351" y="779"/>
                    <a:pt x="338" y="761"/>
                    <a:pt x="356" y="728"/>
                  </a:cubicBezTo>
                  <a:cubicBezTo>
                    <a:pt x="356" y="724"/>
                    <a:pt x="356" y="724"/>
                    <a:pt x="356" y="724"/>
                  </a:cubicBezTo>
                  <a:cubicBezTo>
                    <a:pt x="345" y="706"/>
                    <a:pt x="344" y="601"/>
                    <a:pt x="362" y="586"/>
                  </a:cubicBezTo>
                  <a:cubicBezTo>
                    <a:pt x="373" y="577"/>
                    <a:pt x="398" y="582"/>
                    <a:pt x="412" y="580"/>
                  </a:cubicBezTo>
                  <a:cubicBezTo>
                    <a:pt x="416" y="535"/>
                    <a:pt x="435" y="489"/>
                    <a:pt x="460" y="454"/>
                  </a:cubicBezTo>
                  <a:cubicBezTo>
                    <a:pt x="472" y="438"/>
                    <a:pt x="494" y="442"/>
                    <a:pt x="505" y="420"/>
                  </a:cubicBezTo>
                  <a:cubicBezTo>
                    <a:pt x="520" y="391"/>
                    <a:pt x="494" y="383"/>
                    <a:pt x="500" y="360"/>
                  </a:cubicBezTo>
                  <a:cubicBezTo>
                    <a:pt x="504" y="344"/>
                    <a:pt x="521" y="349"/>
                    <a:pt x="532" y="352"/>
                  </a:cubicBezTo>
                  <a:cubicBezTo>
                    <a:pt x="544" y="292"/>
                    <a:pt x="544" y="292"/>
                    <a:pt x="544" y="292"/>
                  </a:cubicBezTo>
                  <a:cubicBezTo>
                    <a:pt x="520" y="224"/>
                    <a:pt x="520" y="224"/>
                    <a:pt x="520" y="224"/>
                  </a:cubicBezTo>
                  <a:cubicBezTo>
                    <a:pt x="480" y="164"/>
                    <a:pt x="480" y="164"/>
                    <a:pt x="480" y="164"/>
                  </a:cubicBezTo>
                  <a:cubicBezTo>
                    <a:pt x="500" y="116"/>
                    <a:pt x="500" y="116"/>
                    <a:pt x="500" y="116"/>
                  </a:cubicBezTo>
                  <a:cubicBezTo>
                    <a:pt x="483" y="102"/>
                    <a:pt x="472" y="85"/>
                    <a:pt x="448" y="88"/>
                  </a:cubicBezTo>
                  <a:cubicBezTo>
                    <a:pt x="438" y="58"/>
                    <a:pt x="394" y="3"/>
                    <a:pt x="360" y="1"/>
                  </a:cubicBezTo>
                  <a:cubicBezTo>
                    <a:pt x="345" y="0"/>
                    <a:pt x="333" y="10"/>
                    <a:pt x="320" y="14"/>
                  </a:cubicBezTo>
                  <a:cubicBezTo>
                    <a:pt x="309" y="18"/>
                    <a:pt x="291" y="18"/>
                    <a:pt x="282" y="27"/>
                  </a:cubicBezTo>
                  <a:cubicBezTo>
                    <a:pt x="272" y="38"/>
                    <a:pt x="284" y="65"/>
                    <a:pt x="281" y="80"/>
                  </a:cubicBezTo>
                  <a:cubicBezTo>
                    <a:pt x="276" y="112"/>
                    <a:pt x="256" y="131"/>
                    <a:pt x="232" y="151"/>
                  </a:cubicBezTo>
                  <a:cubicBezTo>
                    <a:pt x="199" y="178"/>
                    <a:pt x="98" y="140"/>
                    <a:pt x="100" y="192"/>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52" name="Freeform 46">
              <a:extLst>
                <a:ext uri="{FF2B5EF4-FFF2-40B4-BE49-F238E27FC236}">
                  <a16:creationId xmlns:a16="http://schemas.microsoft.com/office/drawing/2014/main" id="{8750EE5A-A8D8-4303-9DDF-9768248A11DA}"/>
                </a:ext>
              </a:extLst>
            </p:cNvPr>
            <p:cNvSpPr>
              <a:spLocks/>
            </p:cNvSpPr>
            <p:nvPr/>
          </p:nvSpPr>
          <p:spPr bwMode="auto">
            <a:xfrm>
              <a:off x="1728788" y="2225675"/>
              <a:ext cx="100013" cy="249238"/>
            </a:xfrm>
            <a:custGeom>
              <a:avLst/>
              <a:gdLst/>
              <a:ahLst/>
              <a:cxnLst>
                <a:cxn ang="0">
                  <a:pos x="24" y="0"/>
                </a:cxn>
                <a:cxn ang="0">
                  <a:pos x="11" y="80"/>
                </a:cxn>
                <a:cxn ang="0">
                  <a:pos x="75" y="131"/>
                </a:cxn>
                <a:cxn ang="0">
                  <a:pos x="96" y="200"/>
                </a:cxn>
                <a:cxn ang="0">
                  <a:pos x="63" y="287"/>
                </a:cxn>
                <a:cxn ang="0">
                  <a:pos x="110" y="294"/>
                </a:cxn>
                <a:cxn ang="0">
                  <a:pos x="102" y="360"/>
                </a:cxn>
                <a:cxn ang="0">
                  <a:pos x="108" y="392"/>
                </a:cxn>
                <a:cxn ang="0">
                  <a:pos x="88" y="404"/>
                </a:cxn>
                <a:cxn ang="0">
                  <a:pos x="143" y="476"/>
                </a:cxn>
                <a:cxn ang="0">
                  <a:pos x="127" y="512"/>
                </a:cxn>
                <a:cxn ang="0">
                  <a:pos x="130" y="556"/>
                </a:cxn>
                <a:cxn ang="0">
                  <a:pos x="136" y="648"/>
                </a:cxn>
                <a:cxn ang="0">
                  <a:pos x="112" y="716"/>
                </a:cxn>
                <a:cxn ang="0">
                  <a:pos x="152" y="788"/>
                </a:cxn>
                <a:cxn ang="0">
                  <a:pos x="212" y="864"/>
                </a:cxn>
                <a:cxn ang="0">
                  <a:pos x="348" y="840"/>
                </a:cxn>
                <a:cxn ang="0">
                  <a:pos x="310" y="772"/>
                </a:cxn>
                <a:cxn ang="0">
                  <a:pos x="304" y="716"/>
                </a:cxn>
                <a:cxn ang="0">
                  <a:pos x="320" y="620"/>
                </a:cxn>
                <a:cxn ang="0">
                  <a:pos x="316" y="404"/>
                </a:cxn>
                <a:cxn ang="0">
                  <a:pos x="280" y="320"/>
                </a:cxn>
                <a:cxn ang="0">
                  <a:pos x="276" y="280"/>
                </a:cxn>
                <a:cxn ang="0">
                  <a:pos x="260" y="276"/>
                </a:cxn>
                <a:cxn ang="0">
                  <a:pos x="266" y="240"/>
                </a:cxn>
                <a:cxn ang="0">
                  <a:pos x="264" y="194"/>
                </a:cxn>
                <a:cxn ang="0">
                  <a:pos x="169" y="124"/>
                </a:cxn>
                <a:cxn ang="0">
                  <a:pos x="188" y="16"/>
                </a:cxn>
                <a:cxn ang="0">
                  <a:pos x="24" y="0"/>
                </a:cxn>
              </a:cxnLst>
              <a:rect l="0" t="0" r="r" b="b"/>
              <a:pathLst>
                <a:path w="348" h="871">
                  <a:moveTo>
                    <a:pt x="24" y="0"/>
                  </a:moveTo>
                  <a:cubicBezTo>
                    <a:pt x="29" y="28"/>
                    <a:pt x="0" y="54"/>
                    <a:pt x="11" y="80"/>
                  </a:cubicBezTo>
                  <a:cubicBezTo>
                    <a:pt x="19" y="101"/>
                    <a:pt x="58" y="115"/>
                    <a:pt x="75" y="131"/>
                  </a:cubicBezTo>
                  <a:cubicBezTo>
                    <a:pt x="86" y="142"/>
                    <a:pt x="93" y="184"/>
                    <a:pt x="96" y="200"/>
                  </a:cubicBezTo>
                  <a:cubicBezTo>
                    <a:pt x="103" y="231"/>
                    <a:pt x="45" y="251"/>
                    <a:pt x="63" y="287"/>
                  </a:cubicBezTo>
                  <a:cubicBezTo>
                    <a:pt x="72" y="306"/>
                    <a:pt x="97" y="279"/>
                    <a:pt x="110" y="294"/>
                  </a:cubicBezTo>
                  <a:cubicBezTo>
                    <a:pt x="129" y="314"/>
                    <a:pt x="101" y="339"/>
                    <a:pt x="102" y="360"/>
                  </a:cubicBezTo>
                  <a:cubicBezTo>
                    <a:pt x="103" y="371"/>
                    <a:pt x="112" y="381"/>
                    <a:pt x="108" y="392"/>
                  </a:cubicBezTo>
                  <a:cubicBezTo>
                    <a:pt x="104" y="400"/>
                    <a:pt x="96" y="402"/>
                    <a:pt x="88" y="404"/>
                  </a:cubicBezTo>
                  <a:cubicBezTo>
                    <a:pt x="95" y="438"/>
                    <a:pt x="137" y="446"/>
                    <a:pt x="143" y="476"/>
                  </a:cubicBezTo>
                  <a:cubicBezTo>
                    <a:pt x="145" y="490"/>
                    <a:pt x="131" y="500"/>
                    <a:pt x="127" y="512"/>
                  </a:cubicBezTo>
                  <a:cubicBezTo>
                    <a:pt x="124" y="527"/>
                    <a:pt x="131" y="541"/>
                    <a:pt x="130" y="556"/>
                  </a:cubicBezTo>
                  <a:cubicBezTo>
                    <a:pt x="128" y="584"/>
                    <a:pt x="90" y="641"/>
                    <a:pt x="136" y="648"/>
                  </a:cubicBezTo>
                  <a:cubicBezTo>
                    <a:pt x="135" y="673"/>
                    <a:pt x="136" y="704"/>
                    <a:pt x="112" y="716"/>
                  </a:cubicBezTo>
                  <a:cubicBezTo>
                    <a:pt x="118" y="739"/>
                    <a:pt x="129" y="781"/>
                    <a:pt x="152" y="788"/>
                  </a:cubicBezTo>
                  <a:cubicBezTo>
                    <a:pt x="145" y="826"/>
                    <a:pt x="201" y="831"/>
                    <a:pt x="212" y="864"/>
                  </a:cubicBezTo>
                  <a:cubicBezTo>
                    <a:pt x="264" y="871"/>
                    <a:pt x="299" y="851"/>
                    <a:pt x="348" y="840"/>
                  </a:cubicBezTo>
                  <a:cubicBezTo>
                    <a:pt x="310" y="772"/>
                    <a:pt x="310" y="772"/>
                    <a:pt x="310" y="772"/>
                  </a:cubicBezTo>
                  <a:cubicBezTo>
                    <a:pt x="304" y="716"/>
                    <a:pt x="304" y="716"/>
                    <a:pt x="304" y="716"/>
                  </a:cubicBezTo>
                  <a:cubicBezTo>
                    <a:pt x="332" y="707"/>
                    <a:pt x="320" y="645"/>
                    <a:pt x="320" y="620"/>
                  </a:cubicBezTo>
                  <a:cubicBezTo>
                    <a:pt x="320" y="548"/>
                    <a:pt x="316" y="476"/>
                    <a:pt x="316" y="404"/>
                  </a:cubicBezTo>
                  <a:cubicBezTo>
                    <a:pt x="316" y="369"/>
                    <a:pt x="316" y="337"/>
                    <a:pt x="280" y="320"/>
                  </a:cubicBezTo>
                  <a:cubicBezTo>
                    <a:pt x="276" y="280"/>
                    <a:pt x="276" y="280"/>
                    <a:pt x="276" y="280"/>
                  </a:cubicBezTo>
                  <a:cubicBezTo>
                    <a:pt x="260" y="276"/>
                    <a:pt x="260" y="276"/>
                    <a:pt x="260" y="276"/>
                  </a:cubicBezTo>
                  <a:cubicBezTo>
                    <a:pt x="266" y="240"/>
                    <a:pt x="266" y="240"/>
                    <a:pt x="266" y="240"/>
                  </a:cubicBezTo>
                  <a:cubicBezTo>
                    <a:pt x="264" y="194"/>
                    <a:pt x="264" y="194"/>
                    <a:pt x="264" y="194"/>
                  </a:cubicBezTo>
                  <a:cubicBezTo>
                    <a:pt x="169" y="124"/>
                    <a:pt x="169" y="124"/>
                    <a:pt x="169" y="124"/>
                  </a:cubicBezTo>
                  <a:cubicBezTo>
                    <a:pt x="188" y="16"/>
                    <a:pt x="188" y="16"/>
                    <a:pt x="188" y="16"/>
                  </a:cubicBezTo>
                  <a:lnTo>
                    <a:pt x="24"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53" name="Freeform 47">
              <a:extLst>
                <a:ext uri="{FF2B5EF4-FFF2-40B4-BE49-F238E27FC236}">
                  <a16:creationId xmlns:a16="http://schemas.microsoft.com/office/drawing/2014/main" id="{2FD122D0-A9ED-4631-A650-430FFEEA76D8}"/>
                </a:ext>
              </a:extLst>
            </p:cNvPr>
            <p:cNvSpPr>
              <a:spLocks/>
            </p:cNvSpPr>
            <p:nvPr/>
          </p:nvSpPr>
          <p:spPr bwMode="auto">
            <a:xfrm>
              <a:off x="1069975" y="2279650"/>
              <a:ext cx="157163" cy="158750"/>
            </a:xfrm>
            <a:custGeom>
              <a:avLst/>
              <a:gdLst/>
              <a:ahLst/>
              <a:cxnLst>
                <a:cxn ang="0">
                  <a:pos x="260" y="24"/>
                </a:cxn>
                <a:cxn ang="0">
                  <a:pos x="165" y="32"/>
                </a:cxn>
                <a:cxn ang="0">
                  <a:pos x="121" y="111"/>
                </a:cxn>
                <a:cxn ang="0">
                  <a:pos x="80" y="139"/>
                </a:cxn>
                <a:cxn ang="0">
                  <a:pos x="60" y="168"/>
                </a:cxn>
                <a:cxn ang="0">
                  <a:pos x="16" y="176"/>
                </a:cxn>
                <a:cxn ang="0">
                  <a:pos x="44" y="204"/>
                </a:cxn>
                <a:cxn ang="0">
                  <a:pos x="44" y="208"/>
                </a:cxn>
                <a:cxn ang="0">
                  <a:pos x="34" y="255"/>
                </a:cxn>
                <a:cxn ang="0">
                  <a:pos x="80" y="248"/>
                </a:cxn>
                <a:cxn ang="0">
                  <a:pos x="84" y="260"/>
                </a:cxn>
                <a:cxn ang="0">
                  <a:pos x="52" y="264"/>
                </a:cxn>
                <a:cxn ang="0">
                  <a:pos x="52" y="276"/>
                </a:cxn>
                <a:cxn ang="0">
                  <a:pos x="0" y="264"/>
                </a:cxn>
                <a:cxn ang="0">
                  <a:pos x="40" y="328"/>
                </a:cxn>
                <a:cxn ang="0">
                  <a:pos x="76" y="372"/>
                </a:cxn>
                <a:cxn ang="0">
                  <a:pos x="104" y="396"/>
                </a:cxn>
                <a:cxn ang="0">
                  <a:pos x="136" y="416"/>
                </a:cxn>
                <a:cxn ang="0">
                  <a:pos x="136" y="420"/>
                </a:cxn>
                <a:cxn ang="0">
                  <a:pos x="76" y="440"/>
                </a:cxn>
                <a:cxn ang="0">
                  <a:pos x="160" y="460"/>
                </a:cxn>
                <a:cxn ang="0">
                  <a:pos x="256" y="506"/>
                </a:cxn>
                <a:cxn ang="0">
                  <a:pos x="344" y="548"/>
                </a:cxn>
                <a:cxn ang="0">
                  <a:pos x="377" y="498"/>
                </a:cxn>
                <a:cxn ang="0">
                  <a:pos x="493" y="399"/>
                </a:cxn>
                <a:cxn ang="0">
                  <a:pos x="499" y="353"/>
                </a:cxn>
                <a:cxn ang="0">
                  <a:pos x="540" y="335"/>
                </a:cxn>
                <a:cxn ang="0">
                  <a:pos x="552" y="272"/>
                </a:cxn>
                <a:cxn ang="0">
                  <a:pos x="516" y="292"/>
                </a:cxn>
                <a:cxn ang="0">
                  <a:pos x="512" y="236"/>
                </a:cxn>
                <a:cxn ang="0">
                  <a:pos x="512" y="232"/>
                </a:cxn>
                <a:cxn ang="0">
                  <a:pos x="500" y="180"/>
                </a:cxn>
                <a:cxn ang="0">
                  <a:pos x="500" y="176"/>
                </a:cxn>
                <a:cxn ang="0">
                  <a:pos x="468" y="168"/>
                </a:cxn>
                <a:cxn ang="0">
                  <a:pos x="488" y="132"/>
                </a:cxn>
                <a:cxn ang="0">
                  <a:pos x="388" y="12"/>
                </a:cxn>
                <a:cxn ang="0">
                  <a:pos x="324" y="8"/>
                </a:cxn>
                <a:cxn ang="0">
                  <a:pos x="260" y="24"/>
                </a:cxn>
              </a:cxnLst>
              <a:rect l="0" t="0" r="r" b="b"/>
              <a:pathLst>
                <a:path w="552" h="554">
                  <a:moveTo>
                    <a:pt x="260" y="24"/>
                  </a:moveTo>
                  <a:cubicBezTo>
                    <a:pt x="165" y="32"/>
                    <a:pt x="165" y="32"/>
                    <a:pt x="165" y="32"/>
                  </a:cubicBezTo>
                  <a:cubicBezTo>
                    <a:pt x="121" y="111"/>
                    <a:pt x="121" y="111"/>
                    <a:pt x="121" y="111"/>
                  </a:cubicBezTo>
                  <a:cubicBezTo>
                    <a:pt x="80" y="139"/>
                    <a:pt x="80" y="139"/>
                    <a:pt x="80" y="139"/>
                  </a:cubicBezTo>
                  <a:cubicBezTo>
                    <a:pt x="60" y="168"/>
                    <a:pt x="60" y="168"/>
                    <a:pt x="60" y="168"/>
                  </a:cubicBezTo>
                  <a:cubicBezTo>
                    <a:pt x="16" y="176"/>
                    <a:pt x="16" y="176"/>
                    <a:pt x="16" y="176"/>
                  </a:cubicBezTo>
                  <a:cubicBezTo>
                    <a:pt x="21" y="193"/>
                    <a:pt x="28" y="200"/>
                    <a:pt x="44" y="204"/>
                  </a:cubicBezTo>
                  <a:cubicBezTo>
                    <a:pt x="44" y="208"/>
                    <a:pt x="44" y="208"/>
                    <a:pt x="44" y="208"/>
                  </a:cubicBezTo>
                  <a:cubicBezTo>
                    <a:pt x="30" y="214"/>
                    <a:pt x="15" y="245"/>
                    <a:pt x="34" y="255"/>
                  </a:cubicBezTo>
                  <a:cubicBezTo>
                    <a:pt x="47" y="262"/>
                    <a:pt x="68" y="254"/>
                    <a:pt x="80" y="248"/>
                  </a:cubicBezTo>
                  <a:cubicBezTo>
                    <a:pt x="84" y="260"/>
                    <a:pt x="84" y="260"/>
                    <a:pt x="84" y="260"/>
                  </a:cubicBezTo>
                  <a:cubicBezTo>
                    <a:pt x="52" y="264"/>
                    <a:pt x="52" y="264"/>
                    <a:pt x="52" y="264"/>
                  </a:cubicBezTo>
                  <a:cubicBezTo>
                    <a:pt x="52" y="276"/>
                    <a:pt x="52" y="276"/>
                    <a:pt x="52" y="276"/>
                  </a:cubicBezTo>
                  <a:cubicBezTo>
                    <a:pt x="0" y="264"/>
                    <a:pt x="0" y="264"/>
                    <a:pt x="0" y="264"/>
                  </a:cubicBezTo>
                  <a:cubicBezTo>
                    <a:pt x="40" y="328"/>
                    <a:pt x="40" y="328"/>
                    <a:pt x="40" y="328"/>
                  </a:cubicBezTo>
                  <a:cubicBezTo>
                    <a:pt x="64" y="326"/>
                    <a:pt x="110" y="350"/>
                    <a:pt x="76" y="372"/>
                  </a:cubicBezTo>
                  <a:cubicBezTo>
                    <a:pt x="104" y="396"/>
                    <a:pt x="104" y="396"/>
                    <a:pt x="104" y="396"/>
                  </a:cubicBezTo>
                  <a:cubicBezTo>
                    <a:pt x="108" y="411"/>
                    <a:pt x="122" y="414"/>
                    <a:pt x="136" y="416"/>
                  </a:cubicBezTo>
                  <a:cubicBezTo>
                    <a:pt x="136" y="420"/>
                    <a:pt x="136" y="420"/>
                    <a:pt x="136" y="420"/>
                  </a:cubicBezTo>
                  <a:cubicBezTo>
                    <a:pt x="115" y="423"/>
                    <a:pt x="89" y="421"/>
                    <a:pt x="76" y="440"/>
                  </a:cubicBezTo>
                  <a:cubicBezTo>
                    <a:pt x="160" y="460"/>
                    <a:pt x="160" y="460"/>
                    <a:pt x="160" y="460"/>
                  </a:cubicBezTo>
                  <a:cubicBezTo>
                    <a:pt x="165" y="484"/>
                    <a:pt x="235" y="494"/>
                    <a:pt x="256" y="506"/>
                  </a:cubicBezTo>
                  <a:cubicBezTo>
                    <a:pt x="280" y="519"/>
                    <a:pt x="316" y="554"/>
                    <a:pt x="344" y="548"/>
                  </a:cubicBezTo>
                  <a:cubicBezTo>
                    <a:pt x="366" y="543"/>
                    <a:pt x="361" y="509"/>
                    <a:pt x="377" y="498"/>
                  </a:cubicBezTo>
                  <a:cubicBezTo>
                    <a:pt x="412" y="473"/>
                    <a:pt x="469" y="436"/>
                    <a:pt x="493" y="399"/>
                  </a:cubicBezTo>
                  <a:cubicBezTo>
                    <a:pt x="502" y="385"/>
                    <a:pt x="491" y="367"/>
                    <a:pt x="499" y="353"/>
                  </a:cubicBezTo>
                  <a:cubicBezTo>
                    <a:pt x="509" y="336"/>
                    <a:pt x="528" y="346"/>
                    <a:pt x="540" y="335"/>
                  </a:cubicBezTo>
                  <a:cubicBezTo>
                    <a:pt x="550" y="326"/>
                    <a:pt x="551" y="287"/>
                    <a:pt x="552" y="272"/>
                  </a:cubicBezTo>
                  <a:cubicBezTo>
                    <a:pt x="533" y="269"/>
                    <a:pt x="519" y="270"/>
                    <a:pt x="516" y="292"/>
                  </a:cubicBezTo>
                  <a:cubicBezTo>
                    <a:pt x="457" y="314"/>
                    <a:pt x="494" y="265"/>
                    <a:pt x="512" y="236"/>
                  </a:cubicBezTo>
                  <a:cubicBezTo>
                    <a:pt x="512" y="232"/>
                    <a:pt x="512" y="232"/>
                    <a:pt x="512" y="232"/>
                  </a:cubicBezTo>
                  <a:cubicBezTo>
                    <a:pt x="499" y="217"/>
                    <a:pt x="492" y="200"/>
                    <a:pt x="500" y="180"/>
                  </a:cubicBezTo>
                  <a:cubicBezTo>
                    <a:pt x="500" y="176"/>
                    <a:pt x="500" y="176"/>
                    <a:pt x="500" y="176"/>
                  </a:cubicBezTo>
                  <a:cubicBezTo>
                    <a:pt x="468" y="168"/>
                    <a:pt x="468" y="168"/>
                    <a:pt x="468" y="168"/>
                  </a:cubicBezTo>
                  <a:cubicBezTo>
                    <a:pt x="488" y="132"/>
                    <a:pt x="488" y="132"/>
                    <a:pt x="488" y="132"/>
                  </a:cubicBezTo>
                  <a:cubicBezTo>
                    <a:pt x="448" y="101"/>
                    <a:pt x="431" y="38"/>
                    <a:pt x="388" y="12"/>
                  </a:cubicBezTo>
                  <a:cubicBezTo>
                    <a:pt x="371" y="3"/>
                    <a:pt x="343" y="8"/>
                    <a:pt x="324" y="8"/>
                  </a:cubicBezTo>
                  <a:cubicBezTo>
                    <a:pt x="303" y="8"/>
                    <a:pt x="268" y="0"/>
                    <a:pt x="260" y="24"/>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54" name="Freeform 48">
              <a:extLst>
                <a:ext uri="{FF2B5EF4-FFF2-40B4-BE49-F238E27FC236}">
                  <a16:creationId xmlns:a16="http://schemas.microsoft.com/office/drawing/2014/main" id="{EFF5A39D-5366-4937-B439-23C42297D2AD}"/>
                </a:ext>
              </a:extLst>
            </p:cNvPr>
            <p:cNvSpPr>
              <a:spLocks/>
            </p:cNvSpPr>
            <p:nvPr/>
          </p:nvSpPr>
          <p:spPr bwMode="auto">
            <a:xfrm>
              <a:off x="1573213" y="2220913"/>
              <a:ext cx="222250" cy="320675"/>
            </a:xfrm>
            <a:custGeom>
              <a:avLst/>
              <a:gdLst/>
              <a:ahLst/>
              <a:cxnLst>
                <a:cxn ang="0">
                  <a:pos x="463" y="47"/>
                </a:cxn>
                <a:cxn ang="0">
                  <a:pos x="455" y="47"/>
                </a:cxn>
                <a:cxn ang="0">
                  <a:pos x="391" y="32"/>
                </a:cxn>
                <a:cxn ang="0">
                  <a:pos x="203" y="35"/>
                </a:cxn>
                <a:cxn ang="0">
                  <a:pos x="131" y="43"/>
                </a:cxn>
                <a:cxn ang="0">
                  <a:pos x="127" y="43"/>
                </a:cxn>
                <a:cxn ang="0">
                  <a:pos x="63" y="73"/>
                </a:cxn>
                <a:cxn ang="0">
                  <a:pos x="76" y="163"/>
                </a:cxn>
                <a:cxn ang="0">
                  <a:pos x="83" y="203"/>
                </a:cxn>
                <a:cxn ang="0">
                  <a:pos x="81" y="279"/>
                </a:cxn>
                <a:cxn ang="0">
                  <a:pos x="98" y="323"/>
                </a:cxn>
                <a:cxn ang="0">
                  <a:pos x="107" y="387"/>
                </a:cxn>
                <a:cxn ang="0">
                  <a:pos x="128" y="515"/>
                </a:cxn>
                <a:cxn ang="0">
                  <a:pos x="81" y="569"/>
                </a:cxn>
                <a:cxn ang="0">
                  <a:pos x="44" y="695"/>
                </a:cxn>
                <a:cxn ang="0">
                  <a:pos x="0" y="800"/>
                </a:cxn>
                <a:cxn ang="0">
                  <a:pos x="26" y="891"/>
                </a:cxn>
                <a:cxn ang="0">
                  <a:pos x="45" y="966"/>
                </a:cxn>
                <a:cxn ang="0">
                  <a:pos x="83" y="988"/>
                </a:cxn>
                <a:cxn ang="0">
                  <a:pos x="87" y="1055"/>
                </a:cxn>
                <a:cxn ang="0">
                  <a:pos x="47" y="1075"/>
                </a:cxn>
                <a:cxn ang="0">
                  <a:pos x="159" y="1099"/>
                </a:cxn>
                <a:cxn ang="0">
                  <a:pos x="223" y="1122"/>
                </a:cxn>
                <a:cxn ang="0">
                  <a:pos x="291" y="1082"/>
                </a:cxn>
                <a:cxn ang="0">
                  <a:pos x="431" y="1043"/>
                </a:cxn>
                <a:cxn ang="0">
                  <a:pos x="675" y="951"/>
                </a:cxn>
                <a:cxn ang="0">
                  <a:pos x="603" y="887"/>
                </a:cxn>
                <a:cxn ang="0">
                  <a:pos x="687" y="951"/>
                </a:cxn>
                <a:cxn ang="0">
                  <a:pos x="738" y="940"/>
                </a:cxn>
                <a:cxn ang="0">
                  <a:pos x="775" y="903"/>
                </a:cxn>
                <a:cxn ang="0">
                  <a:pos x="747" y="847"/>
                </a:cxn>
                <a:cxn ang="0">
                  <a:pos x="695" y="823"/>
                </a:cxn>
                <a:cxn ang="0">
                  <a:pos x="703" y="803"/>
                </a:cxn>
                <a:cxn ang="0">
                  <a:pos x="683" y="799"/>
                </a:cxn>
                <a:cxn ang="0">
                  <a:pos x="659" y="739"/>
                </a:cxn>
                <a:cxn ang="0">
                  <a:pos x="659" y="655"/>
                </a:cxn>
                <a:cxn ang="0">
                  <a:pos x="699" y="507"/>
                </a:cxn>
                <a:cxn ang="0">
                  <a:pos x="699" y="503"/>
                </a:cxn>
                <a:cxn ang="0">
                  <a:pos x="635" y="431"/>
                </a:cxn>
                <a:cxn ang="0">
                  <a:pos x="651" y="373"/>
                </a:cxn>
                <a:cxn ang="0">
                  <a:pos x="667" y="311"/>
                </a:cxn>
                <a:cxn ang="0">
                  <a:pos x="611" y="307"/>
                </a:cxn>
                <a:cxn ang="0">
                  <a:pos x="645" y="227"/>
                </a:cxn>
                <a:cxn ang="0">
                  <a:pos x="559" y="103"/>
                </a:cxn>
                <a:cxn ang="0">
                  <a:pos x="583" y="23"/>
                </a:cxn>
                <a:cxn ang="0">
                  <a:pos x="463" y="47"/>
                </a:cxn>
              </a:cxnLst>
              <a:rect l="0" t="0" r="r" b="b"/>
              <a:pathLst>
                <a:path w="775" h="1128">
                  <a:moveTo>
                    <a:pt x="463" y="47"/>
                  </a:moveTo>
                  <a:cubicBezTo>
                    <a:pt x="455" y="47"/>
                    <a:pt x="455" y="47"/>
                    <a:pt x="455" y="47"/>
                  </a:cubicBezTo>
                  <a:cubicBezTo>
                    <a:pt x="443" y="30"/>
                    <a:pt x="411" y="33"/>
                    <a:pt x="391" y="32"/>
                  </a:cubicBezTo>
                  <a:cubicBezTo>
                    <a:pt x="329" y="29"/>
                    <a:pt x="266" y="35"/>
                    <a:pt x="203" y="35"/>
                  </a:cubicBezTo>
                  <a:cubicBezTo>
                    <a:pt x="184" y="35"/>
                    <a:pt x="145" y="28"/>
                    <a:pt x="131" y="43"/>
                  </a:cubicBezTo>
                  <a:cubicBezTo>
                    <a:pt x="127" y="43"/>
                    <a:pt x="127" y="43"/>
                    <a:pt x="127" y="43"/>
                  </a:cubicBezTo>
                  <a:cubicBezTo>
                    <a:pt x="100" y="12"/>
                    <a:pt x="72" y="49"/>
                    <a:pt x="63" y="73"/>
                  </a:cubicBezTo>
                  <a:cubicBezTo>
                    <a:pt x="47" y="113"/>
                    <a:pt x="68" y="127"/>
                    <a:pt x="76" y="163"/>
                  </a:cubicBezTo>
                  <a:cubicBezTo>
                    <a:pt x="80" y="178"/>
                    <a:pt x="71" y="193"/>
                    <a:pt x="83" y="203"/>
                  </a:cubicBezTo>
                  <a:cubicBezTo>
                    <a:pt x="80" y="225"/>
                    <a:pt x="75" y="258"/>
                    <a:pt x="81" y="279"/>
                  </a:cubicBezTo>
                  <a:cubicBezTo>
                    <a:pt x="85" y="295"/>
                    <a:pt x="97" y="307"/>
                    <a:pt x="98" y="323"/>
                  </a:cubicBezTo>
                  <a:cubicBezTo>
                    <a:pt x="100" y="349"/>
                    <a:pt x="64" y="382"/>
                    <a:pt x="107" y="387"/>
                  </a:cubicBezTo>
                  <a:cubicBezTo>
                    <a:pt x="128" y="515"/>
                    <a:pt x="128" y="515"/>
                    <a:pt x="128" y="515"/>
                  </a:cubicBezTo>
                  <a:cubicBezTo>
                    <a:pt x="81" y="569"/>
                    <a:pt x="81" y="569"/>
                    <a:pt x="81" y="569"/>
                  </a:cubicBezTo>
                  <a:cubicBezTo>
                    <a:pt x="44" y="695"/>
                    <a:pt x="44" y="695"/>
                    <a:pt x="44" y="695"/>
                  </a:cubicBezTo>
                  <a:cubicBezTo>
                    <a:pt x="0" y="800"/>
                    <a:pt x="0" y="800"/>
                    <a:pt x="0" y="800"/>
                  </a:cubicBezTo>
                  <a:cubicBezTo>
                    <a:pt x="26" y="891"/>
                    <a:pt x="26" y="891"/>
                    <a:pt x="26" y="891"/>
                  </a:cubicBezTo>
                  <a:cubicBezTo>
                    <a:pt x="45" y="966"/>
                    <a:pt x="45" y="966"/>
                    <a:pt x="45" y="966"/>
                  </a:cubicBezTo>
                  <a:cubicBezTo>
                    <a:pt x="83" y="988"/>
                    <a:pt x="83" y="988"/>
                    <a:pt x="83" y="988"/>
                  </a:cubicBezTo>
                  <a:cubicBezTo>
                    <a:pt x="87" y="1055"/>
                    <a:pt x="87" y="1055"/>
                    <a:pt x="87" y="1055"/>
                  </a:cubicBezTo>
                  <a:cubicBezTo>
                    <a:pt x="70" y="1059"/>
                    <a:pt x="53" y="1057"/>
                    <a:pt x="47" y="1075"/>
                  </a:cubicBezTo>
                  <a:cubicBezTo>
                    <a:pt x="83" y="1080"/>
                    <a:pt x="126" y="1086"/>
                    <a:pt x="159" y="1099"/>
                  </a:cubicBezTo>
                  <a:cubicBezTo>
                    <a:pt x="183" y="1109"/>
                    <a:pt x="195" y="1128"/>
                    <a:pt x="223" y="1122"/>
                  </a:cubicBezTo>
                  <a:cubicBezTo>
                    <a:pt x="250" y="1117"/>
                    <a:pt x="267" y="1091"/>
                    <a:pt x="291" y="1082"/>
                  </a:cubicBezTo>
                  <a:cubicBezTo>
                    <a:pt x="335" y="1064"/>
                    <a:pt x="390" y="1063"/>
                    <a:pt x="431" y="1043"/>
                  </a:cubicBezTo>
                  <a:cubicBezTo>
                    <a:pt x="513" y="1005"/>
                    <a:pt x="584" y="951"/>
                    <a:pt x="675" y="951"/>
                  </a:cubicBezTo>
                  <a:cubicBezTo>
                    <a:pt x="675" y="900"/>
                    <a:pt x="635" y="912"/>
                    <a:pt x="603" y="887"/>
                  </a:cubicBezTo>
                  <a:cubicBezTo>
                    <a:pt x="647" y="891"/>
                    <a:pt x="687" y="900"/>
                    <a:pt x="687" y="951"/>
                  </a:cubicBezTo>
                  <a:cubicBezTo>
                    <a:pt x="738" y="940"/>
                    <a:pt x="738" y="940"/>
                    <a:pt x="738" y="940"/>
                  </a:cubicBezTo>
                  <a:cubicBezTo>
                    <a:pt x="775" y="903"/>
                    <a:pt x="775" y="903"/>
                    <a:pt x="775" y="903"/>
                  </a:cubicBezTo>
                  <a:cubicBezTo>
                    <a:pt x="747" y="847"/>
                    <a:pt x="747" y="847"/>
                    <a:pt x="747" y="847"/>
                  </a:cubicBezTo>
                  <a:cubicBezTo>
                    <a:pt x="695" y="823"/>
                    <a:pt x="695" y="823"/>
                    <a:pt x="695" y="823"/>
                  </a:cubicBezTo>
                  <a:cubicBezTo>
                    <a:pt x="703" y="803"/>
                    <a:pt x="703" y="803"/>
                    <a:pt x="703" y="803"/>
                  </a:cubicBezTo>
                  <a:cubicBezTo>
                    <a:pt x="683" y="799"/>
                    <a:pt x="683" y="799"/>
                    <a:pt x="683" y="799"/>
                  </a:cubicBezTo>
                  <a:cubicBezTo>
                    <a:pt x="659" y="739"/>
                    <a:pt x="659" y="739"/>
                    <a:pt x="659" y="739"/>
                  </a:cubicBezTo>
                  <a:cubicBezTo>
                    <a:pt x="691" y="730"/>
                    <a:pt x="694" y="665"/>
                    <a:pt x="659" y="655"/>
                  </a:cubicBezTo>
                  <a:cubicBezTo>
                    <a:pt x="673" y="607"/>
                    <a:pt x="662" y="539"/>
                    <a:pt x="699" y="507"/>
                  </a:cubicBezTo>
                  <a:cubicBezTo>
                    <a:pt x="699" y="503"/>
                    <a:pt x="699" y="503"/>
                    <a:pt x="699" y="503"/>
                  </a:cubicBezTo>
                  <a:cubicBezTo>
                    <a:pt x="635" y="431"/>
                    <a:pt x="635" y="431"/>
                    <a:pt x="635" y="431"/>
                  </a:cubicBezTo>
                  <a:cubicBezTo>
                    <a:pt x="674" y="416"/>
                    <a:pt x="647" y="400"/>
                    <a:pt x="651" y="373"/>
                  </a:cubicBezTo>
                  <a:cubicBezTo>
                    <a:pt x="655" y="352"/>
                    <a:pt x="663" y="332"/>
                    <a:pt x="667" y="311"/>
                  </a:cubicBezTo>
                  <a:cubicBezTo>
                    <a:pt x="646" y="296"/>
                    <a:pt x="635" y="294"/>
                    <a:pt x="611" y="307"/>
                  </a:cubicBezTo>
                  <a:cubicBezTo>
                    <a:pt x="612" y="274"/>
                    <a:pt x="637" y="257"/>
                    <a:pt x="645" y="227"/>
                  </a:cubicBezTo>
                  <a:cubicBezTo>
                    <a:pt x="659" y="180"/>
                    <a:pt x="605" y="111"/>
                    <a:pt x="559" y="103"/>
                  </a:cubicBezTo>
                  <a:cubicBezTo>
                    <a:pt x="583" y="23"/>
                    <a:pt x="583" y="23"/>
                    <a:pt x="583" y="23"/>
                  </a:cubicBezTo>
                  <a:cubicBezTo>
                    <a:pt x="544" y="8"/>
                    <a:pt x="484" y="0"/>
                    <a:pt x="463" y="47"/>
                  </a:cubicBezTo>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55" name="Freeform 53">
              <a:extLst>
                <a:ext uri="{FF2B5EF4-FFF2-40B4-BE49-F238E27FC236}">
                  <a16:creationId xmlns:a16="http://schemas.microsoft.com/office/drawing/2014/main" id="{4E06E8F8-9722-4256-9176-5E55C4A69C5A}"/>
                </a:ext>
              </a:extLst>
            </p:cNvPr>
            <p:cNvSpPr>
              <a:spLocks/>
            </p:cNvSpPr>
            <p:nvPr/>
          </p:nvSpPr>
          <p:spPr bwMode="auto">
            <a:xfrm>
              <a:off x="1460500" y="2028825"/>
              <a:ext cx="398463" cy="284163"/>
            </a:xfrm>
            <a:custGeom>
              <a:avLst/>
              <a:gdLst/>
              <a:ahLst/>
              <a:cxnLst>
                <a:cxn ang="0">
                  <a:pos x="614" y="160"/>
                </a:cxn>
                <a:cxn ang="0">
                  <a:pos x="538" y="139"/>
                </a:cxn>
                <a:cxn ang="0">
                  <a:pos x="458" y="252"/>
                </a:cxn>
                <a:cxn ang="0">
                  <a:pos x="394" y="240"/>
                </a:cxn>
                <a:cxn ang="0">
                  <a:pos x="398" y="312"/>
                </a:cxn>
                <a:cxn ang="0">
                  <a:pos x="362" y="316"/>
                </a:cxn>
                <a:cxn ang="0">
                  <a:pos x="366" y="332"/>
                </a:cxn>
                <a:cxn ang="0">
                  <a:pos x="278" y="280"/>
                </a:cxn>
                <a:cxn ang="0">
                  <a:pos x="254" y="299"/>
                </a:cxn>
                <a:cxn ang="0">
                  <a:pos x="213" y="340"/>
                </a:cxn>
                <a:cxn ang="0">
                  <a:pos x="206" y="411"/>
                </a:cxn>
                <a:cxn ang="0">
                  <a:pos x="186" y="412"/>
                </a:cxn>
                <a:cxn ang="0">
                  <a:pos x="145" y="525"/>
                </a:cxn>
                <a:cxn ang="0">
                  <a:pos x="49" y="562"/>
                </a:cxn>
                <a:cxn ang="0">
                  <a:pos x="54" y="648"/>
                </a:cxn>
                <a:cxn ang="0">
                  <a:pos x="12" y="701"/>
                </a:cxn>
                <a:cxn ang="0">
                  <a:pos x="18" y="742"/>
                </a:cxn>
                <a:cxn ang="0">
                  <a:pos x="3" y="808"/>
                </a:cxn>
                <a:cxn ang="0">
                  <a:pos x="72" y="839"/>
                </a:cxn>
                <a:cxn ang="0">
                  <a:pos x="107" y="898"/>
                </a:cxn>
                <a:cxn ang="0">
                  <a:pos x="226" y="956"/>
                </a:cxn>
                <a:cxn ang="0">
                  <a:pos x="226" y="932"/>
                </a:cxn>
                <a:cxn ang="0">
                  <a:pos x="406" y="908"/>
                </a:cxn>
                <a:cxn ang="0">
                  <a:pos x="465" y="976"/>
                </a:cxn>
                <a:cxn ang="0">
                  <a:pos x="494" y="984"/>
                </a:cxn>
                <a:cxn ang="0">
                  <a:pos x="510" y="988"/>
                </a:cxn>
                <a:cxn ang="0">
                  <a:pos x="482" y="932"/>
                </a:cxn>
                <a:cxn ang="0">
                  <a:pos x="482" y="928"/>
                </a:cxn>
                <a:cxn ang="0">
                  <a:pos x="467" y="784"/>
                </a:cxn>
                <a:cxn ang="0">
                  <a:pos x="482" y="716"/>
                </a:cxn>
                <a:cxn ang="0">
                  <a:pos x="790" y="713"/>
                </a:cxn>
                <a:cxn ang="0">
                  <a:pos x="858" y="727"/>
                </a:cxn>
                <a:cxn ang="0">
                  <a:pos x="919" y="693"/>
                </a:cxn>
                <a:cxn ang="0">
                  <a:pos x="1050" y="728"/>
                </a:cxn>
                <a:cxn ang="0">
                  <a:pos x="1170" y="668"/>
                </a:cxn>
                <a:cxn ang="0">
                  <a:pos x="1206" y="660"/>
                </a:cxn>
                <a:cxn ang="0">
                  <a:pos x="1198" y="652"/>
                </a:cxn>
                <a:cxn ang="0">
                  <a:pos x="1198" y="648"/>
                </a:cxn>
                <a:cxn ang="0">
                  <a:pos x="1313" y="641"/>
                </a:cxn>
                <a:cxn ang="0">
                  <a:pos x="1341" y="620"/>
                </a:cxn>
                <a:cxn ang="0">
                  <a:pos x="1326" y="480"/>
                </a:cxn>
                <a:cxn ang="0">
                  <a:pos x="1326" y="476"/>
                </a:cxn>
                <a:cxn ang="0">
                  <a:pos x="1362" y="464"/>
                </a:cxn>
                <a:cxn ang="0">
                  <a:pos x="1351" y="432"/>
                </a:cxn>
                <a:cxn ang="0">
                  <a:pos x="1242" y="423"/>
                </a:cxn>
                <a:cxn ang="0">
                  <a:pos x="1142" y="360"/>
                </a:cxn>
                <a:cxn ang="0">
                  <a:pos x="1142" y="304"/>
                </a:cxn>
                <a:cxn ang="0">
                  <a:pos x="1190" y="308"/>
                </a:cxn>
                <a:cxn ang="0">
                  <a:pos x="1071" y="235"/>
                </a:cxn>
                <a:cxn ang="0">
                  <a:pos x="998" y="108"/>
                </a:cxn>
                <a:cxn ang="0">
                  <a:pos x="1002" y="52"/>
                </a:cxn>
                <a:cxn ang="0">
                  <a:pos x="1002" y="48"/>
                </a:cxn>
                <a:cxn ang="0">
                  <a:pos x="1006" y="16"/>
                </a:cxn>
                <a:cxn ang="0">
                  <a:pos x="854" y="0"/>
                </a:cxn>
                <a:cxn ang="0">
                  <a:pos x="778" y="47"/>
                </a:cxn>
                <a:cxn ang="0">
                  <a:pos x="730" y="63"/>
                </a:cxn>
                <a:cxn ang="0">
                  <a:pos x="678" y="95"/>
                </a:cxn>
                <a:cxn ang="0">
                  <a:pos x="621" y="110"/>
                </a:cxn>
                <a:cxn ang="0">
                  <a:pos x="614" y="160"/>
                </a:cxn>
              </a:cxnLst>
              <a:rect l="0" t="0" r="r" b="b"/>
              <a:pathLst>
                <a:path w="1398" h="995">
                  <a:moveTo>
                    <a:pt x="614" y="160"/>
                  </a:moveTo>
                  <a:cubicBezTo>
                    <a:pt x="588" y="157"/>
                    <a:pt x="564" y="138"/>
                    <a:pt x="538" y="139"/>
                  </a:cubicBezTo>
                  <a:cubicBezTo>
                    <a:pt x="482" y="141"/>
                    <a:pt x="458" y="207"/>
                    <a:pt x="458" y="252"/>
                  </a:cubicBezTo>
                  <a:cubicBezTo>
                    <a:pt x="394" y="240"/>
                    <a:pt x="394" y="240"/>
                    <a:pt x="394" y="240"/>
                  </a:cubicBezTo>
                  <a:cubicBezTo>
                    <a:pt x="398" y="312"/>
                    <a:pt x="398" y="312"/>
                    <a:pt x="398" y="312"/>
                  </a:cubicBezTo>
                  <a:cubicBezTo>
                    <a:pt x="362" y="316"/>
                    <a:pt x="362" y="316"/>
                    <a:pt x="362" y="316"/>
                  </a:cubicBezTo>
                  <a:cubicBezTo>
                    <a:pt x="366" y="332"/>
                    <a:pt x="366" y="332"/>
                    <a:pt x="366" y="332"/>
                  </a:cubicBezTo>
                  <a:cubicBezTo>
                    <a:pt x="344" y="324"/>
                    <a:pt x="297" y="277"/>
                    <a:pt x="278" y="280"/>
                  </a:cubicBezTo>
                  <a:cubicBezTo>
                    <a:pt x="268" y="281"/>
                    <a:pt x="261" y="293"/>
                    <a:pt x="254" y="299"/>
                  </a:cubicBezTo>
                  <a:cubicBezTo>
                    <a:pt x="241" y="311"/>
                    <a:pt x="217" y="322"/>
                    <a:pt x="213" y="340"/>
                  </a:cubicBezTo>
                  <a:cubicBezTo>
                    <a:pt x="208" y="364"/>
                    <a:pt x="258" y="405"/>
                    <a:pt x="206" y="411"/>
                  </a:cubicBezTo>
                  <a:cubicBezTo>
                    <a:pt x="199" y="412"/>
                    <a:pt x="192" y="412"/>
                    <a:pt x="186" y="412"/>
                  </a:cubicBezTo>
                  <a:cubicBezTo>
                    <a:pt x="192" y="455"/>
                    <a:pt x="195" y="502"/>
                    <a:pt x="145" y="525"/>
                  </a:cubicBezTo>
                  <a:cubicBezTo>
                    <a:pt x="115" y="539"/>
                    <a:pt x="69" y="528"/>
                    <a:pt x="49" y="562"/>
                  </a:cubicBezTo>
                  <a:cubicBezTo>
                    <a:pt x="33" y="588"/>
                    <a:pt x="62" y="619"/>
                    <a:pt x="54" y="648"/>
                  </a:cubicBezTo>
                  <a:cubicBezTo>
                    <a:pt x="47" y="677"/>
                    <a:pt x="21" y="681"/>
                    <a:pt x="12" y="701"/>
                  </a:cubicBezTo>
                  <a:cubicBezTo>
                    <a:pt x="7" y="714"/>
                    <a:pt x="18" y="728"/>
                    <a:pt x="18" y="742"/>
                  </a:cubicBezTo>
                  <a:cubicBezTo>
                    <a:pt x="17" y="763"/>
                    <a:pt x="0" y="787"/>
                    <a:pt x="3" y="808"/>
                  </a:cubicBezTo>
                  <a:cubicBezTo>
                    <a:pt x="10" y="855"/>
                    <a:pt x="50" y="823"/>
                    <a:pt x="72" y="839"/>
                  </a:cubicBezTo>
                  <a:cubicBezTo>
                    <a:pt x="89" y="851"/>
                    <a:pt x="95" y="881"/>
                    <a:pt x="107" y="898"/>
                  </a:cubicBezTo>
                  <a:cubicBezTo>
                    <a:pt x="132" y="934"/>
                    <a:pt x="181" y="956"/>
                    <a:pt x="226" y="956"/>
                  </a:cubicBezTo>
                  <a:cubicBezTo>
                    <a:pt x="226" y="932"/>
                    <a:pt x="226" y="932"/>
                    <a:pt x="226" y="932"/>
                  </a:cubicBezTo>
                  <a:cubicBezTo>
                    <a:pt x="280" y="910"/>
                    <a:pt x="347" y="882"/>
                    <a:pt x="406" y="908"/>
                  </a:cubicBezTo>
                  <a:cubicBezTo>
                    <a:pt x="438" y="921"/>
                    <a:pt x="445" y="951"/>
                    <a:pt x="465" y="976"/>
                  </a:cubicBezTo>
                  <a:cubicBezTo>
                    <a:pt x="473" y="986"/>
                    <a:pt x="484" y="995"/>
                    <a:pt x="494" y="984"/>
                  </a:cubicBezTo>
                  <a:cubicBezTo>
                    <a:pt x="510" y="988"/>
                    <a:pt x="510" y="988"/>
                    <a:pt x="510" y="988"/>
                  </a:cubicBezTo>
                  <a:cubicBezTo>
                    <a:pt x="482" y="932"/>
                    <a:pt x="482" y="932"/>
                    <a:pt x="482" y="932"/>
                  </a:cubicBezTo>
                  <a:cubicBezTo>
                    <a:pt x="482" y="928"/>
                    <a:pt x="482" y="928"/>
                    <a:pt x="482" y="928"/>
                  </a:cubicBezTo>
                  <a:cubicBezTo>
                    <a:pt x="509" y="885"/>
                    <a:pt x="472" y="826"/>
                    <a:pt x="467" y="784"/>
                  </a:cubicBezTo>
                  <a:cubicBezTo>
                    <a:pt x="463" y="758"/>
                    <a:pt x="479" y="740"/>
                    <a:pt x="482" y="716"/>
                  </a:cubicBezTo>
                  <a:cubicBezTo>
                    <a:pt x="585" y="716"/>
                    <a:pt x="688" y="713"/>
                    <a:pt x="790" y="713"/>
                  </a:cubicBezTo>
                  <a:cubicBezTo>
                    <a:pt x="813" y="713"/>
                    <a:pt x="837" y="727"/>
                    <a:pt x="858" y="727"/>
                  </a:cubicBezTo>
                  <a:cubicBezTo>
                    <a:pt x="879" y="727"/>
                    <a:pt x="897" y="698"/>
                    <a:pt x="919" y="693"/>
                  </a:cubicBezTo>
                  <a:cubicBezTo>
                    <a:pt x="948" y="687"/>
                    <a:pt x="1035" y="700"/>
                    <a:pt x="1050" y="728"/>
                  </a:cubicBezTo>
                  <a:cubicBezTo>
                    <a:pt x="1095" y="713"/>
                    <a:pt x="1149" y="720"/>
                    <a:pt x="1170" y="668"/>
                  </a:cubicBezTo>
                  <a:cubicBezTo>
                    <a:pt x="1206" y="660"/>
                    <a:pt x="1206" y="660"/>
                    <a:pt x="1206" y="660"/>
                  </a:cubicBezTo>
                  <a:cubicBezTo>
                    <a:pt x="1198" y="652"/>
                    <a:pt x="1198" y="652"/>
                    <a:pt x="1198" y="652"/>
                  </a:cubicBezTo>
                  <a:cubicBezTo>
                    <a:pt x="1198" y="648"/>
                    <a:pt x="1198" y="648"/>
                    <a:pt x="1198" y="648"/>
                  </a:cubicBezTo>
                  <a:cubicBezTo>
                    <a:pt x="1232" y="631"/>
                    <a:pt x="1275" y="652"/>
                    <a:pt x="1313" y="641"/>
                  </a:cubicBezTo>
                  <a:cubicBezTo>
                    <a:pt x="1324" y="638"/>
                    <a:pt x="1332" y="627"/>
                    <a:pt x="1341" y="620"/>
                  </a:cubicBezTo>
                  <a:cubicBezTo>
                    <a:pt x="1398" y="574"/>
                    <a:pt x="1374" y="524"/>
                    <a:pt x="1326" y="480"/>
                  </a:cubicBezTo>
                  <a:cubicBezTo>
                    <a:pt x="1326" y="476"/>
                    <a:pt x="1326" y="476"/>
                    <a:pt x="1326" y="476"/>
                  </a:cubicBezTo>
                  <a:cubicBezTo>
                    <a:pt x="1362" y="464"/>
                    <a:pt x="1362" y="464"/>
                    <a:pt x="1362" y="464"/>
                  </a:cubicBezTo>
                  <a:cubicBezTo>
                    <a:pt x="1359" y="453"/>
                    <a:pt x="1356" y="442"/>
                    <a:pt x="1351" y="432"/>
                  </a:cubicBezTo>
                  <a:cubicBezTo>
                    <a:pt x="1328" y="384"/>
                    <a:pt x="1277" y="440"/>
                    <a:pt x="1242" y="423"/>
                  </a:cubicBezTo>
                  <a:cubicBezTo>
                    <a:pt x="1206" y="406"/>
                    <a:pt x="1184" y="363"/>
                    <a:pt x="1142" y="360"/>
                  </a:cubicBezTo>
                  <a:cubicBezTo>
                    <a:pt x="1142" y="304"/>
                    <a:pt x="1142" y="304"/>
                    <a:pt x="1142" y="304"/>
                  </a:cubicBezTo>
                  <a:cubicBezTo>
                    <a:pt x="1160" y="314"/>
                    <a:pt x="1171" y="314"/>
                    <a:pt x="1190" y="308"/>
                  </a:cubicBezTo>
                  <a:cubicBezTo>
                    <a:pt x="1173" y="266"/>
                    <a:pt x="1100" y="262"/>
                    <a:pt x="1071" y="235"/>
                  </a:cubicBezTo>
                  <a:cubicBezTo>
                    <a:pt x="1028" y="194"/>
                    <a:pt x="1051" y="137"/>
                    <a:pt x="998" y="108"/>
                  </a:cubicBezTo>
                  <a:cubicBezTo>
                    <a:pt x="1002" y="52"/>
                    <a:pt x="1002" y="52"/>
                    <a:pt x="1002" y="52"/>
                  </a:cubicBezTo>
                  <a:cubicBezTo>
                    <a:pt x="1002" y="48"/>
                    <a:pt x="1002" y="48"/>
                    <a:pt x="1002" y="48"/>
                  </a:cubicBezTo>
                  <a:cubicBezTo>
                    <a:pt x="1013" y="37"/>
                    <a:pt x="1011" y="30"/>
                    <a:pt x="1006" y="16"/>
                  </a:cubicBezTo>
                  <a:cubicBezTo>
                    <a:pt x="854" y="0"/>
                    <a:pt x="854" y="0"/>
                    <a:pt x="854" y="0"/>
                  </a:cubicBezTo>
                  <a:cubicBezTo>
                    <a:pt x="778" y="47"/>
                    <a:pt x="778" y="47"/>
                    <a:pt x="778" y="47"/>
                  </a:cubicBezTo>
                  <a:cubicBezTo>
                    <a:pt x="730" y="63"/>
                    <a:pt x="730" y="63"/>
                    <a:pt x="730" y="63"/>
                  </a:cubicBezTo>
                  <a:cubicBezTo>
                    <a:pt x="678" y="95"/>
                    <a:pt x="678" y="95"/>
                    <a:pt x="678" y="95"/>
                  </a:cubicBezTo>
                  <a:cubicBezTo>
                    <a:pt x="621" y="110"/>
                    <a:pt x="621" y="110"/>
                    <a:pt x="621" y="110"/>
                  </a:cubicBezTo>
                  <a:lnTo>
                    <a:pt x="614" y="16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56" name="Freeform 54">
              <a:extLst>
                <a:ext uri="{FF2B5EF4-FFF2-40B4-BE49-F238E27FC236}">
                  <a16:creationId xmlns:a16="http://schemas.microsoft.com/office/drawing/2014/main" id="{D51C7EAB-A0EE-4C47-B568-625243512947}"/>
                </a:ext>
              </a:extLst>
            </p:cNvPr>
            <p:cNvSpPr>
              <a:spLocks/>
            </p:cNvSpPr>
            <p:nvPr/>
          </p:nvSpPr>
          <p:spPr bwMode="auto">
            <a:xfrm>
              <a:off x="1308100" y="2246313"/>
              <a:ext cx="304800" cy="317500"/>
            </a:xfrm>
            <a:custGeom>
              <a:avLst/>
              <a:gdLst/>
              <a:ahLst/>
              <a:cxnLst>
                <a:cxn ang="0">
                  <a:pos x="380" y="28"/>
                </a:cxn>
                <a:cxn ang="0">
                  <a:pos x="340" y="8"/>
                </a:cxn>
                <a:cxn ang="0">
                  <a:pos x="340" y="60"/>
                </a:cxn>
                <a:cxn ang="0">
                  <a:pos x="284" y="100"/>
                </a:cxn>
                <a:cxn ang="0">
                  <a:pos x="164" y="52"/>
                </a:cxn>
                <a:cxn ang="0">
                  <a:pos x="112" y="92"/>
                </a:cxn>
                <a:cxn ang="0">
                  <a:pos x="80" y="124"/>
                </a:cxn>
                <a:cxn ang="0">
                  <a:pos x="82" y="164"/>
                </a:cxn>
                <a:cxn ang="0">
                  <a:pos x="124" y="240"/>
                </a:cxn>
                <a:cxn ang="0">
                  <a:pos x="148" y="284"/>
                </a:cxn>
                <a:cxn ang="0">
                  <a:pos x="148" y="288"/>
                </a:cxn>
                <a:cxn ang="0">
                  <a:pos x="118" y="341"/>
                </a:cxn>
                <a:cxn ang="0">
                  <a:pos x="154" y="364"/>
                </a:cxn>
                <a:cxn ang="0">
                  <a:pos x="160" y="408"/>
                </a:cxn>
                <a:cxn ang="0">
                  <a:pos x="66" y="393"/>
                </a:cxn>
                <a:cxn ang="0">
                  <a:pos x="104" y="448"/>
                </a:cxn>
                <a:cxn ang="0">
                  <a:pos x="112" y="468"/>
                </a:cxn>
                <a:cxn ang="0">
                  <a:pos x="72" y="548"/>
                </a:cxn>
                <a:cxn ang="0">
                  <a:pos x="20" y="544"/>
                </a:cxn>
                <a:cxn ang="0">
                  <a:pos x="43" y="680"/>
                </a:cxn>
                <a:cxn ang="0">
                  <a:pos x="0" y="736"/>
                </a:cxn>
                <a:cxn ang="0">
                  <a:pos x="68" y="776"/>
                </a:cxn>
                <a:cxn ang="0">
                  <a:pos x="123" y="783"/>
                </a:cxn>
                <a:cxn ang="0">
                  <a:pos x="149" y="836"/>
                </a:cxn>
                <a:cxn ang="0">
                  <a:pos x="196" y="857"/>
                </a:cxn>
                <a:cxn ang="0">
                  <a:pos x="212" y="936"/>
                </a:cxn>
                <a:cxn ang="0">
                  <a:pos x="212" y="940"/>
                </a:cxn>
                <a:cxn ang="0">
                  <a:pos x="176" y="1112"/>
                </a:cxn>
                <a:cxn ang="0">
                  <a:pos x="352" y="1048"/>
                </a:cxn>
                <a:cxn ang="0">
                  <a:pos x="380" y="1029"/>
                </a:cxn>
                <a:cxn ang="0">
                  <a:pos x="482" y="994"/>
                </a:cxn>
                <a:cxn ang="0">
                  <a:pos x="616" y="980"/>
                </a:cxn>
                <a:cxn ang="0">
                  <a:pos x="804" y="960"/>
                </a:cxn>
                <a:cxn ang="0">
                  <a:pos x="892" y="975"/>
                </a:cxn>
                <a:cxn ang="0">
                  <a:pos x="927" y="978"/>
                </a:cxn>
                <a:cxn ang="0">
                  <a:pos x="940" y="936"/>
                </a:cxn>
                <a:cxn ang="0">
                  <a:pos x="944" y="984"/>
                </a:cxn>
                <a:cxn ang="0">
                  <a:pos x="1021" y="976"/>
                </a:cxn>
                <a:cxn ang="0">
                  <a:pos x="1017" y="896"/>
                </a:cxn>
                <a:cxn ang="0">
                  <a:pos x="981" y="876"/>
                </a:cxn>
                <a:cxn ang="0">
                  <a:pos x="964" y="828"/>
                </a:cxn>
                <a:cxn ang="0">
                  <a:pos x="947" y="764"/>
                </a:cxn>
                <a:cxn ang="0">
                  <a:pos x="945" y="674"/>
                </a:cxn>
                <a:cxn ang="0">
                  <a:pos x="979" y="616"/>
                </a:cxn>
                <a:cxn ang="0">
                  <a:pos x="1009" y="510"/>
                </a:cxn>
                <a:cxn ang="0">
                  <a:pos x="1064" y="436"/>
                </a:cxn>
                <a:cxn ang="0">
                  <a:pos x="1051" y="332"/>
                </a:cxn>
                <a:cxn ang="0">
                  <a:pos x="1025" y="280"/>
                </a:cxn>
                <a:cxn ang="0">
                  <a:pos x="1040" y="228"/>
                </a:cxn>
                <a:cxn ang="0">
                  <a:pos x="956" y="153"/>
                </a:cxn>
                <a:cxn ang="0">
                  <a:pos x="800" y="154"/>
                </a:cxn>
                <a:cxn ang="0">
                  <a:pos x="748" y="192"/>
                </a:cxn>
                <a:cxn ang="0">
                  <a:pos x="668" y="172"/>
                </a:cxn>
                <a:cxn ang="0">
                  <a:pos x="642" y="131"/>
                </a:cxn>
                <a:cxn ang="0">
                  <a:pos x="609" y="76"/>
                </a:cxn>
                <a:cxn ang="0">
                  <a:pos x="540" y="60"/>
                </a:cxn>
                <a:cxn ang="0">
                  <a:pos x="544" y="52"/>
                </a:cxn>
                <a:cxn ang="0">
                  <a:pos x="472" y="62"/>
                </a:cxn>
                <a:cxn ang="0">
                  <a:pos x="433" y="87"/>
                </a:cxn>
                <a:cxn ang="0">
                  <a:pos x="420" y="0"/>
                </a:cxn>
                <a:cxn ang="0">
                  <a:pos x="380" y="28"/>
                </a:cxn>
              </a:cxnLst>
              <a:rect l="0" t="0" r="r" b="b"/>
              <a:pathLst>
                <a:path w="1066" h="1112">
                  <a:moveTo>
                    <a:pt x="380" y="28"/>
                  </a:moveTo>
                  <a:cubicBezTo>
                    <a:pt x="340" y="8"/>
                    <a:pt x="340" y="8"/>
                    <a:pt x="340" y="8"/>
                  </a:cubicBezTo>
                  <a:cubicBezTo>
                    <a:pt x="330" y="27"/>
                    <a:pt x="331" y="41"/>
                    <a:pt x="340" y="60"/>
                  </a:cubicBezTo>
                  <a:cubicBezTo>
                    <a:pt x="309" y="67"/>
                    <a:pt x="278" y="58"/>
                    <a:pt x="284" y="100"/>
                  </a:cubicBezTo>
                  <a:cubicBezTo>
                    <a:pt x="260" y="82"/>
                    <a:pt x="194" y="41"/>
                    <a:pt x="164" y="52"/>
                  </a:cubicBezTo>
                  <a:cubicBezTo>
                    <a:pt x="139" y="62"/>
                    <a:pt x="143" y="94"/>
                    <a:pt x="112" y="92"/>
                  </a:cubicBezTo>
                  <a:cubicBezTo>
                    <a:pt x="101" y="103"/>
                    <a:pt x="86" y="110"/>
                    <a:pt x="80" y="124"/>
                  </a:cubicBezTo>
                  <a:cubicBezTo>
                    <a:pt x="74" y="138"/>
                    <a:pt x="81" y="149"/>
                    <a:pt x="82" y="164"/>
                  </a:cubicBezTo>
                  <a:cubicBezTo>
                    <a:pt x="84" y="200"/>
                    <a:pt x="71" y="238"/>
                    <a:pt x="124" y="240"/>
                  </a:cubicBezTo>
                  <a:cubicBezTo>
                    <a:pt x="114" y="266"/>
                    <a:pt x="121" y="276"/>
                    <a:pt x="148" y="284"/>
                  </a:cubicBezTo>
                  <a:cubicBezTo>
                    <a:pt x="148" y="288"/>
                    <a:pt x="148" y="288"/>
                    <a:pt x="148" y="288"/>
                  </a:cubicBezTo>
                  <a:cubicBezTo>
                    <a:pt x="128" y="291"/>
                    <a:pt x="96" y="319"/>
                    <a:pt x="118" y="341"/>
                  </a:cubicBezTo>
                  <a:cubicBezTo>
                    <a:pt x="129" y="351"/>
                    <a:pt x="144" y="350"/>
                    <a:pt x="154" y="364"/>
                  </a:cubicBezTo>
                  <a:cubicBezTo>
                    <a:pt x="162" y="377"/>
                    <a:pt x="160" y="393"/>
                    <a:pt x="160" y="408"/>
                  </a:cubicBezTo>
                  <a:cubicBezTo>
                    <a:pt x="143" y="390"/>
                    <a:pt x="87" y="366"/>
                    <a:pt x="66" y="393"/>
                  </a:cubicBezTo>
                  <a:cubicBezTo>
                    <a:pt x="46" y="420"/>
                    <a:pt x="77" y="451"/>
                    <a:pt x="104" y="448"/>
                  </a:cubicBezTo>
                  <a:cubicBezTo>
                    <a:pt x="112" y="468"/>
                    <a:pt x="112" y="468"/>
                    <a:pt x="112" y="468"/>
                  </a:cubicBezTo>
                  <a:cubicBezTo>
                    <a:pt x="83" y="473"/>
                    <a:pt x="76" y="523"/>
                    <a:pt x="72" y="548"/>
                  </a:cubicBezTo>
                  <a:cubicBezTo>
                    <a:pt x="20" y="544"/>
                    <a:pt x="20" y="544"/>
                    <a:pt x="20" y="544"/>
                  </a:cubicBezTo>
                  <a:cubicBezTo>
                    <a:pt x="31" y="589"/>
                    <a:pt x="66" y="633"/>
                    <a:pt x="43" y="680"/>
                  </a:cubicBezTo>
                  <a:cubicBezTo>
                    <a:pt x="33" y="702"/>
                    <a:pt x="11" y="714"/>
                    <a:pt x="0" y="736"/>
                  </a:cubicBezTo>
                  <a:cubicBezTo>
                    <a:pt x="68" y="776"/>
                    <a:pt x="68" y="776"/>
                    <a:pt x="68" y="776"/>
                  </a:cubicBezTo>
                  <a:cubicBezTo>
                    <a:pt x="123" y="783"/>
                    <a:pt x="123" y="783"/>
                    <a:pt x="123" y="783"/>
                  </a:cubicBezTo>
                  <a:cubicBezTo>
                    <a:pt x="149" y="836"/>
                    <a:pt x="149" y="836"/>
                    <a:pt x="149" y="836"/>
                  </a:cubicBezTo>
                  <a:cubicBezTo>
                    <a:pt x="196" y="857"/>
                    <a:pt x="196" y="857"/>
                    <a:pt x="196" y="857"/>
                  </a:cubicBezTo>
                  <a:cubicBezTo>
                    <a:pt x="212" y="936"/>
                    <a:pt x="212" y="936"/>
                    <a:pt x="212" y="936"/>
                  </a:cubicBezTo>
                  <a:cubicBezTo>
                    <a:pt x="212" y="940"/>
                    <a:pt x="212" y="940"/>
                    <a:pt x="212" y="940"/>
                  </a:cubicBezTo>
                  <a:cubicBezTo>
                    <a:pt x="161" y="988"/>
                    <a:pt x="187" y="1050"/>
                    <a:pt x="176" y="1112"/>
                  </a:cubicBezTo>
                  <a:cubicBezTo>
                    <a:pt x="352" y="1048"/>
                    <a:pt x="352" y="1048"/>
                    <a:pt x="352" y="1048"/>
                  </a:cubicBezTo>
                  <a:cubicBezTo>
                    <a:pt x="380" y="1029"/>
                    <a:pt x="380" y="1029"/>
                    <a:pt x="380" y="1029"/>
                  </a:cubicBezTo>
                  <a:cubicBezTo>
                    <a:pt x="482" y="994"/>
                    <a:pt x="482" y="994"/>
                    <a:pt x="482" y="994"/>
                  </a:cubicBezTo>
                  <a:cubicBezTo>
                    <a:pt x="616" y="980"/>
                    <a:pt x="616" y="980"/>
                    <a:pt x="616" y="980"/>
                  </a:cubicBezTo>
                  <a:cubicBezTo>
                    <a:pt x="804" y="960"/>
                    <a:pt x="804" y="960"/>
                    <a:pt x="804" y="960"/>
                  </a:cubicBezTo>
                  <a:cubicBezTo>
                    <a:pt x="892" y="975"/>
                    <a:pt x="892" y="975"/>
                    <a:pt x="892" y="975"/>
                  </a:cubicBezTo>
                  <a:cubicBezTo>
                    <a:pt x="927" y="978"/>
                    <a:pt x="927" y="978"/>
                    <a:pt x="927" y="978"/>
                  </a:cubicBezTo>
                  <a:cubicBezTo>
                    <a:pt x="940" y="936"/>
                    <a:pt x="940" y="936"/>
                    <a:pt x="940" y="936"/>
                  </a:cubicBezTo>
                  <a:cubicBezTo>
                    <a:pt x="944" y="984"/>
                    <a:pt x="944" y="984"/>
                    <a:pt x="944" y="984"/>
                  </a:cubicBezTo>
                  <a:cubicBezTo>
                    <a:pt x="963" y="987"/>
                    <a:pt x="1005" y="990"/>
                    <a:pt x="1021" y="976"/>
                  </a:cubicBezTo>
                  <a:cubicBezTo>
                    <a:pt x="1028" y="970"/>
                    <a:pt x="1022" y="906"/>
                    <a:pt x="1017" y="896"/>
                  </a:cubicBezTo>
                  <a:cubicBezTo>
                    <a:pt x="1010" y="881"/>
                    <a:pt x="989" y="889"/>
                    <a:pt x="981" y="876"/>
                  </a:cubicBezTo>
                  <a:cubicBezTo>
                    <a:pt x="972" y="860"/>
                    <a:pt x="981" y="841"/>
                    <a:pt x="964" y="828"/>
                  </a:cubicBezTo>
                  <a:cubicBezTo>
                    <a:pt x="970" y="803"/>
                    <a:pt x="954" y="786"/>
                    <a:pt x="947" y="764"/>
                  </a:cubicBezTo>
                  <a:cubicBezTo>
                    <a:pt x="938" y="738"/>
                    <a:pt x="937" y="700"/>
                    <a:pt x="945" y="674"/>
                  </a:cubicBezTo>
                  <a:cubicBezTo>
                    <a:pt x="951" y="652"/>
                    <a:pt x="971" y="638"/>
                    <a:pt x="979" y="616"/>
                  </a:cubicBezTo>
                  <a:cubicBezTo>
                    <a:pt x="991" y="580"/>
                    <a:pt x="989" y="545"/>
                    <a:pt x="1009" y="510"/>
                  </a:cubicBezTo>
                  <a:cubicBezTo>
                    <a:pt x="1021" y="489"/>
                    <a:pt x="1063" y="460"/>
                    <a:pt x="1064" y="436"/>
                  </a:cubicBezTo>
                  <a:cubicBezTo>
                    <a:pt x="1066" y="407"/>
                    <a:pt x="1060" y="359"/>
                    <a:pt x="1051" y="332"/>
                  </a:cubicBezTo>
                  <a:cubicBezTo>
                    <a:pt x="1045" y="316"/>
                    <a:pt x="1027" y="296"/>
                    <a:pt x="1025" y="280"/>
                  </a:cubicBezTo>
                  <a:cubicBezTo>
                    <a:pt x="1024" y="265"/>
                    <a:pt x="1035" y="242"/>
                    <a:pt x="1040" y="228"/>
                  </a:cubicBezTo>
                  <a:cubicBezTo>
                    <a:pt x="996" y="220"/>
                    <a:pt x="989" y="179"/>
                    <a:pt x="956" y="153"/>
                  </a:cubicBezTo>
                  <a:cubicBezTo>
                    <a:pt x="915" y="122"/>
                    <a:pt x="842" y="135"/>
                    <a:pt x="800" y="154"/>
                  </a:cubicBezTo>
                  <a:cubicBezTo>
                    <a:pt x="775" y="166"/>
                    <a:pt x="753" y="159"/>
                    <a:pt x="748" y="192"/>
                  </a:cubicBezTo>
                  <a:cubicBezTo>
                    <a:pt x="668" y="172"/>
                    <a:pt x="668" y="172"/>
                    <a:pt x="668" y="172"/>
                  </a:cubicBezTo>
                  <a:cubicBezTo>
                    <a:pt x="671" y="151"/>
                    <a:pt x="653" y="146"/>
                    <a:pt x="642" y="131"/>
                  </a:cubicBezTo>
                  <a:cubicBezTo>
                    <a:pt x="630" y="116"/>
                    <a:pt x="625" y="88"/>
                    <a:pt x="609" y="76"/>
                  </a:cubicBezTo>
                  <a:cubicBezTo>
                    <a:pt x="592" y="64"/>
                    <a:pt x="560" y="68"/>
                    <a:pt x="540" y="60"/>
                  </a:cubicBezTo>
                  <a:cubicBezTo>
                    <a:pt x="544" y="52"/>
                    <a:pt x="544" y="52"/>
                    <a:pt x="544" y="52"/>
                  </a:cubicBezTo>
                  <a:cubicBezTo>
                    <a:pt x="523" y="43"/>
                    <a:pt x="491" y="48"/>
                    <a:pt x="472" y="62"/>
                  </a:cubicBezTo>
                  <a:cubicBezTo>
                    <a:pt x="462" y="71"/>
                    <a:pt x="450" y="97"/>
                    <a:pt x="433" y="87"/>
                  </a:cubicBezTo>
                  <a:cubicBezTo>
                    <a:pt x="422" y="80"/>
                    <a:pt x="424" y="16"/>
                    <a:pt x="420" y="0"/>
                  </a:cubicBezTo>
                  <a:cubicBezTo>
                    <a:pt x="399" y="0"/>
                    <a:pt x="374" y="1"/>
                    <a:pt x="380" y="28"/>
                  </a:cubicBezTo>
                  <a:close/>
                </a:path>
              </a:pathLst>
            </a:custGeom>
            <a:solidFill>
              <a:sysClr val="window" lastClr="FFFFFF">
                <a:lumMod val="75000"/>
              </a:sysClr>
            </a:solid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57" name="Freeform 55">
              <a:extLst>
                <a:ext uri="{FF2B5EF4-FFF2-40B4-BE49-F238E27FC236}">
                  <a16:creationId xmlns:a16="http://schemas.microsoft.com/office/drawing/2014/main" id="{F9094745-F114-4E6D-ACB2-F3AD896B2DAC}"/>
                </a:ext>
              </a:extLst>
            </p:cNvPr>
            <p:cNvSpPr>
              <a:spLocks noEditPoints="1"/>
            </p:cNvSpPr>
            <p:nvPr/>
          </p:nvSpPr>
          <p:spPr bwMode="auto">
            <a:xfrm>
              <a:off x="1166813" y="2354263"/>
              <a:ext cx="206375" cy="212725"/>
            </a:xfrm>
            <a:custGeom>
              <a:avLst/>
              <a:gdLst/>
              <a:ahLst/>
              <a:cxnLst>
                <a:cxn ang="0">
                  <a:pos x="0" y="283"/>
                </a:cxn>
                <a:cxn ang="0">
                  <a:pos x="108" y="371"/>
                </a:cxn>
                <a:cxn ang="0">
                  <a:pos x="176" y="423"/>
                </a:cxn>
                <a:cxn ang="0">
                  <a:pos x="232" y="464"/>
                </a:cxn>
                <a:cxn ang="0">
                  <a:pos x="384" y="605"/>
                </a:cxn>
                <a:cxn ang="0">
                  <a:pos x="536" y="685"/>
                </a:cxn>
                <a:cxn ang="0">
                  <a:pos x="613" y="715"/>
                </a:cxn>
                <a:cxn ang="0">
                  <a:pos x="675" y="738"/>
                </a:cxn>
                <a:cxn ang="0">
                  <a:pos x="684" y="624"/>
                </a:cxn>
                <a:cxn ang="0">
                  <a:pos x="720" y="559"/>
                </a:cxn>
                <a:cxn ang="0">
                  <a:pos x="704" y="551"/>
                </a:cxn>
                <a:cxn ang="0">
                  <a:pos x="712" y="475"/>
                </a:cxn>
                <a:cxn ang="0">
                  <a:pos x="648" y="459"/>
                </a:cxn>
                <a:cxn ang="0">
                  <a:pos x="522" y="367"/>
                </a:cxn>
                <a:cxn ang="0">
                  <a:pos x="545" y="322"/>
                </a:cxn>
                <a:cxn ang="0">
                  <a:pos x="559" y="251"/>
                </a:cxn>
                <a:cxn ang="0">
                  <a:pos x="510" y="156"/>
                </a:cxn>
                <a:cxn ang="0">
                  <a:pos x="480" y="187"/>
                </a:cxn>
                <a:cxn ang="0">
                  <a:pos x="425" y="231"/>
                </a:cxn>
                <a:cxn ang="0">
                  <a:pos x="360" y="199"/>
                </a:cxn>
                <a:cxn ang="0">
                  <a:pos x="360" y="183"/>
                </a:cxn>
                <a:cxn ang="0">
                  <a:pos x="368" y="99"/>
                </a:cxn>
                <a:cxn ang="0">
                  <a:pos x="338" y="26"/>
                </a:cxn>
                <a:cxn ang="0">
                  <a:pos x="214" y="16"/>
                </a:cxn>
                <a:cxn ang="0">
                  <a:pos x="197" y="66"/>
                </a:cxn>
                <a:cxn ang="0">
                  <a:pos x="154" y="89"/>
                </a:cxn>
                <a:cxn ang="0">
                  <a:pos x="142" y="138"/>
                </a:cxn>
                <a:cxn ang="0">
                  <a:pos x="30" y="238"/>
                </a:cxn>
                <a:cxn ang="0">
                  <a:pos x="0" y="283"/>
                </a:cxn>
                <a:cxn ang="0">
                  <a:pos x="568" y="11"/>
                </a:cxn>
                <a:cxn ang="0">
                  <a:pos x="572" y="15"/>
                </a:cxn>
                <a:cxn ang="0">
                  <a:pos x="568" y="11"/>
                </a:cxn>
              </a:cxnLst>
              <a:rect l="0" t="0" r="r" b="b"/>
              <a:pathLst>
                <a:path w="720" h="745">
                  <a:moveTo>
                    <a:pt x="0" y="283"/>
                  </a:moveTo>
                  <a:cubicBezTo>
                    <a:pt x="15" y="342"/>
                    <a:pt x="56" y="351"/>
                    <a:pt x="108" y="371"/>
                  </a:cubicBezTo>
                  <a:cubicBezTo>
                    <a:pt x="97" y="414"/>
                    <a:pt x="149" y="410"/>
                    <a:pt x="176" y="423"/>
                  </a:cubicBezTo>
                  <a:cubicBezTo>
                    <a:pt x="195" y="432"/>
                    <a:pt x="216" y="449"/>
                    <a:pt x="232" y="464"/>
                  </a:cubicBezTo>
                  <a:cubicBezTo>
                    <a:pt x="281" y="509"/>
                    <a:pt x="329" y="567"/>
                    <a:pt x="384" y="605"/>
                  </a:cubicBezTo>
                  <a:cubicBezTo>
                    <a:pt x="431" y="637"/>
                    <a:pt x="487" y="656"/>
                    <a:pt x="536" y="685"/>
                  </a:cubicBezTo>
                  <a:cubicBezTo>
                    <a:pt x="561" y="700"/>
                    <a:pt x="588" y="702"/>
                    <a:pt x="613" y="715"/>
                  </a:cubicBezTo>
                  <a:cubicBezTo>
                    <a:pt x="632" y="725"/>
                    <a:pt x="652" y="745"/>
                    <a:pt x="675" y="738"/>
                  </a:cubicBezTo>
                  <a:cubicBezTo>
                    <a:pt x="708" y="729"/>
                    <a:pt x="676" y="647"/>
                    <a:pt x="684" y="624"/>
                  </a:cubicBezTo>
                  <a:cubicBezTo>
                    <a:pt x="691" y="601"/>
                    <a:pt x="711" y="582"/>
                    <a:pt x="720" y="559"/>
                  </a:cubicBezTo>
                  <a:cubicBezTo>
                    <a:pt x="704" y="551"/>
                    <a:pt x="704" y="551"/>
                    <a:pt x="704" y="551"/>
                  </a:cubicBezTo>
                  <a:cubicBezTo>
                    <a:pt x="712" y="475"/>
                    <a:pt x="712" y="475"/>
                    <a:pt x="712" y="475"/>
                  </a:cubicBezTo>
                  <a:cubicBezTo>
                    <a:pt x="648" y="459"/>
                    <a:pt x="648" y="459"/>
                    <a:pt x="648" y="459"/>
                  </a:cubicBezTo>
                  <a:cubicBezTo>
                    <a:pt x="645" y="364"/>
                    <a:pt x="557" y="429"/>
                    <a:pt x="522" y="367"/>
                  </a:cubicBezTo>
                  <a:cubicBezTo>
                    <a:pt x="513" y="351"/>
                    <a:pt x="538" y="334"/>
                    <a:pt x="545" y="322"/>
                  </a:cubicBezTo>
                  <a:cubicBezTo>
                    <a:pt x="555" y="307"/>
                    <a:pt x="562" y="269"/>
                    <a:pt x="559" y="251"/>
                  </a:cubicBezTo>
                  <a:cubicBezTo>
                    <a:pt x="553" y="226"/>
                    <a:pt x="532" y="171"/>
                    <a:pt x="510" y="156"/>
                  </a:cubicBezTo>
                  <a:cubicBezTo>
                    <a:pt x="487" y="140"/>
                    <a:pt x="472" y="169"/>
                    <a:pt x="480" y="187"/>
                  </a:cubicBezTo>
                  <a:cubicBezTo>
                    <a:pt x="425" y="231"/>
                    <a:pt x="425" y="231"/>
                    <a:pt x="425" y="231"/>
                  </a:cubicBezTo>
                  <a:cubicBezTo>
                    <a:pt x="360" y="199"/>
                    <a:pt x="360" y="199"/>
                    <a:pt x="360" y="199"/>
                  </a:cubicBezTo>
                  <a:cubicBezTo>
                    <a:pt x="360" y="183"/>
                    <a:pt x="360" y="183"/>
                    <a:pt x="360" y="183"/>
                  </a:cubicBezTo>
                  <a:cubicBezTo>
                    <a:pt x="387" y="164"/>
                    <a:pt x="356" y="126"/>
                    <a:pt x="368" y="99"/>
                  </a:cubicBezTo>
                  <a:cubicBezTo>
                    <a:pt x="354" y="75"/>
                    <a:pt x="360" y="45"/>
                    <a:pt x="338" y="26"/>
                  </a:cubicBezTo>
                  <a:cubicBezTo>
                    <a:pt x="319" y="9"/>
                    <a:pt x="235" y="0"/>
                    <a:pt x="214" y="16"/>
                  </a:cubicBezTo>
                  <a:cubicBezTo>
                    <a:pt x="201" y="27"/>
                    <a:pt x="208" y="53"/>
                    <a:pt x="197" y="66"/>
                  </a:cubicBezTo>
                  <a:cubicBezTo>
                    <a:pt x="186" y="79"/>
                    <a:pt x="165" y="75"/>
                    <a:pt x="154" y="89"/>
                  </a:cubicBezTo>
                  <a:cubicBezTo>
                    <a:pt x="143" y="103"/>
                    <a:pt x="152" y="123"/>
                    <a:pt x="142" y="138"/>
                  </a:cubicBezTo>
                  <a:cubicBezTo>
                    <a:pt x="113" y="179"/>
                    <a:pt x="65" y="203"/>
                    <a:pt x="30" y="238"/>
                  </a:cubicBezTo>
                  <a:cubicBezTo>
                    <a:pt x="16" y="252"/>
                    <a:pt x="17" y="273"/>
                    <a:pt x="0" y="283"/>
                  </a:cubicBezTo>
                  <a:moveTo>
                    <a:pt x="568" y="11"/>
                  </a:moveTo>
                  <a:cubicBezTo>
                    <a:pt x="572" y="15"/>
                    <a:pt x="572" y="15"/>
                    <a:pt x="572" y="15"/>
                  </a:cubicBezTo>
                  <a:lnTo>
                    <a:pt x="568" y="1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58" name="Freeform 56">
              <a:extLst>
                <a:ext uri="{FF2B5EF4-FFF2-40B4-BE49-F238E27FC236}">
                  <a16:creationId xmlns:a16="http://schemas.microsoft.com/office/drawing/2014/main" id="{2F80F73B-9163-4C9A-B1A2-EC2D533A9C85}"/>
                </a:ext>
              </a:extLst>
            </p:cNvPr>
            <p:cNvSpPr>
              <a:spLocks/>
            </p:cNvSpPr>
            <p:nvPr/>
          </p:nvSpPr>
          <p:spPr bwMode="auto">
            <a:xfrm>
              <a:off x="989013" y="2147888"/>
              <a:ext cx="371475" cy="274638"/>
            </a:xfrm>
            <a:custGeom>
              <a:avLst/>
              <a:gdLst/>
              <a:ahLst/>
              <a:cxnLst>
                <a:cxn ang="0">
                  <a:pos x="241" y="65"/>
                </a:cxn>
                <a:cxn ang="0">
                  <a:pos x="228" y="132"/>
                </a:cxn>
                <a:cxn ang="0">
                  <a:pos x="145" y="183"/>
                </a:cxn>
                <a:cxn ang="0">
                  <a:pos x="56" y="220"/>
                </a:cxn>
                <a:cxn ang="0">
                  <a:pos x="3" y="314"/>
                </a:cxn>
                <a:cxn ang="0">
                  <a:pos x="81" y="294"/>
                </a:cxn>
                <a:cxn ang="0">
                  <a:pos x="61" y="366"/>
                </a:cxn>
                <a:cxn ang="0">
                  <a:pos x="89" y="398"/>
                </a:cxn>
                <a:cxn ang="0">
                  <a:pos x="241" y="490"/>
                </a:cxn>
                <a:cxn ang="0">
                  <a:pos x="249" y="562"/>
                </a:cxn>
                <a:cxn ang="0">
                  <a:pos x="314" y="643"/>
                </a:cxn>
                <a:cxn ang="0">
                  <a:pos x="421" y="574"/>
                </a:cxn>
                <a:cxn ang="0">
                  <a:pos x="517" y="498"/>
                </a:cxn>
                <a:cxn ang="0">
                  <a:pos x="765" y="594"/>
                </a:cxn>
                <a:cxn ang="0">
                  <a:pos x="777" y="638"/>
                </a:cxn>
                <a:cxn ang="0">
                  <a:pos x="764" y="770"/>
                </a:cxn>
                <a:cxn ang="0">
                  <a:pos x="961" y="746"/>
                </a:cxn>
                <a:cxn ang="0">
                  <a:pos x="1033" y="962"/>
                </a:cxn>
                <a:cxn ang="0">
                  <a:pos x="1129" y="878"/>
                </a:cxn>
                <a:cxn ang="0">
                  <a:pos x="1141" y="902"/>
                </a:cxn>
                <a:cxn ang="0">
                  <a:pos x="1197" y="900"/>
                </a:cxn>
                <a:cxn ang="0">
                  <a:pos x="1213" y="834"/>
                </a:cxn>
                <a:cxn ang="0">
                  <a:pos x="1245" y="818"/>
                </a:cxn>
                <a:cxn ang="0">
                  <a:pos x="1193" y="738"/>
                </a:cxn>
                <a:cxn ang="0">
                  <a:pos x="1287" y="758"/>
                </a:cxn>
                <a:cxn ang="0">
                  <a:pos x="1281" y="634"/>
                </a:cxn>
                <a:cxn ang="0">
                  <a:pos x="1253" y="582"/>
                </a:cxn>
                <a:cxn ang="0">
                  <a:pos x="1241" y="450"/>
                </a:cxn>
                <a:cxn ang="0">
                  <a:pos x="1245" y="430"/>
                </a:cxn>
                <a:cxn ang="0">
                  <a:pos x="1176" y="293"/>
                </a:cxn>
                <a:cxn ang="0">
                  <a:pos x="1170" y="239"/>
                </a:cxn>
                <a:cxn ang="0">
                  <a:pos x="1113" y="202"/>
                </a:cxn>
                <a:cxn ang="0">
                  <a:pos x="1089" y="182"/>
                </a:cxn>
                <a:cxn ang="0">
                  <a:pos x="981" y="54"/>
                </a:cxn>
                <a:cxn ang="0">
                  <a:pos x="937" y="114"/>
                </a:cxn>
                <a:cxn ang="0">
                  <a:pos x="761" y="142"/>
                </a:cxn>
                <a:cxn ang="0">
                  <a:pos x="668" y="120"/>
                </a:cxn>
                <a:cxn ang="0">
                  <a:pos x="653" y="58"/>
                </a:cxn>
                <a:cxn ang="0">
                  <a:pos x="453" y="35"/>
                </a:cxn>
                <a:cxn ang="0">
                  <a:pos x="233" y="6"/>
                </a:cxn>
              </a:cxnLst>
              <a:rect l="0" t="0" r="r" b="b"/>
              <a:pathLst>
                <a:path w="1304" h="962">
                  <a:moveTo>
                    <a:pt x="233" y="6"/>
                  </a:moveTo>
                  <a:cubicBezTo>
                    <a:pt x="233" y="23"/>
                    <a:pt x="250" y="51"/>
                    <a:pt x="241" y="65"/>
                  </a:cubicBezTo>
                  <a:cubicBezTo>
                    <a:pt x="232" y="80"/>
                    <a:pt x="190" y="71"/>
                    <a:pt x="193" y="97"/>
                  </a:cubicBezTo>
                  <a:cubicBezTo>
                    <a:pt x="194" y="111"/>
                    <a:pt x="219" y="122"/>
                    <a:pt x="228" y="132"/>
                  </a:cubicBezTo>
                  <a:cubicBezTo>
                    <a:pt x="239" y="145"/>
                    <a:pt x="237" y="162"/>
                    <a:pt x="237" y="178"/>
                  </a:cubicBezTo>
                  <a:cubicBezTo>
                    <a:pt x="208" y="182"/>
                    <a:pt x="173" y="177"/>
                    <a:pt x="145" y="183"/>
                  </a:cubicBezTo>
                  <a:cubicBezTo>
                    <a:pt x="129" y="187"/>
                    <a:pt x="117" y="200"/>
                    <a:pt x="101" y="205"/>
                  </a:cubicBezTo>
                  <a:cubicBezTo>
                    <a:pt x="85" y="210"/>
                    <a:pt x="68" y="207"/>
                    <a:pt x="56" y="220"/>
                  </a:cubicBezTo>
                  <a:cubicBezTo>
                    <a:pt x="40" y="236"/>
                    <a:pt x="40" y="260"/>
                    <a:pt x="29" y="278"/>
                  </a:cubicBezTo>
                  <a:cubicBezTo>
                    <a:pt x="21" y="290"/>
                    <a:pt x="8" y="299"/>
                    <a:pt x="3" y="314"/>
                  </a:cubicBezTo>
                  <a:cubicBezTo>
                    <a:pt x="0" y="326"/>
                    <a:pt x="3" y="343"/>
                    <a:pt x="17" y="344"/>
                  </a:cubicBezTo>
                  <a:cubicBezTo>
                    <a:pt x="38" y="346"/>
                    <a:pt x="55" y="298"/>
                    <a:pt x="81" y="294"/>
                  </a:cubicBezTo>
                  <a:cubicBezTo>
                    <a:pt x="81" y="298"/>
                    <a:pt x="81" y="298"/>
                    <a:pt x="81" y="298"/>
                  </a:cubicBezTo>
                  <a:cubicBezTo>
                    <a:pt x="43" y="316"/>
                    <a:pt x="59" y="334"/>
                    <a:pt x="61" y="366"/>
                  </a:cubicBezTo>
                  <a:cubicBezTo>
                    <a:pt x="89" y="346"/>
                    <a:pt x="89" y="346"/>
                    <a:pt x="89" y="346"/>
                  </a:cubicBezTo>
                  <a:cubicBezTo>
                    <a:pt x="78" y="363"/>
                    <a:pt x="59" y="393"/>
                    <a:pt x="89" y="398"/>
                  </a:cubicBezTo>
                  <a:cubicBezTo>
                    <a:pt x="105" y="453"/>
                    <a:pt x="181" y="466"/>
                    <a:pt x="213" y="510"/>
                  </a:cubicBezTo>
                  <a:cubicBezTo>
                    <a:pt x="241" y="490"/>
                    <a:pt x="241" y="490"/>
                    <a:pt x="241" y="490"/>
                  </a:cubicBezTo>
                  <a:cubicBezTo>
                    <a:pt x="231" y="507"/>
                    <a:pt x="227" y="528"/>
                    <a:pt x="253" y="518"/>
                  </a:cubicBezTo>
                  <a:cubicBezTo>
                    <a:pt x="249" y="562"/>
                    <a:pt x="249" y="562"/>
                    <a:pt x="249" y="562"/>
                  </a:cubicBezTo>
                  <a:cubicBezTo>
                    <a:pt x="269" y="572"/>
                    <a:pt x="288" y="595"/>
                    <a:pt x="299" y="614"/>
                  </a:cubicBezTo>
                  <a:cubicBezTo>
                    <a:pt x="305" y="624"/>
                    <a:pt x="300" y="641"/>
                    <a:pt x="314" y="643"/>
                  </a:cubicBezTo>
                  <a:cubicBezTo>
                    <a:pt x="354" y="648"/>
                    <a:pt x="353" y="630"/>
                    <a:pt x="378" y="608"/>
                  </a:cubicBezTo>
                  <a:cubicBezTo>
                    <a:pt x="394" y="595"/>
                    <a:pt x="409" y="594"/>
                    <a:pt x="421" y="574"/>
                  </a:cubicBezTo>
                  <a:cubicBezTo>
                    <a:pt x="432" y="553"/>
                    <a:pt x="437" y="524"/>
                    <a:pt x="454" y="507"/>
                  </a:cubicBezTo>
                  <a:cubicBezTo>
                    <a:pt x="476" y="486"/>
                    <a:pt x="493" y="501"/>
                    <a:pt x="517" y="498"/>
                  </a:cubicBezTo>
                  <a:cubicBezTo>
                    <a:pt x="566" y="493"/>
                    <a:pt x="609" y="466"/>
                    <a:pt x="661" y="479"/>
                  </a:cubicBezTo>
                  <a:cubicBezTo>
                    <a:pt x="708" y="492"/>
                    <a:pt x="721" y="573"/>
                    <a:pt x="765" y="594"/>
                  </a:cubicBezTo>
                  <a:cubicBezTo>
                    <a:pt x="749" y="634"/>
                    <a:pt x="749" y="634"/>
                    <a:pt x="749" y="634"/>
                  </a:cubicBezTo>
                  <a:cubicBezTo>
                    <a:pt x="777" y="638"/>
                    <a:pt x="777" y="638"/>
                    <a:pt x="777" y="638"/>
                  </a:cubicBezTo>
                  <a:cubicBezTo>
                    <a:pt x="771" y="663"/>
                    <a:pt x="789" y="680"/>
                    <a:pt x="786" y="702"/>
                  </a:cubicBezTo>
                  <a:cubicBezTo>
                    <a:pt x="783" y="718"/>
                    <a:pt x="743" y="753"/>
                    <a:pt x="764" y="770"/>
                  </a:cubicBezTo>
                  <a:cubicBezTo>
                    <a:pt x="787" y="790"/>
                    <a:pt x="807" y="747"/>
                    <a:pt x="825" y="742"/>
                  </a:cubicBezTo>
                  <a:cubicBezTo>
                    <a:pt x="867" y="730"/>
                    <a:pt x="920" y="741"/>
                    <a:pt x="961" y="746"/>
                  </a:cubicBezTo>
                  <a:cubicBezTo>
                    <a:pt x="968" y="816"/>
                    <a:pt x="995" y="861"/>
                    <a:pt x="965" y="930"/>
                  </a:cubicBezTo>
                  <a:cubicBezTo>
                    <a:pt x="996" y="933"/>
                    <a:pt x="1017" y="927"/>
                    <a:pt x="1033" y="962"/>
                  </a:cubicBezTo>
                  <a:cubicBezTo>
                    <a:pt x="1070" y="957"/>
                    <a:pt x="1124" y="936"/>
                    <a:pt x="1105" y="886"/>
                  </a:cubicBezTo>
                  <a:cubicBezTo>
                    <a:pt x="1129" y="878"/>
                    <a:pt x="1129" y="878"/>
                    <a:pt x="1129" y="878"/>
                  </a:cubicBezTo>
                  <a:cubicBezTo>
                    <a:pt x="1129" y="894"/>
                    <a:pt x="1129" y="894"/>
                    <a:pt x="1129" y="894"/>
                  </a:cubicBezTo>
                  <a:cubicBezTo>
                    <a:pt x="1141" y="902"/>
                    <a:pt x="1141" y="902"/>
                    <a:pt x="1141" y="902"/>
                  </a:cubicBezTo>
                  <a:cubicBezTo>
                    <a:pt x="1164" y="893"/>
                    <a:pt x="1164" y="893"/>
                    <a:pt x="1164" y="893"/>
                  </a:cubicBezTo>
                  <a:cubicBezTo>
                    <a:pt x="1197" y="900"/>
                    <a:pt x="1197" y="900"/>
                    <a:pt x="1197" y="900"/>
                  </a:cubicBezTo>
                  <a:cubicBezTo>
                    <a:pt x="1221" y="858"/>
                    <a:pt x="1221" y="858"/>
                    <a:pt x="1221" y="858"/>
                  </a:cubicBezTo>
                  <a:cubicBezTo>
                    <a:pt x="1213" y="834"/>
                    <a:pt x="1213" y="834"/>
                    <a:pt x="1213" y="834"/>
                  </a:cubicBezTo>
                  <a:cubicBezTo>
                    <a:pt x="1221" y="822"/>
                    <a:pt x="1221" y="822"/>
                    <a:pt x="1221" y="822"/>
                  </a:cubicBezTo>
                  <a:cubicBezTo>
                    <a:pt x="1245" y="818"/>
                    <a:pt x="1245" y="818"/>
                    <a:pt x="1245" y="818"/>
                  </a:cubicBezTo>
                  <a:cubicBezTo>
                    <a:pt x="1233" y="790"/>
                    <a:pt x="1233" y="790"/>
                    <a:pt x="1233" y="790"/>
                  </a:cubicBezTo>
                  <a:cubicBezTo>
                    <a:pt x="1203" y="787"/>
                    <a:pt x="1194" y="767"/>
                    <a:pt x="1193" y="738"/>
                  </a:cubicBezTo>
                  <a:cubicBezTo>
                    <a:pt x="1211" y="738"/>
                    <a:pt x="1236" y="734"/>
                    <a:pt x="1253" y="742"/>
                  </a:cubicBezTo>
                  <a:cubicBezTo>
                    <a:pt x="1262" y="747"/>
                    <a:pt x="1275" y="766"/>
                    <a:pt x="1287" y="758"/>
                  </a:cubicBezTo>
                  <a:cubicBezTo>
                    <a:pt x="1304" y="746"/>
                    <a:pt x="1289" y="710"/>
                    <a:pt x="1279" y="699"/>
                  </a:cubicBezTo>
                  <a:cubicBezTo>
                    <a:pt x="1251" y="668"/>
                    <a:pt x="1231" y="661"/>
                    <a:pt x="1281" y="634"/>
                  </a:cubicBezTo>
                  <a:cubicBezTo>
                    <a:pt x="1281" y="630"/>
                    <a:pt x="1281" y="630"/>
                    <a:pt x="1281" y="630"/>
                  </a:cubicBezTo>
                  <a:cubicBezTo>
                    <a:pt x="1259" y="617"/>
                    <a:pt x="1247" y="609"/>
                    <a:pt x="1253" y="582"/>
                  </a:cubicBezTo>
                  <a:cubicBezTo>
                    <a:pt x="1192" y="567"/>
                    <a:pt x="1219" y="512"/>
                    <a:pt x="1205" y="466"/>
                  </a:cubicBezTo>
                  <a:cubicBezTo>
                    <a:pt x="1241" y="450"/>
                    <a:pt x="1241" y="450"/>
                    <a:pt x="1241" y="450"/>
                  </a:cubicBezTo>
                  <a:cubicBezTo>
                    <a:pt x="1245" y="434"/>
                    <a:pt x="1245" y="434"/>
                    <a:pt x="1245" y="434"/>
                  </a:cubicBezTo>
                  <a:cubicBezTo>
                    <a:pt x="1245" y="430"/>
                    <a:pt x="1245" y="430"/>
                    <a:pt x="1245" y="430"/>
                  </a:cubicBezTo>
                  <a:cubicBezTo>
                    <a:pt x="1230" y="411"/>
                    <a:pt x="1213" y="398"/>
                    <a:pt x="1189" y="394"/>
                  </a:cubicBezTo>
                  <a:cubicBezTo>
                    <a:pt x="1187" y="376"/>
                    <a:pt x="1189" y="302"/>
                    <a:pt x="1176" y="293"/>
                  </a:cubicBezTo>
                  <a:cubicBezTo>
                    <a:pt x="1159" y="280"/>
                    <a:pt x="1133" y="296"/>
                    <a:pt x="1117" y="302"/>
                  </a:cubicBezTo>
                  <a:cubicBezTo>
                    <a:pt x="1170" y="239"/>
                    <a:pt x="1170" y="239"/>
                    <a:pt x="1170" y="239"/>
                  </a:cubicBezTo>
                  <a:cubicBezTo>
                    <a:pt x="1145" y="214"/>
                    <a:pt x="1145" y="214"/>
                    <a:pt x="1145" y="214"/>
                  </a:cubicBezTo>
                  <a:cubicBezTo>
                    <a:pt x="1113" y="202"/>
                    <a:pt x="1113" y="202"/>
                    <a:pt x="1113" y="202"/>
                  </a:cubicBezTo>
                  <a:cubicBezTo>
                    <a:pt x="1117" y="190"/>
                    <a:pt x="1117" y="190"/>
                    <a:pt x="1117" y="190"/>
                  </a:cubicBezTo>
                  <a:cubicBezTo>
                    <a:pt x="1089" y="182"/>
                    <a:pt x="1089" y="182"/>
                    <a:pt x="1089" y="182"/>
                  </a:cubicBezTo>
                  <a:cubicBezTo>
                    <a:pt x="1092" y="124"/>
                    <a:pt x="1069" y="4"/>
                    <a:pt x="981" y="46"/>
                  </a:cubicBezTo>
                  <a:cubicBezTo>
                    <a:pt x="981" y="54"/>
                    <a:pt x="981" y="54"/>
                    <a:pt x="981" y="54"/>
                  </a:cubicBezTo>
                  <a:cubicBezTo>
                    <a:pt x="997" y="82"/>
                    <a:pt x="997" y="82"/>
                    <a:pt x="997" y="82"/>
                  </a:cubicBezTo>
                  <a:cubicBezTo>
                    <a:pt x="974" y="83"/>
                    <a:pt x="940" y="86"/>
                    <a:pt x="937" y="114"/>
                  </a:cubicBezTo>
                  <a:cubicBezTo>
                    <a:pt x="910" y="118"/>
                    <a:pt x="894" y="101"/>
                    <a:pt x="869" y="95"/>
                  </a:cubicBezTo>
                  <a:cubicBezTo>
                    <a:pt x="819" y="82"/>
                    <a:pt x="794" y="108"/>
                    <a:pt x="761" y="142"/>
                  </a:cubicBezTo>
                  <a:cubicBezTo>
                    <a:pt x="753" y="119"/>
                    <a:pt x="733" y="74"/>
                    <a:pt x="701" y="90"/>
                  </a:cubicBezTo>
                  <a:cubicBezTo>
                    <a:pt x="689" y="97"/>
                    <a:pt x="682" y="117"/>
                    <a:pt x="668" y="120"/>
                  </a:cubicBezTo>
                  <a:cubicBezTo>
                    <a:pt x="657" y="122"/>
                    <a:pt x="642" y="105"/>
                    <a:pt x="629" y="102"/>
                  </a:cubicBezTo>
                  <a:cubicBezTo>
                    <a:pt x="653" y="58"/>
                    <a:pt x="653" y="58"/>
                    <a:pt x="653" y="58"/>
                  </a:cubicBezTo>
                  <a:cubicBezTo>
                    <a:pt x="637" y="41"/>
                    <a:pt x="549" y="47"/>
                    <a:pt x="525" y="52"/>
                  </a:cubicBezTo>
                  <a:cubicBezTo>
                    <a:pt x="511" y="55"/>
                    <a:pt x="468" y="37"/>
                    <a:pt x="453" y="35"/>
                  </a:cubicBezTo>
                  <a:cubicBezTo>
                    <a:pt x="408" y="30"/>
                    <a:pt x="399" y="26"/>
                    <a:pt x="353" y="38"/>
                  </a:cubicBezTo>
                  <a:cubicBezTo>
                    <a:pt x="371" y="0"/>
                    <a:pt x="258" y="6"/>
                    <a:pt x="233" y="6"/>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59" name="Freeform 57">
              <a:extLst>
                <a:ext uri="{FF2B5EF4-FFF2-40B4-BE49-F238E27FC236}">
                  <a16:creationId xmlns:a16="http://schemas.microsoft.com/office/drawing/2014/main" id="{8B13D4F9-FEA3-443A-820F-F18AF0C3BCE1}"/>
                </a:ext>
              </a:extLst>
            </p:cNvPr>
            <p:cNvSpPr>
              <a:spLocks/>
            </p:cNvSpPr>
            <p:nvPr/>
          </p:nvSpPr>
          <p:spPr bwMode="auto">
            <a:xfrm>
              <a:off x="909638" y="2146300"/>
              <a:ext cx="158750" cy="93663"/>
            </a:xfrm>
            <a:custGeom>
              <a:avLst/>
              <a:gdLst/>
              <a:ahLst/>
              <a:cxnLst>
                <a:cxn ang="0">
                  <a:pos x="0" y="69"/>
                </a:cxn>
                <a:cxn ang="0">
                  <a:pos x="52" y="105"/>
                </a:cxn>
                <a:cxn ang="0">
                  <a:pos x="80" y="165"/>
                </a:cxn>
                <a:cxn ang="0">
                  <a:pos x="104" y="181"/>
                </a:cxn>
                <a:cxn ang="0">
                  <a:pos x="116" y="165"/>
                </a:cxn>
                <a:cxn ang="0">
                  <a:pos x="116" y="185"/>
                </a:cxn>
                <a:cxn ang="0">
                  <a:pos x="216" y="145"/>
                </a:cxn>
                <a:cxn ang="0">
                  <a:pos x="284" y="141"/>
                </a:cxn>
                <a:cxn ang="0">
                  <a:pos x="284" y="165"/>
                </a:cxn>
                <a:cxn ang="0">
                  <a:pos x="188" y="185"/>
                </a:cxn>
                <a:cxn ang="0">
                  <a:pos x="280" y="197"/>
                </a:cxn>
                <a:cxn ang="0">
                  <a:pos x="192" y="257"/>
                </a:cxn>
                <a:cxn ang="0">
                  <a:pos x="224" y="241"/>
                </a:cxn>
                <a:cxn ang="0">
                  <a:pos x="236" y="285"/>
                </a:cxn>
                <a:cxn ang="0">
                  <a:pos x="260" y="301"/>
                </a:cxn>
                <a:cxn ang="0">
                  <a:pos x="264" y="301"/>
                </a:cxn>
                <a:cxn ang="0">
                  <a:pos x="268" y="333"/>
                </a:cxn>
                <a:cxn ang="0">
                  <a:pos x="340" y="231"/>
                </a:cxn>
                <a:cxn ang="0">
                  <a:pos x="420" y="197"/>
                </a:cxn>
                <a:cxn ang="0">
                  <a:pos x="507" y="190"/>
                </a:cxn>
                <a:cxn ang="0">
                  <a:pos x="472" y="105"/>
                </a:cxn>
                <a:cxn ang="0">
                  <a:pos x="516" y="83"/>
                </a:cxn>
                <a:cxn ang="0">
                  <a:pos x="507" y="16"/>
                </a:cxn>
                <a:cxn ang="0">
                  <a:pos x="376" y="13"/>
                </a:cxn>
                <a:cxn ang="0">
                  <a:pos x="252" y="15"/>
                </a:cxn>
                <a:cxn ang="0">
                  <a:pos x="168" y="54"/>
                </a:cxn>
                <a:cxn ang="0">
                  <a:pos x="96" y="51"/>
                </a:cxn>
                <a:cxn ang="0">
                  <a:pos x="0" y="69"/>
                </a:cxn>
              </a:cxnLst>
              <a:rect l="0" t="0" r="r" b="b"/>
              <a:pathLst>
                <a:path w="555" h="333">
                  <a:moveTo>
                    <a:pt x="0" y="69"/>
                  </a:moveTo>
                  <a:cubicBezTo>
                    <a:pt x="9" y="92"/>
                    <a:pt x="25" y="112"/>
                    <a:pt x="52" y="105"/>
                  </a:cubicBezTo>
                  <a:cubicBezTo>
                    <a:pt x="47" y="128"/>
                    <a:pt x="48" y="170"/>
                    <a:pt x="80" y="165"/>
                  </a:cubicBezTo>
                  <a:cubicBezTo>
                    <a:pt x="104" y="181"/>
                    <a:pt x="104" y="181"/>
                    <a:pt x="104" y="181"/>
                  </a:cubicBezTo>
                  <a:cubicBezTo>
                    <a:pt x="116" y="165"/>
                    <a:pt x="116" y="165"/>
                    <a:pt x="116" y="165"/>
                  </a:cubicBezTo>
                  <a:cubicBezTo>
                    <a:pt x="116" y="185"/>
                    <a:pt x="116" y="185"/>
                    <a:pt x="116" y="185"/>
                  </a:cubicBezTo>
                  <a:cubicBezTo>
                    <a:pt x="216" y="145"/>
                    <a:pt x="216" y="145"/>
                    <a:pt x="216" y="145"/>
                  </a:cubicBezTo>
                  <a:cubicBezTo>
                    <a:pt x="284" y="141"/>
                    <a:pt x="284" y="141"/>
                    <a:pt x="284" y="141"/>
                  </a:cubicBezTo>
                  <a:cubicBezTo>
                    <a:pt x="284" y="165"/>
                    <a:pt x="284" y="165"/>
                    <a:pt x="284" y="165"/>
                  </a:cubicBezTo>
                  <a:cubicBezTo>
                    <a:pt x="265" y="157"/>
                    <a:pt x="181" y="142"/>
                    <a:pt x="188" y="185"/>
                  </a:cubicBezTo>
                  <a:cubicBezTo>
                    <a:pt x="191" y="206"/>
                    <a:pt x="264" y="201"/>
                    <a:pt x="280" y="197"/>
                  </a:cubicBezTo>
                  <a:cubicBezTo>
                    <a:pt x="259" y="229"/>
                    <a:pt x="198" y="196"/>
                    <a:pt x="192" y="257"/>
                  </a:cubicBezTo>
                  <a:cubicBezTo>
                    <a:pt x="224" y="241"/>
                    <a:pt x="224" y="241"/>
                    <a:pt x="224" y="241"/>
                  </a:cubicBezTo>
                  <a:cubicBezTo>
                    <a:pt x="214" y="259"/>
                    <a:pt x="203" y="293"/>
                    <a:pt x="236" y="285"/>
                  </a:cubicBezTo>
                  <a:cubicBezTo>
                    <a:pt x="236" y="302"/>
                    <a:pt x="245" y="322"/>
                    <a:pt x="260" y="301"/>
                  </a:cubicBezTo>
                  <a:cubicBezTo>
                    <a:pt x="264" y="301"/>
                    <a:pt x="264" y="301"/>
                    <a:pt x="264" y="301"/>
                  </a:cubicBezTo>
                  <a:cubicBezTo>
                    <a:pt x="268" y="333"/>
                    <a:pt x="268" y="333"/>
                    <a:pt x="268" y="333"/>
                  </a:cubicBezTo>
                  <a:cubicBezTo>
                    <a:pt x="310" y="312"/>
                    <a:pt x="306" y="257"/>
                    <a:pt x="340" y="231"/>
                  </a:cubicBezTo>
                  <a:cubicBezTo>
                    <a:pt x="353" y="222"/>
                    <a:pt x="404" y="200"/>
                    <a:pt x="420" y="197"/>
                  </a:cubicBezTo>
                  <a:cubicBezTo>
                    <a:pt x="449" y="193"/>
                    <a:pt x="478" y="203"/>
                    <a:pt x="507" y="190"/>
                  </a:cubicBezTo>
                  <a:cubicBezTo>
                    <a:pt x="555" y="167"/>
                    <a:pt x="492" y="116"/>
                    <a:pt x="472" y="105"/>
                  </a:cubicBezTo>
                  <a:cubicBezTo>
                    <a:pt x="484" y="92"/>
                    <a:pt x="505" y="98"/>
                    <a:pt x="516" y="83"/>
                  </a:cubicBezTo>
                  <a:cubicBezTo>
                    <a:pt x="527" y="68"/>
                    <a:pt x="527" y="25"/>
                    <a:pt x="507" y="16"/>
                  </a:cubicBezTo>
                  <a:cubicBezTo>
                    <a:pt x="476" y="0"/>
                    <a:pt x="410" y="13"/>
                    <a:pt x="376" y="13"/>
                  </a:cubicBezTo>
                  <a:cubicBezTo>
                    <a:pt x="337" y="13"/>
                    <a:pt x="290" y="6"/>
                    <a:pt x="252" y="15"/>
                  </a:cubicBezTo>
                  <a:cubicBezTo>
                    <a:pt x="222" y="21"/>
                    <a:pt x="198" y="46"/>
                    <a:pt x="168" y="54"/>
                  </a:cubicBezTo>
                  <a:cubicBezTo>
                    <a:pt x="144" y="60"/>
                    <a:pt x="119" y="50"/>
                    <a:pt x="96" y="51"/>
                  </a:cubicBezTo>
                  <a:cubicBezTo>
                    <a:pt x="62" y="53"/>
                    <a:pt x="34" y="69"/>
                    <a:pt x="0" y="69"/>
                  </a:cubicBezTo>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60" name="Freeform 58">
              <a:extLst>
                <a:ext uri="{FF2B5EF4-FFF2-40B4-BE49-F238E27FC236}">
                  <a16:creationId xmlns:a16="http://schemas.microsoft.com/office/drawing/2014/main" id="{8AB6BA13-EFEE-4F0C-B30D-D40CC53F0DCD}"/>
                </a:ext>
              </a:extLst>
            </p:cNvPr>
            <p:cNvSpPr>
              <a:spLocks/>
            </p:cNvSpPr>
            <p:nvPr/>
          </p:nvSpPr>
          <p:spPr bwMode="auto">
            <a:xfrm>
              <a:off x="909638" y="2146300"/>
              <a:ext cx="158750" cy="93663"/>
            </a:xfrm>
            <a:custGeom>
              <a:avLst/>
              <a:gdLst/>
              <a:ahLst/>
              <a:cxnLst>
                <a:cxn ang="0">
                  <a:pos x="0" y="69"/>
                </a:cxn>
                <a:cxn ang="0">
                  <a:pos x="52" y="105"/>
                </a:cxn>
                <a:cxn ang="0">
                  <a:pos x="80" y="165"/>
                </a:cxn>
                <a:cxn ang="0">
                  <a:pos x="104" y="181"/>
                </a:cxn>
                <a:cxn ang="0">
                  <a:pos x="116" y="165"/>
                </a:cxn>
                <a:cxn ang="0">
                  <a:pos x="116" y="185"/>
                </a:cxn>
                <a:cxn ang="0">
                  <a:pos x="216" y="145"/>
                </a:cxn>
                <a:cxn ang="0">
                  <a:pos x="284" y="141"/>
                </a:cxn>
                <a:cxn ang="0">
                  <a:pos x="284" y="165"/>
                </a:cxn>
                <a:cxn ang="0">
                  <a:pos x="188" y="185"/>
                </a:cxn>
                <a:cxn ang="0">
                  <a:pos x="280" y="197"/>
                </a:cxn>
                <a:cxn ang="0">
                  <a:pos x="192" y="257"/>
                </a:cxn>
                <a:cxn ang="0">
                  <a:pos x="224" y="241"/>
                </a:cxn>
                <a:cxn ang="0">
                  <a:pos x="236" y="285"/>
                </a:cxn>
                <a:cxn ang="0">
                  <a:pos x="260" y="301"/>
                </a:cxn>
                <a:cxn ang="0">
                  <a:pos x="264" y="301"/>
                </a:cxn>
                <a:cxn ang="0">
                  <a:pos x="268" y="333"/>
                </a:cxn>
                <a:cxn ang="0">
                  <a:pos x="340" y="231"/>
                </a:cxn>
                <a:cxn ang="0">
                  <a:pos x="420" y="197"/>
                </a:cxn>
                <a:cxn ang="0">
                  <a:pos x="507" y="190"/>
                </a:cxn>
                <a:cxn ang="0">
                  <a:pos x="472" y="105"/>
                </a:cxn>
                <a:cxn ang="0">
                  <a:pos x="516" y="83"/>
                </a:cxn>
                <a:cxn ang="0">
                  <a:pos x="507" y="16"/>
                </a:cxn>
                <a:cxn ang="0">
                  <a:pos x="376" y="13"/>
                </a:cxn>
                <a:cxn ang="0">
                  <a:pos x="252" y="15"/>
                </a:cxn>
                <a:cxn ang="0">
                  <a:pos x="168" y="54"/>
                </a:cxn>
                <a:cxn ang="0">
                  <a:pos x="96" y="51"/>
                </a:cxn>
                <a:cxn ang="0">
                  <a:pos x="0" y="69"/>
                </a:cxn>
              </a:cxnLst>
              <a:rect l="0" t="0" r="r" b="b"/>
              <a:pathLst>
                <a:path w="555" h="333">
                  <a:moveTo>
                    <a:pt x="0" y="69"/>
                  </a:moveTo>
                  <a:cubicBezTo>
                    <a:pt x="9" y="92"/>
                    <a:pt x="25" y="112"/>
                    <a:pt x="52" y="105"/>
                  </a:cubicBezTo>
                  <a:cubicBezTo>
                    <a:pt x="47" y="128"/>
                    <a:pt x="48" y="170"/>
                    <a:pt x="80" y="165"/>
                  </a:cubicBezTo>
                  <a:cubicBezTo>
                    <a:pt x="104" y="181"/>
                    <a:pt x="104" y="181"/>
                    <a:pt x="104" y="181"/>
                  </a:cubicBezTo>
                  <a:cubicBezTo>
                    <a:pt x="116" y="165"/>
                    <a:pt x="116" y="165"/>
                    <a:pt x="116" y="165"/>
                  </a:cubicBezTo>
                  <a:cubicBezTo>
                    <a:pt x="116" y="185"/>
                    <a:pt x="116" y="185"/>
                    <a:pt x="116" y="185"/>
                  </a:cubicBezTo>
                  <a:cubicBezTo>
                    <a:pt x="216" y="145"/>
                    <a:pt x="216" y="145"/>
                    <a:pt x="216" y="145"/>
                  </a:cubicBezTo>
                  <a:cubicBezTo>
                    <a:pt x="284" y="141"/>
                    <a:pt x="284" y="141"/>
                    <a:pt x="284" y="141"/>
                  </a:cubicBezTo>
                  <a:cubicBezTo>
                    <a:pt x="284" y="165"/>
                    <a:pt x="284" y="165"/>
                    <a:pt x="284" y="165"/>
                  </a:cubicBezTo>
                  <a:cubicBezTo>
                    <a:pt x="265" y="157"/>
                    <a:pt x="181" y="142"/>
                    <a:pt x="188" y="185"/>
                  </a:cubicBezTo>
                  <a:cubicBezTo>
                    <a:pt x="191" y="206"/>
                    <a:pt x="264" y="201"/>
                    <a:pt x="280" y="197"/>
                  </a:cubicBezTo>
                  <a:cubicBezTo>
                    <a:pt x="259" y="229"/>
                    <a:pt x="198" y="196"/>
                    <a:pt x="192" y="257"/>
                  </a:cubicBezTo>
                  <a:cubicBezTo>
                    <a:pt x="224" y="241"/>
                    <a:pt x="224" y="241"/>
                    <a:pt x="224" y="241"/>
                  </a:cubicBezTo>
                  <a:cubicBezTo>
                    <a:pt x="214" y="259"/>
                    <a:pt x="203" y="293"/>
                    <a:pt x="236" y="285"/>
                  </a:cubicBezTo>
                  <a:cubicBezTo>
                    <a:pt x="236" y="302"/>
                    <a:pt x="245" y="322"/>
                    <a:pt x="260" y="301"/>
                  </a:cubicBezTo>
                  <a:cubicBezTo>
                    <a:pt x="264" y="301"/>
                    <a:pt x="264" y="301"/>
                    <a:pt x="264" y="301"/>
                  </a:cubicBezTo>
                  <a:cubicBezTo>
                    <a:pt x="268" y="333"/>
                    <a:pt x="268" y="333"/>
                    <a:pt x="268" y="333"/>
                  </a:cubicBezTo>
                  <a:cubicBezTo>
                    <a:pt x="310" y="312"/>
                    <a:pt x="306" y="257"/>
                    <a:pt x="340" y="231"/>
                  </a:cubicBezTo>
                  <a:cubicBezTo>
                    <a:pt x="353" y="222"/>
                    <a:pt x="404" y="200"/>
                    <a:pt x="420" y="197"/>
                  </a:cubicBezTo>
                  <a:cubicBezTo>
                    <a:pt x="449" y="193"/>
                    <a:pt x="478" y="203"/>
                    <a:pt x="507" y="190"/>
                  </a:cubicBezTo>
                  <a:cubicBezTo>
                    <a:pt x="555" y="167"/>
                    <a:pt x="492" y="116"/>
                    <a:pt x="472" y="105"/>
                  </a:cubicBezTo>
                  <a:cubicBezTo>
                    <a:pt x="484" y="92"/>
                    <a:pt x="505" y="98"/>
                    <a:pt x="516" y="83"/>
                  </a:cubicBezTo>
                  <a:cubicBezTo>
                    <a:pt x="527" y="68"/>
                    <a:pt x="527" y="25"/>
                    <a:pt x="507" y="16"/>
                  </a:cubicBezTo>
                  <a:cubicBezTo>
                    <a:pt x="476" y="0"/>
                    <a:pt x="410" y="13"/>
                    <a:pt x="376" y="13"/>
                  </a:cubicBezTo>
                  <a:cubicBezTo>
                    <a:pt x="337" y="13"/>
                    <a:pt x="290" y="6"/>
                    <a:pt x="252" y="15"/>
                  </a:cubicBezTo>
                  <a:cubicBezTo>
                    <a:pt x="222" y="21"/>
                    <a:pt x="198" y="46"/>
                    <a:pt x="168" y="54"/>
                  </a:cubicBezTo>
                  <a:cubicBezTo>
                    <a:pt x="144" y="60"/>
                    <a:pt x="119" y="50"/>
                    <a:pt x="96" y="51"/>
                  </a:cubicBezTo>
                  <a:cubicBezTo>
                    <a:pt x="62" y="53"/>
                    <a:pt x="34" y="69"/>
                    <a:pt x="0" y="69"/>
                  </a:cubicBezTo>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61" name="Freeform 59">
              <a:extLst>
                <a:ext uri="{FF2B5EF4-FFF2-40B4-BE49-F238E27FC236}">
                  <a16:creationId xmlns:a16="http://schemas.microsoft.com/office/drawing/2014/main" id="{0CD2CE1F-AE82-4A57-AA0F-38D04F457812}"/>
                </a:ext>
              </a:extLst>
            </p:cNvPr>
            <p:cNvSpPr>
              <a:spLocks/>
            </p:cNvSpPr>
            <p:nvPr/>
          </p:nvSpPr>
          <p:spPr bwMode="auto">
            <a:xfrm>
              <a:off x="901700" y="2085975"/>
              <a:ext cx="153988" cy="38100"/>
            </a:xfrm>
            <a:custGeom>
              <a:avLst/>
              <a:gdLst/>
              <a:ahLst/>
              <a:cxnLst>
                <a:cxn ang="0">
                  <a:pos x="235" y="56"/>
                </a:cxn>
                <a:cxn ang="0">
                  <a:pos x="31" y="52"/>
                </a:cxn>
                <a:cxn ang="0">
                  <a:pos x="203" y="80"/>
                </a:cxn>
                <a:cxn ang="0">
                  <a:pos x="203" y="84"/>
                </a:cxn>
                <a:cxn ang="0">
                  <a:pos x="47" y="104"/>
                </a:cxn>
                <a:cxn ang="0">
                  <a:pos x="7" y="90"/>
                </a:cxn>
                <a:cxn ang="0">
                  <a:pos x="7" y="136"/>
                </a:cxn>
                <a:cxn ang="0">
                  <a:pos x="131" y="136"/>
                </a:cxn>
                <a:cxn ang="0">
                  <a:pos x="180" y="132"/>
                </a:cxn>
                <a:cxn ang="0">
                  <a:pos x="187" y="100"/>
                </a:cxn>
                <a:cxn ang="0">
                  <a:pos x="295" y="64"/>
                </a:cxn>
                <a:cxn ang="0">
                  <a:pos x="483" y="116"/>
                </a:cxn>
                <a:cxn ang="0">
                  <a:pos x="534" y="92"/>
                </a:cxn>
                <a:cxn ang="0">
                  <a:pos x="435" y="73"/>
                </a:cxn>
                <a:cxn ang="0">
                  <a:pos x="367" y="52"/>
                </a:cxn>
                <a:cxn ang="0">
                  <a:pos x="235" y="56"/>
                </a:cxn>
              </a:cxnLst>
              <a:rect l="0" t="0" r="r" b="b"/>
              <a:pathLst>
                <a:path w="538" h="138">
                  <a:moveTo>
                    <a:pt x="235" y="56"/>
                  </a:moveTo>
                  <a:cubicBezTo>
                    <a:pt x="31" y="52"/>
                    <a:pt x="31" y="52"/>
                    <a:pt x="31" y="52"/>
                  </a:cubicBezTo>
                  <a:cubicBezTo>
                    <a:pt x="72" y="124"/>
                    <a:pt x="140" y="63"/>
                    <a:pt x="203" y="80"/>
                  </a:cubicBezTo>
                  <a:cubicBezTo>
                    <a:pt x="203" y="84"/>
                    <a:pt x="203" y="84"/>
                    <a:pt x="203" y="84"/>
                  </a:cubicBezTo>
                  <a:cubicBezTo>
                    <a:pt x="47" y="104"/>
                    <a:pt x="47" y="104"/>
                    <a:pt x="47" y="104"/>
                  </a:cubicBezTo>
                  <a:cubicBezTo>
                    <a:pt x="45" y="81"/>
                    <a:pt x="22" y="62"/>
                    <a:pt x="7" y="90"/>
                  </a:cubicBezTo>
                  <a:cubicBezTo>
                    <a:pt x="0" y="104"/>
                    <a:pt x="5" y="121"/>
                    <a:pt x="7" y="136"/>
                  </a:cubicBezTo>
                  <a:cubicBezTo>
                    <a:pt x="131" y="136"/>
                    <a:pt x="131" y="136"/>
                    <a:pt x="131" y="136"/>
                  </a:cubicBezTo>
                  <a:cubicBezTo>
                    <a:pt x="180" y="132"/>
                    <a:pt x="180" y="132"/>
                    <a:pt x="180" y="132"/>
                  </a:cubicBezTo>
                  <a:cubicBezTo>
                    <a:pt x="187" y="100"/>
                    <a:pt x="187" y="100"/>
                    <a:pt x="187" y="100"/>
                  </a:cubicBezTo>
                  <a:cubicBezTo>
                    <a:pt x="225" y="100"/>
                    <a:pt x="289" y="115"/>
                    <a:pt x="295" y="64"/>
                  </a:cubicBezTo>
                  <a:cubicBezTo>
                    <a:pt x="347" y="94"/>
                    <a:pt x="422" y="138"/>
                    <a:pt x="483" y="116"/>
                  </a:cubicBezTo>
                  <a:cubicBezTo>
                    <a:pt x="496" y="111"/>
                    <a:pt x="532" y="111"/>
                    <a:pt x="534" y="92"/>
                  </a:cubicBezTo>
                  <a:cubicBezTo>
                    <a:pt x="538" y="30"/>
                    <a:pt x="456" y="78"/>
                    <a:pt x="435" y="73"/>
                  </a:cubicBezTo>
                  <a:cubicBezTo>
                    <a:pt x="404" y="65"/>
                    <a:pt x="405" y="27"/>
                    <a:pt x="367" y="52"/>
                  </a:cubicBezTo>
                  <a:cubicBezTo>
                    <a:pt x="349" y="3"/>
                    <a:pt x="242" y="0"/>
                    <a:pt x="235" y="56"/>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62" name="Freeform 60">
              <a:extLst>
                <a:ext uri="{FF2B5EF4-FFF2-40B4-BE49-F238E27FC236}">
                  <a16:creationId xmlns:a16="http://schemas.microsoft.com/office/drawing/2014/main" id="{8A9AB6E9-61BB-4DEA-BE23-10E87D712871}"/>
                </a:ext>
              </a:extLst>
            </p:cNvPr>
            <p:cNvSpPr>
              <a:spLocks/>
            </p:cNvSpPr>
            <p:nvPr/>
          </p:nvSpPr>
          <p:spPr bwMode="auto">
            <a:xfrm>
              <a:off x="868363" y="1947863"/>
              <a:ext cx="306388" cy="222250"/>
            </a:xfrm>
            <a:custGeom>
              <a:avLst/>
              <a:gdLst/>
              <a:ahLst/>
              <a:cxnLst>
                <a:cxn ang="0">
                  <a:pos x="0" y="348"/>
                </a:cxn>
                <a:cxn ang="0">
                  <a:pos x="124" y="480"/>
                </a:cxn>
                <a:cxn ang="0">
                  <a:pos x="168" y="468"/>
                </a:cxn>
                <a:cxn ang="0">
                  <a:pos x="132" y="520"/>
                </a:cxn>
                <a:cxn ang="0">
                  <a:pos x="164" y="500"/>
                </a:cxn>
                <a:cxn ang="0">
                  <a:pos x="168" y="543"/>
                </a:cxn>
                <a:cxn ang="0">
                  <a:pos x="344" y="544"/>
                </a:cxn>
                <a:cxn ang="0">
                  <a:pos x="378" y="517"/>
                </a:cxn>
                <a:cxn ang="0">
                  <a:pos x="440" y="506"/>
                </a:cxn>
                <a:cxn ang="0">
                  <a:pos x="481" y="538"/>
                </a:cxn>
                <a:cxn ang="0">
                  <a:pos x="512" y="538"/>
                </a:cxn>
                <a:cxn ang="0">
                  <a:pos x="540" y="563"/>
                </a:cxn>
                <a:cxn ang="0">
                  <a:pos x="600" y="560"/>
                </a:cxn>
                <a:cxn ang="0">
                  <a:pos x="600" y="548"/>
                </a:cxn>
                <a:cxn ang="0">
                  <a:pos x="634" y="582"/>
                </a:cxn>
                <a:cxn ang="0">
                  <a:pos x="564" y="600"/>
                </a:cxn>
                <a:cxn ang="0">
                  <a:pos x="420" y="543"/>
                </a:cxn>
                <a:cxn ang="0">
                  <a:pos x="368" y="577"/>
                </a:cxn>
                <a:cxn ang="0">
                  <a:pos x="292" y="612"/>
                </a:cxn>
                <a:cxn ang="0">
                  <a:pos x="150" y="615"/>
                </a:cxn>
                <a:cxn ang="0">
                  <a:pos x="132" y="728"/>
                </a:cxn>
                <a:cxn ang="0">
                  <a:pos x="136" y="768"/>
                </a:cxn>
                <a:cxn ang="0">
                  <a:pos x="308" y="747"/>
                </a:cxn>
                <a:cxn ang="0">
                  <a:pos x="367" y="721"/>
                </a:cxn>
                <a:cxn ang="0">
                  <a:pos x="432" y="704"/>
                </a:cxn>
                <a:cxn ang="0">
                  <a:pos x="772" y="708"/>
                </a:cxn>
                <a:cxn ang="0">
                  <a:pos x="856" y="760"/>
                </a:cxn>
                <a:cxn ang="0">
                  <a:pos x="860" y="760"/>
                </a:cxn>
                <a:cxn ang="0">
                  <a:pos x="868" y="748"/>
                </a:cxn>
                <a:cxn ang="0">
                  <a:pos x="872" y="748"/>
                </a:cxn>
                <a:cxn ang="0">
                  <a:pos x="956" y="753"/>
                </a:cxn>
                <a:cxn ang="0">
                  <a:pos x="1076" y="748"/>
                </a:cxn>
                <a:cxn ang="0">
                  <a:pos x="1076" y="648"/>
                </a:cxn>
                <a:cxn ang="0">
                  <a:pos x="984" y="584"/>
                </a:cxn>
                <a:cxn ang="0">
                  <a:pos x="959" y="532"/>
                </a:cxn>
                <a:cxn ang="0">
                  <a:pos x="974" y="496"/>
                </a:cxn>
                <a:cxn ang="0">
                  <a:pos x="960" y="420"/>
                </a:cxn>
                <a:cxn ang="0">
                  <a:pos x="928" y="392"/>
                </a:cxn>
                <a:cxn ang="0">
                  <a:pos x="924" y="348"/>
                </a:cxn>
                <a:cxn ang="0">
                  <a:pos x="928" y="340"/>
                </a:cxn>
                <a:cxn ang="0">
                  <a:pos x="874" y="292"/>
                </a:cxn>
                <a:cxn ang="0">
                  <a:pos x="796" y="208"/>
                </a:cxn>
                <a:cxn ang="0">
                  <a:pos x="668" y="100"/>
                </a:cxn>
                <a:cxn ang="0">
                  <a:pos x="668" y="88"/>
                </a:cxn>
                <a:cxn ang="0">
                  <a:pos x="552" y="11"/>
                </a:cxn>
                <a:cxn ang="0">
                  <a:pos x="448" y="0"/>
                </a:cxn>
                <a:cxn ang="0">
                  <a:pos x="356" y="22"/>
                </a:cxn>
                <a:cxn ang="0">
                  <a:pos x="316" y="35"/>
                </a:cxn>
                <a:cxn ang="0">
                  <a:pos x="217" y="33"/>
                </a:cxn>
                <a:cxn ang="0">
                  <a:pos x="197" y="72"/>
                </a:cxn>
                <a:cxn ang="0">
                  <a:pos x="167" y="112"/>
                </a:cxn>
                <a:cxn ang="0">
                  <a:pos x="163" y="166"/>
                </a:cxn>
                <a:cxn ang="0">
                  <a:pos x="102" y="264"/>
                </a:cxn>
                <a:cxn ang="0">
                  <a:pos x="52" y="315"/>
                </a:cxn>
                <a:cxn ang="0">
                  <a:pos x="0" y="348"/>
                </a:cxn>
              </a:cxnLst>
              <a:rect l="0" t="0" r="r" b="b"/>
              <a:pathLst>
                <a:path w="1076" h="777">
                  <a:moveTo>
                    <a:pt x="0" y="348"/>
                  </a:moveTo>
                  <a:cubicBezTo>
                    <a:pt x="53" y="348"/>
                    <a:pt x="128" y="424"/>
                    <a:pt x="124" y="480"/>
                  </a:cubicBezTo>
                  <a:cubicBezTo>
                    <a:pt x="168" y="468"/>
                    <a:pt x="168" y="468"/>
                    <a:pt x="168" y="468"/>
                  </a:cubicBezTo>
                  <a:cubicBezTo>
                    <a:pt x="149" y="483"/>
                    <a:pt x="125" y="492"/>
                    <a:pt x="132" y="520"/>
                  </a:cubicBezTo>
                  <a:cubicBezTo>
                    <a:pt x="164" y="500"/>
                    <a:pt x="164" y="500"/>
                    <a:pt x="164" y="500"/>
                  </a:cubicBezTo>
                  <a:cubicBezTo>
                    <a:pt x="153" y="513"/>
                    <a:pt x="146" y="537"/>
                    <a:pt x="168" y="543"/>
                  </a:cubicBezTo>
                  <a:cubicBezTo>
                    <a:pt x="213" y="555"/>
                    <a:pt x="298" y="551"/>
                    <a:pt x="344" y="544"/>
                  </a:cubicBezTo>
                  <a:cubicBezTo>
                    <a:pt x="361" y="541"/>
                    <a:pt x="363" y="523"/>
                    <a:pt x="378" y="517"/>
                  </a:cubicBezTo>
                  <a:cubicBezTo>
                    <a:pt x="390" y="512"/>
                    <a:pt x="427" y="504"/>
                    <a:pt x="440" y="506"/>
                  </a:cubicBezTo>
                  <a:cubicBezTo>
                    <a:pt x="461" y="510"/>
                    <a:pt x="464" y="531"/>
                    <a:pt x="481" y="538"/>
                  </a:cubicBezTo>
                  <a:cubicBezTo>
                    <a:pt x="491" y="542"/>
                    <a:pt x="501" y="535"/>
                    <a:pt x="512" y="538"/>
                  </a:cubicBezTo>
                  <a:cubicBezTo>
                    <a:pt x="524" y="542"/>
                    <a:pt x="529" y="558"/>
                    <a:pt x="540" y="563"/>
                  </a:cubicBezTo>
                  <a:cubicBezTo>
                    <a:pt x="557" y="571"/>
                    <a:pt x="582" y="561"/>
                    <a:pt x="600" y="560"/>
                  </a:cubicBezTo>
                  <a:cubicBezTo>
                    <a:pt x="600" y="548"/>
                    <a:pt x="600" y="548"/>
                    <a:pt x="600" y="548"/>
                  </a:cubicBezTo>
                  <a:cubicBezTo>
                    <a:pt x="612" y="549"/>
                    <a:pt x="654" y="565"/>
                    <a:pt x="634" y="582"/>
                  </a:cubicBezTo>
                  <a:cubicBezTo>
                    <a:pt x="622" y="592"/>
                    <a:pt x="580" y="600"/>
                    <a:pt x="564" y="600"/>
                  </a:cubicBezTo>
                  <a:cubicBezTo>
                    <a:pt x="512" y="598"/>
                    <a:pt x="470" y="548"/>
                    <a:pt x="420" y="543"/>
                  </a:cubicBezTo>
                  <a:cubicBezTo>
                    <a:pt x="401" y="541"/>
                    <a:pt x="391" y="573"/>
                    <a:pt x="368" y="577"/>
                  </a:cubicBezTo>
                  <a:cubicBezTo>
                    <a:pt x="335" y="583"/>
                    <a:pt x="293" y="567"/>
                    <a:pt x="292" y="612"/>
                  </a:cubicBezTo>
                  <a:cubicBezTo>
                    <a:pt x="254" y="612"/>
                    <a:pt x="185" y="599"/>
                    <a:pt x="150" y="615"/>
                  </a:cubicBezTo>
                  <a:cubicBezTo>
                    <a:pt x="118" y="629"/>
                    <a:pt x="119" y="703"/>
                    <a:pt x="132" y="728"/>
                  </a:cubicBezTo>
                  <a:cubicBezTo>
                    <a:pt x="116" y="739"/>
                    <a:pt x="128" y="754"/>
                    <a:pt x="136" y="768"/>
                  </a:cubicBezTo>
                  <a:cubicBezTo>
                    <a:pt x="197" y="753"/>
                    <a:pt x="246" y="748"/>
                    <a:pt x="308" y="747"/>
                  </a:cubicBezTo>
                  <a:cubicBezTo>
                    <a:pt x="323" y="747"/>
                    <a:pt x="365" y="736"/>
                    <a:pt x="367" y="721"/>
                  </a:cubicBezTo>
                  <a:cubicBezTo>
                    <a:pt x="432" y="704"/>
                    <a:pt x="432" y="704"/>
                    <a:pt x="432" y="704"/>
                  </a:cubicBezTo>
                  <a:cubicBezTo>
                    <a:pt x="772" y="708"/>
                    <a:pt x="772" y="708"/>
                    <a:pt x="772" y="708"/>
                  </a:cubicBezTo>
                  <a:cubicBezTo>
                    <a:pt x="757" y="751"/>
                    <a:pt x="830" y="733"/>
                    <a:pt x="856" y="760"/>
                  </a:cubicBezTo>
                  <a:cubicBezTo>
                    <a:pt x="860" y="760"/>
                    <a:pt x="860" y="760"/>
                    <a:pt x="860" y="760"/>
                  </a:cubicBezTo>
                  <a:cubicBezTo>
                    <a:pt x="868" y="748"/>
                    <a:pt x="868" y="748"/>
                    <a:pt x="868" y="748"/>
                  </a:cubicBezTo>
                  <a:cubicBezTo>
                    <a:pt x="872" y="748"/>
                    <a:pt x="872" y="748"/>
                    <a:pt x="872" y="748"/>
                  </a:cubicBezTo>
                  <a:cubicBezTo>
                    <a:pt x="902" y="777"/>
                    <a:pt x="922" y="756"/>
                    <a:pt x="956" y="753"/>
                  </a:cubicBezTo>
                  <a:cubicBezTo>
                    <a:pt x="995" y="749"/>
                    <a:pt x="1037" y="757"/>
                    <a:pt x="1076" y="748"/>
                  </a:cubicBezTo>
                  <a:cubicBezTo>
                    <a:pt x="1062" y="708"/>
                    <a:pt x="1063" y="689"/>
                    <a:pt x="1076" y="648"/>
                  </a:cubicBezTo>
                  <a:cubicBezTo>
                    <a:pt x="1039" y="618"/>
                    <a:pt x="1040" y="556"/>
                    <a:pt x="984" y="584"/>
                  </a:cubicBezTo>
                  <a:cubicBezTo>
                    <a:pt x="959" y="532"/>
                    <a:pt x="959" y="532"/>
                    <a:pt x="959" y="532"/>
                  </a:cubicBezTo>
                  <a:cubicBezTo>
                    <a:pt x="974" y="496"/>
                    <a:pt x="974" y="496"/>
                    <a:pt x="974" y="496"/>
                  </a:cubicBezTo>
                  <a:cubicBezTo>
                    <a:pt x="960" y="420"/>
                    <a:pt x="960" y="420"/>
                    <a:pt x="960" y="420"/>
                  </a:cubicBezTo>
                  <a:cubicBezTo>
                    <a:pt x="928" y="392"/>
                    <a:pt x="928" y="392"/>
                    <a:pt x="928" y="392"/>
                  </a:cubicBezTo>
                  <a:cubicBezTo>
                    <a:pt x="924" y="348"/>
                    <a:pt x="924" y="348"/>
                    <a:pt x="924" y="348"/>
                  </a:cubicBezTo>
                  <a:cubicBezTo>
                    <a:pt x="928" y="340"/>
                    <a:pt x="928" y="340"/>
                    <a:pt x="928" y="340"/>
                  </a:cubicBezTo>
                  <a:cubicBezTo>
                    <a:pt x="904" y="326"/>
                    <a:pt x="894" y="310"/>
                    <a:pt x="874" y="292"/>
                  </a:cubicBezTo>
                  <a:cubicBezTo>
                    <a:pt x="842" y="264"/>
                    <a:pt x="808" y="256"/>
                    <a:pt x="796" y="208"/>
                  </a:cubicBezTo>
                  <a:cubicBezTo>
                    <a:pt x="726" y="197"/>
                    <a:pt x="747" y="90"/>
                    <a:pt x="668" y="100"/>
                  </a:cubicBezTo>
                  <a:cubicBezTo>
                    <a:pt x="668" y="88"/>
                    <a:pt x="668" y="88"/>
                    <a:pt x="668" y="88"/>
                  </a:cubicBezTo>
                  <a:cubicBezTo>
                    <a:pt x="609" y="101"/>
                    <a:pt x="605" y="25"/>
                    <a:pt x="552" y="11"/>
                  </a:cubicBezTo>
                  <a:cubicBezTo>
                    <a:pt x="521" y="2"/>
                    <a:pt x="474" y="24"/>
                    <a:pt x="448" y="0"/>
                  </a:cubicBezTo>
                  <a:cubicBezTo>
                    <a:pt x="356" y="22"/>
                    <a:pt x="356" y="22"/>
                    <a:pt x="356" y="22"/>
                  </a:cubicBezTo>
                  <a:cubicBezTo>
                    <a:pt x="316" y="35"/>
                    <a:pt x="316" y="35"/>
                    <a:pt x="316" y="35"/>
                  </a:cubicBezTo>
                  <a:cubicBezTo>
                    <a:pt x="217" y="33"/>
                    <a:pt x="217" y="33"/>
                    <a:pt x="217" y="33"/>
                  </a:cubicBezTo>
                  <a:cubicBezTo>
                    <a:pt x="197" y="72"/>
                    <a:pt x="197" y="72"/>
                    <a:pt x="197" y="72"/>
                  </a:cubicBezTo>
                  <a:cubicBezTo>
                    <a:pt x="167" y="112"/>
                    <a:pt x="167" y="112"/>
                    <a:pt x="167" y="112"/>
                  </a:cubicBezTo>
                  <a:cubicBezTo>
                    <a:pt x="163" y="166"/>
                    <a:pt x="163" y="166"/>
                    <a:pt x="163" y="166"/>
                  </a:cubicBezTo>
                  <a:cubicBezTo>
                    <a:pt x="102" y="264"/>
                    <a:pt x="102" y="264"/>
                    <a:pt x="102" y="264"/>
                  </a:cubicBezTo>
                  <a:cubicBezTo>
                    <a:pt x="52" y="315"/>
                    <a:pt x="52" y="315"/>
                    <a:pt x="52" y="315"/>
                  </a:cubicBezTo>
                  <a:lnTo>
                    <a:pt x="0" y="34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63" name="Freeform 61">
              <a:extLst>
                <a:ext uri="{FF2B5EF4-FFF2-40B4-BE49-F238E27FC236}">
                  <a16:creationId xmlns:a16="http://schemas.microsoft.com/office/drawing/2014/main" id="{987D6716-9EC8-4694-B659-17B9FCE3B2C8}"/>
                </a:ext>
              </a:extLst>
            </p:cNvPr>
            <p:cNvSpPr>
              <a:spLocks/>
            </p:cNvSpPr>
            <p:nvPr/>
          </p:nvSpPr>
          <p:spPr bwMode="auto">
            <a:xfrm>
              <a:off x="2976563" y="3540125"/>
              <a:ext cx="392113" cy="347663"/>
            </a:xfrm>
            <a:custGeom>
              <a:avLst/>
              <a:gdLst/>
              <a:ahLst/>
              <a:cxnLst>
                <a:cxn ang="0">
                  <a:pos x="16" y="382"/>
                </a:cxn>
                <a:cxn ang="0">
                  <a:pos x="0" y="382"/>
                </a:cxn>
                <a:cxn ang="0">
                  <a:pos x="129" y="601"/>
                </a:cxn>
                <a:cxn ang="0">
                  <a:pos x="173" y="708"/>
                </a:cxn>
                <a:cxn ang="0">
                  <a:pos x="273" y="777"/>
                </a:cxn>
                <a:cxn ang="0">
                  <a:pos x="353" y="813"/>
                </a:cxn>
                <a:cxn ang="0">
                  <a:pos x="360" y="873"/>
                </a:cxn>
                <a:cxn ang="0">
                  <a:pos x="436" y="873"/>
                </a:cxn>
                <a:cxn ang="0">
                  <a:pos x="431" y="974"/>
                </a:cxn>
                <a:cxn ang="0">
                  <a:pos x="497" y="1064"/>
                </a:cxn>
                <a:cxn ang="0">
                  <a:pos x="596" y="1079"/>
                </a:cxn>
                <a:cxn ang="0">
                  <a:pos x="668" y="1100"/>
                </a:cxn>
                <a:cxn ang="0">
                  <a:pos x="674" y="1146"/>
                </a:cxn>
                <a:cxn ang="0">
                  <a:pos x="712" y="1173"/>
                </a:cxn>
                <a:cxn ang="0">
                  <a:pos x="788" y="1166"/>
                </a:cxn>
                <a:cxn ang="0">
                  <a:pos x="888" y="1200"/>
                </a:cxn>
                <a:cxn ang="0">
                  <a:pos x="984" y="1191"/>
                </a:cxn>
                <a:cxn ang="0">
                  <a:pos x="1068" y="1207"/>
                </a:cxn>
                <a:cxn ang="0">
                  <a:pos x="1272" y="1019"/>
                </a:cxn>
                <a:cxn ang="0">
                  <a:pos x="1273" y="946"/>
                </a:cxn>
                <a:cxn ang="0">
                  <a:pos x="1273" y="898"/>
                </a:cxn>
                <a:cxn ang="0">
                  <a:pos x="1308" y="872"/>
                </a:cxn>
                <a:cxn ang="0">
                  <a:pos x="1368" y="735"/>
                </a:cxn>
                <a:cxn ang="0">
                  <a:pos x="1336" y="723"/>
                </a:cxn>
                <a:cxn ang="0">
                  <a:pos x="1344" y="625"/>
                </a:cxn>
                <a:cxn ang="0">
                  <a:pos x="1332" y="609"/>
                </a:cxn>
                <a:cxn ang="0">
                  <a:pos x="1304" y="605"/>
                </a:cxn>
                <a:cxn ang="0">
                  <a:pos x="1348" y="573"/>
                </a:cxn>
                <a:cxn ang="0">
                  <a:pos x="1376" y="491"/>
                </a:cxn>
                <a:cxn ang="0">
                  <a:pos x="1364" y="467"/>
                </a:cxn>
                <a:cxn ang="0">
                  <a:pos x="1364" y="463"/>
                </a:cxn>
                <a:cxn ang="0">
                  <a:pos x="1365" y="366"/>
                </a:cxn>
                <a:cxn ang="0">
                  <a:pos x="1368" y="321"/>
                </a:cxn>
                <a:cxn ang="0">
                  <a:pos x="1368" y="317"/>
                </a:cxn>
                <a:cxn ang="0">
                  <a:pos x="1341" y="252"/>
                </a:cxn>
                <a:cxn ang="0">
                  <a:pos x="1352" y="207"/>
                </a:cxn>
                <a:cxn ang="0">
                  <a:pos x="1308" y="199"/>
                </a:cxn>
                <a:cxn ang="0">
                  <a:pos x="1312" y="187"/>
                </a:cxn>
                <a:cxn ang="0">
                  <a:pos x="1172" y="155"/>
                </a:cxn>
                <a:cxn ang="0">
                  <a:pos x="1092" y="108"/>
                </a:cxn>
                <a:cxn ang="0">
                  <a:pos x="1056" y="83"/>
                </a:cxn>
                <a:cxn ang="0">
                  <a:pos x="916" y="78"/>
                </a:cxn>
                <a:cxn ang="0">
                  <a:pos x="916" y="17"/>
                </a:cxn>
                <a:cxn ang="0">
                  <a:pos x="639" y="81"/>
                </a:cxn>
                <a:cxn ang="0">
                  <a:pos x="615" y="173"/>
                </a:cxn>
                <a:cxn ang="0">
                  <a:pos x="569" y="185"/>
                </a:cxn>
                <a:cxn ang="0">
                  <a:pos x="496" y="230"/>
                </a:cxn>
                <a:cxn ang="0">
                  <a:pos x="451" y="250"/>
                </a:cxn>
                <a:cxn ang="0">
                  <a:pos x="414" y="313"/>
                </a:cxn>
                <a:cxn ang="0">
                  <a:pos x="316" y="419"/>
                </a:cxn>
                <a:cxn ang="0">
                  <a:pos x="180" y="413"/>
                </a:cxn>
                <a:cxn ang="0">
                  <a:pos x="133" y="427"/>
                </a:cxn>
                <a:cxn ang="0">
                  <a:pos x="92" y="398"/>
                </a:cxn>
                <a:cxn ang="0">
                  <a:pos x="16" y="382"/>
                </a:cxn>
              </a:cxnLst>
              <a:rect l="0" t="0" r="r" b="b"/>
              <a:pathLst>
                <a:path w="1376" h="1215">
                  <a:moveTo>
                    <a:pt x="16" y="382"/>
                  </a:moveTo>
                  <a:cubicBezTo>
                    <a:pt x="0" y="382"/>
                    <a:pt x="0" y="382"/>
                    <a:pt x="0" y="382"/>
                  </a:cubicBezTo>
                  <a:cubicBezTo>
                    <a:pt x="0" y="466"/>
                    <a:pt x="91" y="531"/>
                    <a:pt x="129" y="601"/>
                  </a:cubicBezTo>
                  <a:cubicBezTo>
                    <a:pt x="146" y="633"/>
                    <a:pt x="143" y="683"/>
                    <a:pt x="173" y="708"/>
                  </a:cubicBezTo>
                  <a:cubicBezTo>
                    <a:pt x="200" y="731"/>
                    <a:pt x="240" y="763"/>
                    <a:pt x="273" y="777"/>
                  </a:cubicBezTo>
                  <a:cubicBezTo>
                    <a:pt x="298" y="788"/>
                    <a:pt x="337" y="789"/>
                    <a:pt x="353" y="813"/>
                  </a:cubicBezTo>
                  <a:cubicBezTo>
                    <a:pt x="364" y="829"/>
                    <a:pt x="360" y="854"/>
                    <a:pt x="360" y="873"/>
                  </a:cubicBezTo>
                  <a:cubicBezTo>
                    <a:pt x="436" y="873"/>
                    <a:pt x="436" y="873"/>
                    <a:pt x="436" y="873"/>
                  </a:cubicBezTo>
                  <a:cubicBezTo>
                    <a:pt x="431" y="974"/>
                    <a:pt x="431" y="974"/>
                    <a:pt x="431" y="974"/>
                  </a:cubicBezTo>
                  <a:cubicBezTo>
                    <a:pt x="497" y="1064"/>
                    <a:pt x="497" y="1064"/>
                    <a:pt x="497" y="1064"/>
                  </a:cubicBezTo>
                  <a:cubicBezTo>
                    <a:pt x="596" y="1079"/>
                    <a:pt x="596" y="1079"/>
                    <a:pt x="596" y="1079"/>
                  </a:cubicBezTo>
                  <a:cubicBezTo>
                    <a:pt x="668" y="1100"/>
                    <a:pt x="668" y="1100"/>
                    <a:pt x="668" y="1100"/>
                  </a:cubicBezTo>
                  <a:cubicBezTo>
                    <a:pt x="665" y="1115"/>
                    <a:pt x="661" y="1134"/>
                    <a:pt x="674" y="1146"/>
                  </a:cubicBezTo>
                  <a:cubicBezTo>
                    <a:pt x="688" y="1159"/>
                    <a:pt x="709" y="1149"/>
                    <a:pt x="712" y="1173"/>
                  </a:cubicBezTo>
                  <a:cubicBezTo>
                    <a:pt x="738" y="1171"/>
                    <a:pt x="762" y="1161"/>
                    <a:pt x="788" y="1166"/>
                  </a:cubicBezTo>
                  <a:cubicBezTo>
                    <a:pt x="822" y="1173"/>
                    <a:pt x="855" y="1197"/>
                    <a:pt x="888" y="1200"/>
                  </a:cubicBezTo>
                  <a:cubicBezTo>
                    <a:pt x="920" y="1203"/>
                    <a:pt x="953" y="1190"/>
                    <a:pt x="984" y="1191"/>
                  </a:cubicBezTo>
                  <a:cubicBezTo>
                    <a:pt x="1007" y="1192"/>
                    <a:pt x="1049" y="1215"/>
                    <a:pt x="1068" y="1207"/>
                  </a:cubicBezTo>
                  <a:cubicBezTo>
                    <a:pt x="1153" y="1173"/>
                    <a:pt x="1184" y="1046"/>
                    <a:pt x="1272" y="1019"/>
                  </a:cubicBezTo>
                  <a:cubicBezTo>
                    <a:pt x="1247" y="980"/>
                    <a:pt x="1265" y="985"/>
                    <a:pt x="1273" y="946"/>
                  </a:cubicBezTo>
                  <a:cubicBezTo>
                    <a:pt x="1277" y="929"/>
                    <a:pt x="1264" y="914"/>
                    <a:pt x="1273" y="898"/>
                  </a:cubicBezTo>
                  <a:cubicBezTo>
                    <a:pt x="1280" y="885"/>
                    <a:pt x="1298" y="883"/>
                    <a:pt x="1308" y="872"/>
                  </a:cubicBezTo>
                  <a:cubicBezTo>
                    <a:pt x="1339" y="838"/>
                    <a:pt x="1368" y="782"/>
                    <a:pt x="1368" y="735"/>
                  </a:cubicBezTo>
                  <a:cubicBezTo>
                    <a:pt x="1336" y="723"/>
                    <a:pt x="1336" y="723"/>
                    <a:pt x="1336" y="723"/>
                  </a:cubicBezTo>
                  <a:cubicBezTo>
                    <a:pt x="1336" y="685"/>
                    <a:pt x="1327" y="663"/>
                    <a:pt x="1344" y="625"/>
                  </a:cubicBezTo>
                  <a:cubicBezTo>
                    <a:pt x="1332" y="609"/>
                    <a:pt x="1332" y="609"/>
                    <a:pt x="1332" y="609"/>
                  </a:cubicBezTo>
                  <a:cubicBezTo>
                    <a:pt x="1304" y="605"/>
                    <a:pt x="1304" y="605"/>
                    <a:pt x="1304" y="605"/>
                  </a:cubicBezTo>
                  <a:cubicBezTo>
                    <a:pt x="1311" y="578"/>
                    <a:pt x="1324" y="579"/>
                    <a:pt x="1348" y="573"/>
                  </a:cubicBezTo>
                  <a:cubicBezTo>
                    <a:pt x="1343" y="534"/>
                    <a:pt x="1359" y="524"/>
                    <a:pt x="1376" y="491"/>
                  </a:cubicBezTo>
                  <a:cubicBezTo>
                    <a:pt x="1364" y="484"/>
                    <a:pt x="1360" y="481"/>
                    <a:pt x="1364" y="467"/>
                  </a:cubicBezTo>
                  <a:cubicBezTo>
                    <a:pt x="1364" y="463"/>
                    <a:pt x="1364" y="463"/>
                    <a:pt x="1364" y="463"/>
                  </a:cubicBezTo>
                  <a:cubicBezTo>
                    <a:pt x="1344" y="425"/>
                    <a:pt x="1365" y="404"/>
                    <a:pt x="1365" y="366"/>
                  </a:cubicBezTo>
                  <a:cubicBezTo>
                    <a:pt x="1365" y="345"/>
                    <a:pt x="1354" y="342"/>
                    <a:pt x="1368" y="321"/>
                  </a:cubicBezTo>
                  <a:cubicBezTo>
                    <a:pt x="1368" y="317"/>
                    <a:pt x="1368" y="317"/>
                    <a:pt x="1368" y="317"/>
                  </a:cubicBezTo>
                  <a:cubicBezTo>
                    <a:pt x="1341" y="252"/>
                    <a:pt x="1341" y="252"/>
                    <a:pt x="1341" y="252"/>
                  </a:cubicBezTo>
                  <a:cubicBezTo>
                    <a:pt x="1352" y="207"/>
                    <a:pt x="1352" y="207"/>
                    <a:pt x="1352" y="207"/>
                  </a:cubicBezTo>
                  <a:cubicBezTo>
                    <a:pt x="1308" y="199"/>
                    <a:pt x="1308" y="199"/>
                    <a:pt x="1308" y="199"/>
                  </a:cubicBezTo>
                  <a:cubicBezTo>
                    <a:pt x="1312" y="187"/>
                    <a:pt x="1312" y="187"/>
                    <a:pt x="1312" y="187"/>
                  </a:cubicBezTo>
                  <a:cubicBezTo>
                    <a:pt x="1265" y="162"/>
                    <a:pt x="1224" y="155"/>
                    <a:pt x="1172" y="155"/>
                  </a:cubicBezTo>
                  <a:cubicBezTo>
                    <a:pt x="1160" y="114"/>
                    <a:pt x="1123" y="120"/>
                    <a:pt x="1092" y="108"/>
                  </a:cubicBezTo>
                  <a:cubicBezTo>
                    <a:pt x="1078" y="102"/>
                    <a:pt x="1071" y="88"/>
                    <a:pt x="1056" y="83"/>
                  </a:cubicBezTo>
                  <a:cubicBezTo>
                    <a:pt x="1014" y="69"/>
                    <a:pt x="960" y="78"/>
                    <a:pt x="916" y="78"/>
                  </a:cubicBezTo>
                  <a:cubicBezTo>
                    <a:pt x="916" y="17"/>
                    <a:pt x="916" y="17"/>
                    <a:pt x="916" y="17"/>
                  </a:cubicBezTo>
                  <a:cubicBezTo>
                    <a:pt x="825" y="16"/>
                    <a:pt x="707" y="0"/>
                    <a:pt x="639" y="81"/>
                  </a:cubicBezTo>
                  <a:cubicBezTo>
                    <a:pt x="618" y="105"/>
                    <a:pt x="645" y="151"/>
                    <a:pt x="615" y="173"/>
                  </a:cubicBezTo>
                  <a:cubicBezTo>
                    <a:pt x="603" y="182"/>
                    <a:pt x="584" y="179"/>
                    <a:pt x="569" y="185"/>
                  </a:cubicBezTo>
                  <a:cubicBezTo>
                    <a:pt x="542" y="196"/>
                    <a:pt x="522" y="217"/>
                    <a:pt x="496" y="230"/>
                  </a:cubicBezTo>
                  <a:cubicBezTo>
                    <a:pt x="482" y="237"/>
                    <a:pt x="463" y="238"/>
                    <a:pt x="451" y="250"/>
                  </a:cubicBezTo>
                  <a:cubicBezTo>
                    <a:pt x="433" y="267"/>
                    <a:pt x="427" y="293"/>
                    <a:pt x="414" y="313"/>
                  </a:cubicBezTo>
                  <a:cubicBezTo>
                    <a:pt x="393" y="343"/>
                    <a:pt x="347" y="400"/>
                    <a:pt x="316" y="419"/>
                  </a:cubicBezTo>
                  <a:cubicBezTo>
                    <a:pt x="261" y="452"/>
                    <a:pt x="235" y="412"/>
                    <a:pt x="180" y="413"/>
                  </a:cubicBezTo>
                  <a:cubicBezTo>
                    <a:pt x="163" y="413"/>
                    <a:pt x="150" y="431"/>
                    <a:pt x="133" y="427"/>
                  </a:cubicBezTo>
                  <a:cubicBezTo>
                    <a:pt x="117" y="423"/>
                    <a:pt x="108" y="403"/>
                    <a:pt x="92" y="398"/>
                  </a:cubicBezTo>
                  <a:cubicBezTo>
                    <a:pt x="64" y="390"/>
                    <a:pt x="35" y="421"/>
                    <a:pt x="16" y="382"/>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64" name="Freeform 62">
              <a:extLst>
                <a:ext uri="{FF2B5EF4-FFF2-40B4-BE49-F238E27FC236}">
                  <a16:creationId xmlns:a16="http://schemas.microsoft.com/office/drawing/2014/main" id="{16862143-E14A-4A03-AA9C-1204D761114A}"/>
                </a:ext>
              </a:extLst>
            </p:cNvPr>
            <p:cNvSpPr>
              <a:spLocks noEditPoints="1"/>
            </p:cNvSpPr>
            <p:nvPr/>
          </p:nvSpPr>
          <p:spPr bwMode="auto">
            <a:xfrm>
              <a:off x="3319463" y="3227388"/>
              <a:ext cx="190500" cy="395288"/>
            </a:xfrm>
            <a:custGeom>
              <a:avLst/>
              <a:gdLst/>
              <a:ahLst/>
              <a:cxnLst>
                <a:cxn ang="0">
                  <a:pos x="172" y="70"/>
                </a:cxn>
                <a:cxn ang="0">
                  <a:pos x="212" y="134"/>
                </a:cxn>
                <a:cxn ang="0">
                  <a:pos x="210" y="155"/>
                </a:cxn>
                <a:cxn ang="0">
                  <a:pos x="264" y="242"/>
                </a:cxn>
                <a:cxn ang="0">
                  <a:pos x="191" y="295"/>
                </a:cxn>
                <a:cxn ang="0">
                  <a:pos x="211" y="342"/>
                </a:cxn>
                <a:cxn ang="0">
                  <a:pos x="191" y="386"/>
                </a:cxn>
                <a:cxn ang="0">
                  <a:pos x="203" y="434"/>
                </a:cxn>
                <a:cxn ang="0">
                  <a:pos x="240" y="542"/>
                </a:cxn>
                <a:cxn ang="0">
                  <a:pos x="240" y="546"/>
                </a:cxn>
                <a:cxn ang="0">
                  <a:pos x="208" y="574"/>
                </a:cxn>
                <a:cxn ang="0">
                  <a:pos x="143" y="610"/>
                </a:cxn>
                <a:cxn ang="0">
                  <a:pos x="139" y="702"/>
                </a:cxn>
                <a:cxn ang="0">
                  <a:pos x="95" y="759"/>
                </a:cxn>
                <a:cxn ang="0">
                  <a:pos x="113" y="783"/>
                </a:cxn>
                <a:cxn ang="0">
                  <a:pos x="180" y="822"/>
                </a:cxn>
                <a:cxn ang="0">
                  <a:pos x="256" y="930"/>
                </a:cxn>
                <a:cxn ang="0">
                  <a:pos x="392" y="902"/>
                </a:cxn>
                <a:cxn ang="0">
                  <a:pos x="413" y="946"/>
                </a:cxn>
                <a:cxn ang="0">
                  <a:pos x="418" y="1046"/>
                </a:cxn>
                <a:cxn ang="0">
                  <a:pos x="366" y="1147"/>
                </a:cxn>
                <a:cxn ang="0">
                  <a:pos x="385" y="1186"/>
                </a:cxn>
                <a:cxn ang="0">
                  <a:pos x="425" y="1247"/>
                </a:cxn>
                <a:cxn ang="0">
                  <a:pos x="520" y="1322"/>
                </a:cxn>
                <a:cxn ang="0">
                  <a:pos x="500" y="1354"/>
                </a:cxn>
                <a:cxn ang="0">
                  <a:pos x="500" y="1358"/>
                </a:cxn>
                <a:cxn ang="0">
                  <a:pos x="508" y="1378"/>
                </a:cxn>
                <a:cxn ang="0">
                  <a:pos x="551" y="1372"/>
                </a:cxn>
                <a:cxn ang="0">
                  <a:pos x="520" y="1282"/>
                </a:cxn>
                <a:cxn ang="0">
                  <a:pos x="520" y="1278"/>
                </a:cxn>
                <a:cxn ang="0">
                  <a:pos x="558" y="1215"/>
                </a:cxn>
                <a:cxn ang="0">
                  <a:pos x="635" y="1192"/>
                </a:cxn>
                <a:cxn ang="0">
                  <a:pos x="644" y="1138"/>
                </a:cxn>
                <a:cxn ang="0">
                  <a:pos x="652" y="1079"/>
                </a:cxn>
                <a:cxn ang="0">
                  <a:pos x="643" y="1038"/>
                </a:cxn>
                <a:cxn ang="0">
                  <a:pos x="649" y="938"/>
                </a:cxn>
                <a:cxn ang="0">
                  <a:pos x="505" y="764"/>
                </a:cxn>
                <a:cxn ang="0">
                  <a:pos x="431" y="722"/>
                </a:cxn>
                <a:cxn ang="0">
                  <a:pos x="422" y="611"/>
                </a:cxn>
                <a:cxn ang="0">
                  <a:pos x="396" y="514"/>
                </a:cxn>
                <a:cxn ang="0">
                  <a:pos x="440" y="414"/>
                </a:cxn>
                <a:cxn ang="0">
                  <a:pos x="504" y="414"/>
                </a:cxn>
                <a:cxn ang="0">
                  <a:pos x="438" y="322"/>
                </a:cxn>
                <a:cxn ang="0">
                  <a:pos x="444" y="267"/>
                </a:cxn>
                <a:cxn ang="0">
                  <a:pos x="432" y="226"/>
                </a:cxn>
                <a:cxn ang="0">
                  <a:pos x="414" y="130"/>
                </a:cxn>
                <a:cxn ang="0">
                  <a:pos x="312" y="78"/>
                </a:cxn>
                <a:cxn ang="0">
                  <a:pos x="180" y="46"/>
                </a:cxn>
                <a:cxn ang="0">
                  <a:pos x="140" y="33"/>
                </a:cxn>
                <a:cxn ang="0">
                  <a:pos x="172" y="70"/>
                </a:cxn>
                <a:cxn ang="0">
                  <a:pos x="0" y="890"/>
                </a:cxn>
                <a:cxn ang="0">
                  <a:pos x="4" y="894"/>
                </a:cxn>
                <a:cxn ang="0">
                  <a:pos x="0" y="890"/>
                </a:cxn>
              </a:cxnLst>
              <a:rect l="0" t="0" r="r" b="b"/>
              <a:pathLst>
                <a:path w="671" h="1383">
                  <a:moveTo>
                    <a:pt x="172" y="70"/>
                  </a:moveTo>
                  <a:cubicBezTo>
                    <a:pt x="212" y="134"/>
                    <a:pt x="212" y="134"/>
                    <a:pt x="212" y="134"/>
                  </a:cubicBezTo>
                  <a:cubicBezTo>
                    <a:pt x="210" y="155"/>
                    <a:pt x="210" y="155"/>
                    <a:pt x="210" y="155"/>
                  </a:cubicBezTo>
                  <a:cubicBezTo>
                    <a:pt x="264" y="242"/>
                    <a:pt x="264" y="242"/>
                    <a:pt x="264" y="242"/>
                  </a:cubicBezTo>
                  <a:cubicBezTo>
                    <a:pt x="250" y="248"/>
                    <a:pt x="191" y="282"/>
                    <a:pt x="191" y="295"/>
                  </a:cubicBezTo>
                  <a:cubicBezTo>
                    <a:pt x="191" y="312"/>
                    <a:pt x="211" y="325"/>
                    <a:pt x="211" y="342"/>
                  </a:cubicBezTo>
                  <a:cubicBezTo>
                    <a:pt x="210" y="359"/>
                    <a:pt x="193" y="370"/>
                    <a:pt x="191" y="386"/>
                  </a:cubicBezTo>
                  <a:cubicBezTo>
                    <a:pt x="188" y="403"/>
                    <a:pt x="201" y="418"/>
                    <a:pt x="203" y="434"/>
                  </a:cubicBezTo>
                  <a:cubicBezTo>
                    <a:pt x="208" y="470"/>
                    <a:pt x="170" y="554"/>
                    <a:pt x="240" y="542"/>
                  </a:cubicBezTo>
                  <a:cubicBezTo>
                    <a:pt x="240" y="546"/>
                    <a:pt x="240" y="546"/>
                    <a:pt x="240" y="546"/>
                  </a:cubicBezTo>
                  <a:cubicBezTo>
                    <a:pt x="228" y="554"/>
                    <a:pt x="220" y="567"/>
                    <a:pt x="208" y="574"/>
                  </a:cubicBezTo>
                  <a:cubicBezTo>
                    <a:pt x="182" y="588"/>
                    <a:pt x="155" y="577"/>
                    <a:pt x="143" y="610"/>
                  </a:cubicBezTo>
                  <a:cubicBezTo>
                    <a:pt x="133" y="637"/>
                    <a:pt x="151" y="672"/>
                    <a:pt x="139" y="702"/>
                  </a:cubicBezTo>
                  <a:cubicBezTo>
                    <a:pt x="131" y="722"/>
                    <a:pt x="97" y="742"/>
                    <a:pt x="95" y="759"/>
                  </a:cubicBezTo>
                  <a:cubicBezTo>
                    <a:pt x="94" y="769"/>
                    <a:pt x="108" y="776"/>
                    <a:pt x="113" y="783"/>
                  </a:cubicBezTo>
                  <a:cubicBezTo>
                    <a:pt x="131" y="805"/>
                    <a:pt x="146" y="842"/>
                    <a:pt x="180" y="822"/>
                  </a:cubicBezTo>
                  <a:cubicBezTo>
                    <a:pt x="256" y="930"/>
                    <a:pt x="256" y="930"/>
                    <a:pt x="256" y="930"/>
                  </a:cubicBezTo>
                  <a:cubicBezTo>
                    <a:pt x="392" y="902"/>
                    <a:pt x="392" y="902"/>
                    <a:pt x="392" y="902"/>
                  </a:cubicBezTo>
                  <a:cubicBezTo>
                    <a:pt x="395" y="919"/>
                    <a:pt x="408" y="930"/>
                    <a:pt x="413" y="946"/>
                  </a:cubicBezTo>
                  <a:cubicBezTo>
                    <a:pt x="423" y="974"/>
                    <a:pt x="422" y="1017"/>
                    <a:pt x="418" y="1046"/>
                  </a:cubicBezTo>
                  <a:cubicBezTo>
                    <a:pt x="412" y="1082"/>
                    <a:pt x="372" y="1113"/>
                    <a:pt x="366" y="1147"/>
                  </a:cubicBezTo>
                  <a:cubicBezTo>
                    <a:pt x="362" y="1163"/>
                    <a:pt x="378" y="1173"/>
                    <a:pt x="385" y="1186"/>
                  </a:cubicBezTo>
                  <a:cubicBezTo>
                    <a:pt x="399" y="1213"/>
                    <a:pt x="404" y="1224"/>
                    <a:pt x="425" y="1247"/>
                  </a:cubicBezTo>
                  <a:cubicBezTo>
                    <a:pt x="448" y="1273"/>
                    <a:pt x="481" y="1327"/>
                    <a:pt x="520" y="1322"/>
                  </a:cubicBezTo>
                  <a:cubicBezTo>
                    <a:pt x="500" y="1354"/>
                    <a:pt x="500" y="1354"/>
                    <a:pt x="500" y="1354"/>
                  </a:cubicBezTo>
                  <a:cubicBezTo>
                    <a:pt x="500" y="1358"/>
                    <a:pt x="500" y="1358"/>
                    <a:pt x="500" y="1358"/>
                  </a:cubicBezTo>
                  <a:cubicBezTo>
                    <a:pt x="508" y="1378"/>
                    <a:pt x="508" y="1378"/>
                    <a:pt x="508" y="1378"/>
                  </a:cubicBezTo>
                  <a:cubicBezTo>
                    <a:pt x="519" y="1378"/>
                    <a:pt x="544" y="1383"/>
                    <a:pt x="551" y="1372"/>
                  </a:cubicBezTo>
                  <a:cubicBezTo>
                    <a:pt x="568" y="1348"/>
                    <a:pt x="548" y="1288"/>
                    <a:pt x="520" y="1282"/>
                  </a:cubicBezTo>
                  <a:cubicBezTo>
                    <a:pt x="520" y="1278"/>
                    <a:pt x="520" y="1278"/>
                    <a:pt x="520" y="1278"/>
                  </a:cubicBezTo>
                  <a:cubicBezTo>
                    <a:pt x="551" y="1263"/>
                    <a:pt x="537" y="1236"/>
                    <a:pt x="558" y="1215"/>
                  </a:cubicBezTo>
                  <a:cubicBezTo>
                    <a:pt x="576" y="1197"/>
                    <a:pt x="613" y="1212"/>
                    <a:pt x="635" y="1192"/>
                  </a:cubicBezTo>
                  <a:cubicBezTo>
                    <a:pt x="652" y="1177"/>
                    <a:pt x="644" y="1158"/>
                    <a:pt x="644" y="1138"/>
                  </a:cubicBezTo>
                  <a:cubicBezTo>
                    <a:pt x="644" y="1118"/>
                    <a:pt x="653" y="1099"/>
                    <a:pt x="652" y="1079"/>
                  </a:cubicBezTo>
                  <a:cubicBezTo>
                    <a:pt x="652" y="1065"/>
                    <a:pt x="643" y="1053"/>
                    <a:pt x="643" y="1038"/>
                  </a:cubicBezTo>
                  <a:cubicBezTo>
                    <a:pt x="643" y="1004"/>
                    <a:pt x="671" y="973"/>
                    <a:pt x="649" y="938"/>
                  </a:cubicBezTo>
                  <a:cubicBezTo>
                    <a:pt x="613" y="880"/>
                    <a:pt x="555" y="811"/>
                    <a:pt x="505" y="764"/>
                  </a:cubicBezTo>
                  <a:cubicBezTo>
                    <a:pt x="487" y="746"/>
                    <a:pt x="439" y="743"/>
                    <a:pt x="431" y="722"/>
                  </a:cubicBezTo>
                  <a:cubicBezTo>
                    <a:pt x="417" y="690"/>
                    <a:pt x="429" y="645"/>
                    <a:pt x="422" y="611"/>
                  </a:cubicBezTo>
                  <a:cubicBezTo>
                    <a:pt x="415" y="577"/>
                    <a:pt x="390" y="551"/>
                    <a:pt x="396" y="514"/>
                  </a:cubicBezTo>
                  <a:cubicBezTo>
                    <a:pt x="403" y="476"/>
                    <a:pt x="439" y="455"/>
                    <a:pt x="440" y="414"/>
                  </a:cubicBezTo>
                  <a:cubicBezTo>
                    <a:pt x="504" y="414"/>
                    <a:pt x="504" y="414"/>
                    <a:pt x="504" y="414"/>
                  </a:cubicBezTo>
                  <a:cubicBezTo>
                    <a:pt x="491" y="378"/>
                    <a:pt x="445" y="360"/>
                    <a:pt x="438" y="322"/>
                  </a:cubicBezTo>
                  <a:cubicBezTo>
                    <a:pt x="434" y="305"/>
                    <a:pt x="444" y="284"/>
                    <a:pt x="444" y="267"/>
                  </a:cubicBezTo>
                  <a:cubicBezTo>
                    <a:pt x="444" y="252"/>
                    <a:pt x="435" y="240"/>
                    <a:pt x="432" y="226"/>
                  </a:cubicBezTo>
                  <a:cubicBezTo>
                    <a:pt x="425" y="197"/>
                    <a:pt x="429" y="155"/>
                    <a:pt x="414" y="130"/>
                  </a:cubicBezTo>
                  <a:cubicBezTo>
                    <a:pt x="400" y="107"/>
                    <a:pt x="313" y="0"/>
                    <a:pt x="312" y="78"/>
                  </a:cubicBezTo>
                  <a:cubicBezTo>
                    <a:pt x="270" y="58"/>
                    <a:pt x="224" y="57"/>
                    <a:pt x="180" y="46"/>
                  </a:cubicBezTo>
                  <a:cubicBezTo>
                    <a:pt x="169" y="43"/>
                    <a:pt x="151" y="20"/>
                    <a:pt x="140" y="33"/>
                  </a:cubicBezTo>
                  <a:cubicBezTo>
                    <a:pt x="126" y="50"/>
                    <a:pt x="152" y="93"/>
                    <a:pt x="172" y="70"/>
                  </a:cubicBezTo>
                  <a:moveTo>
                    <a:pt x="0" y="890"/>
                  </a:moveTo>
                  <a:cubicBezTo>
                    <a:pt x="4" y="894"/>
                    <a:pt x="4" y="894"/>
                    <a:pt x="4" y="894"/>
                  </a:cubicBezTo>
                  <a:lnTo>
                    <a:pt x="0" y="89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65" name="Freeform 63">
              <a:extLst>
                <a:ext uri="{FF2B5EF4-FFF2-40B4-BE49-F238E27FC236}">
                  <a16:creationId xmlns:a16="http://schemas.microsoft.com/office/drawing/2014/main" id="{AD189A86-B746-4C94-AF25-46F2C76FAEFD}"/>
                </a:ext>
              </a:extLst>
            </p:cNvPr>
            <p:cNvSpPr>
              <a:spLocks/>
            </p:cNvSpPr>
            <p:nvPr/>
          </p:nvSpPr>
          <p:spPr bwMode="auto">
            <a:xfrm>
              <a:off x="2819400" y="3181350"/>
              <a:ext cx="584200" cy="493713"/>
            </a:xfrm>
            <a:custGeom>
              <a:avLst/>
              <a:gdLst/>
              <a:ahLst/>
              <a:cxnLst>
                <a:cxn ang="0">
                  <a:pos x="1110" y="181"/>
                </a:cxn>
                <a:cxn ang="0">
                  <a:pos x="1150" y="391"/>
                </a:cxn>
                <a:cxn ang="0">
                  <a:pos x="1143" y="463"/>
                </a:cxn>
                <a:cxn ang="0">
                  <a:pos x="1108" y="588"/>
                </a:cxn>
                <a:cxn ang="0">
                  <a:pos x="1228" y="733"/>
                </a:cxn>
                <a:cxn ang="0">
                  <a:pos x="1322" y="733"/>
                </a:cxn>
                <a:cxn ang="0">
                  <a:pos x="1358" y="697"/>
                </a:cxn>
                <a:cxn ang="0">
                  <a:pos x="1334" y="902"/>
                </a:cxn>
                <a:cxn ang="0">
                  <a:pos x="1218" y="866"/>
                </a:cxn>
                <a:cxn ang="0">
                  <a:pos x="1146" y="818"/>
                </a:cxn>
                <a:cxn ang="0">
                  <a:pos x="1034" y="710"/>
                </a:cxn>
                <a:cxn ang="0">
                  <a:pos x="962" y="661"/>
                </a:cxn>
                <a:cxn ang="0">
                  <a:pos x="878" y="592"/>
                </a:cxn>
                <a:cxn ang="0">
                  <a:pos x="782" y="649"/>
                </a:cxn>
                <a:cxn ang="0">
                  <a:pos x="591" y="528"/>
                </a:cxn>
                <a:cxn ang="0">
                  <a:pos x="482" y="547"/>
                </a:cxn>
                <a:cxn ang="0">
                  <a:pos x="438" y="532"/>
                </a:cxn>
                <a:cxn ang="0">
                  <a:pos x="386" y="475"/>
                </a:cxn>
                <a:cxn ang="0">
                  <a:pos x="362" y="560"/>
                </a:cxn>
                <a:cxn ang="0">
                  <a:pos x="357" y="729"/>
                </a:cxn>
                <a:cxn ang="0">
                  <a:pos x="102" y="838"/>
                </a:cxn>
                <a:cxn ang="0">
                  <a:pos x="6" y="894"/>
                </a:cxn>
                <a:cxn ang="0">
                  <a:pos x="6" y="1277"/>
                </a:cxn>
                <a:cxn ang="0">
                  <a:pos x="86" y="1498"/>
                </a:cxn>
                <a:cxn ang="0">
                  <a:pos x="394" y="1628"/>
                </a:cxn>
                <a:cxn ang="0">
                  <a:pos x="558" y="1675"/>
                </a:cxn>
                <a:cxn ang="0">
                  <a:pos x="690" y="1717"/>
                </a:cxn>
                <a:cxn ang="0">
                  <a:pos x="818" y="1729"/>
                </a:cxn>
                <a:cxn ang="0">
                  <a:pos x="918" y="1667"/>
                </a:cxn>
                <a:cxn ang="0">
                  <a:pos x="1018" y="1543"/>
                </a:cxn>
                <a:cxn ang="0">
                  <a:pos x="1138" y="1466"/>
                </a:cxn>
                <a:cxn ang="0">
                  <a:pos x="1210" y="1374"/>
                </a:cxn>
                <a:cxn ang="0">
                  <a:pos x="1398" y="1301"/>
                </a:cxn>
                <a:cxn ang="0">
                  <a:pos x="1442" y="1188"/>
                </a:cxn>
                <a:cxn ang="0">
                  <a:pos x="1954" y="1023"/>
                </a:cxn>
                <a:cxn ang="0">
                  <a:pos x="1870" y="951"/>
                </a:cxn>
                <a:cxn ang="0">
                  <a:pos x="1922" y="789"/>
                </a:cxn>
                <a:cxn ang="0">
                  <a:pos x="2018" y="725"/>
                </a:cxn>
                <a:cxn ang="0">
                  <a:pos x="1982" y="616"/>
                </a:cxn>
                <a:cxn ang="0">
                  <a:pos x="1989" y="524"/>
                </a:cxn>
                <a:cxn ang="0">
                  <a:pos x="2002" y="459"/>
                </a:cxn>
                <a:cxn ang="0">
                  <a:pos x="2022" y="355"/>
                </a:cxn>
                <a:cxn ang="0">
                  <a:pos x="1918" y="250"/>
                </a:cxn>
                <a:cxn ang="0">
                  <a:pos x="1838" y="185"/>
                </a:cxn>
                <a:cxn ang="0">
                  <a:pos x="1687" y="118"/>
                </a:cxn>
                <a:cxn ang="0">
                  <a:pos x="1582" y="66"/>
                </a:cxn>
                <a:cxn ang="0">
                  <a:pos x="1286" y="38"/>
                </a:cxn>
              </a:cxnLst>
              <a:rect l="0" t="0" r="r" b="b"/>
              <a:pathLst>
                <a:path w="2046" h="1732">
                  <a:moveTo>
                    <a:pt x="1202" y="52"/>
                  </a:moveTo>
                  <a:cubicBezTo>
                    <a:pt x="1222" y="108"/>
                    <a:pt x="1156" y="162"/>
                    <a:pt x="1110" y="181"/>
                  </a:cubicBezTo>
                  <a:cubicBezTo>
                    <a:pt x="1118" y="211"/>
                    <a:pt x="1147" y="237"/>
                    <a:pt x="1158" y="270"/>
                  </a:cubicBezTo>
                  <a:cubicBezTo>
                    <a:pt x="1168" y="301"/>
                    <a:pt x="1148" y="356"/>
                    <a:pt x="1150" y="391"/>
                  </a:cubicBezTo>
                  <a:cubicBezTo>
                    <a:pt x="1150" y="404"/>
                    <a:pt x="1164" y="419"/>
                    <a:pt x="1162" y="431"/>
                  </a:cubicBezTo>
                  <a:cubicBezTo>
                    <a:pt x="1160" y="442"/>
                    <a:pt x="1147" y="452"/>
                    <a:pt x="1143" y="463"/>
                  </a:cubicBezTo>
                  <a:cubicBezTo>
                    <a:pt x="1135" y="488"/>
                    <a:pt x="1133" y="515"/>
                    <a:pt x="1124" y="540"/>
                  </a:cubicBezTo>
                  <a:cubicBezTo>
                    <a:pt x="1117" y="556"/>
                    <a:pt x="1104" y="570"/>
                    <a:pt x="1108" y="588"/>
                  </a:cubicBezTo>
                  <a:cubicBezTo>
                    <a:pt x="1121" y="639"/>
                    <a:pt x="1146" y="650"/>
                    <a:pt x="1182" y="681"/>
                  </a:cubicBezTo>
                  <a:cubicBezTo>
                    <a:pt x="1198" y="695"/>
                    <a:pt x="1211" y="722"/>
                    <a:pt x="1228" y="733"/>
                  </a:cubicBezTo>
                  <a:cubicBezTo>
                    <a:pt x="1243" y="743"/>
                    <a:pt x="1304" y="746"/>
                    <a:pt x="1322" y="741"/>
                  </a:cubicBezTo>
                  <a:cubicBezTo>
                    <a:pt x="1322" y="733"/>
                    <a:pt x="1322" y="733"/>
                    <a:pt x="1322" y="733"/>
                  </a:cubicBezTo>
                  <a:cubicBezTo>
                    <a:pt x="1306" y="729"/>
                    <a:pt x="1306" y="729"/>
                    <a:pt x="1306" y="729"/>
                  </a:cubicBezTo>
                  <a:cubicBezTo>
                    <a:pt x="1316" y="707"/>
                    <a:pt x="1334" y="700"/>
                    <a:pt x="1358" y="697"/>
                  </a:cubicBezTo>
                  <a:cubicBezTo>
                    <a:pt x="1358" y="918"/>
                    <a:pt x="1358" y="918"/>
                    <a:pt x="1358" y="918"/>
                  </a:cubicBezTo>
                  <a:cubicBezTo>
                    <a:pt x="1334" y="902"/>
                    <a:pt x="1334" y="902"/>
                    <a:pt x="1334" y="902"/>
                  </a:cubicBezTo>
                  <a:cubicBezTo>
                    <a:pt x="1350" y="886"/>
                    <a:pt x="1350" y="886"/>
                    <a:pt x="1350" y="886"/>
                  </a:cubicBezTo>
                  <a:cubicBezTo>
                    <a:pt x="1312" y="868"/>
                    <a:pt x="1215" y="954"/>
                    <a:pt x="1218" y="866"/>
                  </a:cubicBezTo>
                  <a:cubicBezTo>
                    <a:pt x="1186" y="822"/>
                    <a:pt x="1186" y="822"/>
                    <a:pt x="1186" y="822"/>
                  </a:cubicBezTo>
                  <a:cubicBezTo>
                    <a:pt x="1171" y="813"/>
                    <a:pt x="1162" y="811"/>
                    <a:pt x="1146" y="818"/>
                  </a:cubicBezTo>
                  <a:cubicBezTo>
                    <a:pt x="1144" y="805"/>
                    <a:pt x="1148" y="790"/>
                    <a:pt x="1143" y="777"/>
                  </a:cubicBezTo>
                  <a:cubicBezTo>
                    <a:pt x="1129" y="741"/>
                    <a:pt x="1069" y="721"/>
                    <a:pt x="1034" y="710"/>
                  </a:cubicBezTo>
                  <a:cubicBezTo>
                    <a:pt x="1020" y="706"/>
                    <a:pt x="1009" y="717"/>
                    <a:pt x="996" y="711"/>
                  </a:cubicBezTo>
                  <a:cubicBezTo>
                    <a:pt x="972" y="700"/>
                    <a:pt x="974" y="680"/>
                    <a:pt x="962" y="661"/>
                  </a:cubicBezTo>
                  <a:cubicBezTo>
                    <a:pt x="943" y="631"/>
                    <a:pt x="928" y="624"/>
                    <a:pt x="918" y="588"/>
                  </a:cubicBezTo>
                  <a:cubicBezTo>
                    <a:pt x="878" y="592"/>
                    <a:pt x="878" y="592"/>
                    <a:pt x="878" y="592"/>
                  </a:cubicBezTo>
                  <a:cubicBezTo>
                    <a:pt x="875" y="610"/>
                    <a:pt x="873" y="642"/>
                    <a:pt x="857" y="654"/>
                  </a:cubicBezTo>
                  <a:cubicBezTo>
                    <a:pt x="834" y="671"/>
                    <a:pt x="806" y="653"/>
                    <a:pt x="782" y="649"/>
                  </a:cubicBezTo>
                  <a:cubicBezTo>
                    <a:pt x="712" y="639"/>
                    <a:pt x="656" y="624"/>
                    <a:pt x="590" y="600"/>
                  </a:cubicBezTo>
                  <a:cubicBezTo>
                    <a:pt x="590" y="590"/>
                    <a:pt x="595" y="531"/>
                    <a:pt x="591" y="528"/>
                  </a:cubicBezTo>
                  <a:cubicBezTo>
                    <a:pt x="582" y="520"/>
                    <a:pt x="564" y="531"/>
                    <a:pt x="554" y="534"/>
                  </a:cubicBezTo>
                  <a:cubicBezTo>
                    <a:pt x="530" y="539"/>
                    <a:pt x="505" y="537"/>
                    <a:pt x="482" y="547"/>
                  </a:cubicBezTo>
                  <a:cubicBezTo>
                    <a:pt x="469" y="552"/>
                    <a:pt x="457" y="566"/>
                    <a:pt x="442" y="566"/>
                  </a:cubicBezTo>
                  <a:cubicBezTo>
                    <a:pt x="420" y="565"/>
                    <a:pt x="431" y="542"/>
                    <a:pt x="438" y="532"/>
                  </a:cubicBezTo>
                  <a:cubicBezTo>
                    <a:pt x="438" y="528"/>
                    <a:pt x="438" y="528"/>
                    <a:pt x="438" y="528"/>
                  </a:cubicBezTo>
                  <a:cubicBezTo>
                    <a:pt x="386" y="475"/>
                    <a:pt x="386" y="475"/>
                    <a:pt x="386" y="475"/>
                  </a:cubicBezTo>
                  <a:cubicBezTo>
                    <a:pt x="353" y="462"/>
                    <a:pt x="352" y="488"/>
                    <a:pt x="355" y="516"/>
                  </a:cubicBezTo>
                  <a:cubicBezTo>
                    <a:pt x="356" y="530"/>
                    <a:pt x="363" y="545"/>
                    <a:pt x="362" y="560"/>
                  </a:cubicBezTo>
                  <a:cubicBezTo>
                    <a:pt x="360" y="576"/>
                    <a:pt x="349" y="591"/>
                    <a:pt x="349" y="608"/>
                  </a:cubicBezTo>
                  <a:cubicBezTo>
                    <a:pt x="348" y="647"/>
                    <a:pt x="359" y="692"/>
                    <a:pt x="357" y="729"/>
                  </a:cubicBezTo>
                  <a:cubicBezTo>
                    <a:pt x="354" y="775"/>
                    <a:pt x="319" y="793"/>
                    <a:pt x="354" y="838"/>
                  </a:cubicBezTo>
                  <a:cubicBezTo>
                    <a:pt x="102" y="838"/>
                    <a:pt x="102" y="838"/>
                    <a:pt x="102" y="838"/>
                  </a:cubicBezTo>
                  <a:cubicBezTo>
                    <a:pt x="81" y="838"/>
                    <a:pt x="29" y="828"/>
                    <a:pt x="12" y="842"/>
                  </a:cubicBezTo>
                  <a:cubicBezTo>
                    <a:pt x="0" y="851"/>
                    <a:pt x="6" y="881"/>
                    <a:pt x="6" y="894"/>
                  </a:cubicBezTo>
                  <a:cubicBezTo>
                    <a:pt x="6" y="1051"/>
                    <a:pt x="6" y="1051"/>
                    <a:pt x="6" y="1051"/>
                  </a:cubicBezTo>
                  <a:cubicBezTo>
                    <a:pt x="6" y="1277"/>
                    <a:pt x="6" y="1277"/>
                    <a:pt x="6" y="1277"/>
                  </a:cubicBezTo>
                  <a:cubicBezTo>
                    <a:pt x="6" y="1338"/>
                    <a:pt x="2" y="1394"/>
                    <a:pt x="30" y="1450"/>
                  </a:cubicBezTo>
                  <a:cubicBezTo>
                    <a:pt x="40" y="1470"/>
                    <a:pt x="70" y="1482"/>
                    <a:pt x="86" y="1498"/>
                  </a:cubicBezTo>
                  <a:cubicBezTo>
                    <a:pt x="128" y="1540"/>
                    <a:pt x="166" y="1587"/>
                    <a:pt x="212" y="1625"/>
                  </a:cubicBezTo>
                  <a:cubicBezTo>
                    <a:pt x="266" y="1671"/>
                    <a:pt x="333" y="1634"/>
                    <a:pt x="394" y="1628"/>
                  </a:cubicBezTo>
                  <a:cubicBezTo>
                    <a:pt x="416" y="1625"/>
                    <a:pt x="436" y="1634"/>
                    <a:pt x="458" y="1634"/>
                  </a:cubicBezTo>
                  <a:cubicBezTo>
                    <a:pt x="489" y="1633"/>
                    <a:pt x="547" y="1639"/>
                    <a:pt x="558" y="1675"/>
                  </a:cubicBezTo>
                  <a:cubicBezTo>
                    <a:pt x="592" y="1700"/>
                    <a:pt x="614" y="1682"/>
                    <a:pt x="650" y="1689"/>
                  </a:cubicBezTo>
                  <a:cubicBezTo>
                    <a:pt x="667" y="1692"/>
                    <a:pt x="673" y="1713"/>
                    <a:pt x="690" y="1717"/>
                  </a:cubicBezTo>
                  <a:cubicBezTo>
                    <a:pt x="710" y="1722"/>
                    <a:pt x="726" y="1702"/>
                    <a:pt x="746" y="1702"/>
                  </a:cubicBezTo>
                  <a:cubicBezTo>
                    <a:pt x="774" y="1703"/>
                    <a:pt x="793" y="1726"/>
                    <a:pt x="818" y="1729"/>
                  </a:cubicBezTo>
                  <a:cubicBezTo>
                    <a:pt x="833" y="1732"/>
                    <a:pt x="877" y="1714"/>
                    <a:pt x="890" y="1706"/>
                  </a:cubicBezTo>
                  <a:cubicBezTo>
                    <a:pt x="905" y="1696"/>
                    <a:pt x="907" y="1679"/>
                    <a:pt x="918" y="1667"/>
                  </a:cubicBezTo>
                  <a:cubicBezTo>
                    <a:pt x="938" y="1647"/>
                    <a:pt x="967" y="1635"/>
                    <a:pt x="983" y="1611"/>
                  </a:cubicBezTo>
                  <a:cubicBezTo>
                    <a:pt x="996" y="1590"/>
                    <a:pt x="1002" y="1561"/>
                    <a:pt x="1018" y="1543"/>
                  </a:cubicBezTo>
                  <a:cubicBezTo>
                    <a:pt x="1039" y="1521"/>
                    <a:pt x="1080" y="1506"/>
                    <a:pt x="1106" y="1490"/>
                  </a:cubicBezTo>
                  <a:cubicBezTo>
                    <a:pt x="1117" y="1483"/>
                    <a:pt x="1136" y="1479"/>
                    <a:pt x="1138" y="1466"/>
                  </a:cubicBezTo>
                  <a:cubicBezTo>
                    <a:pt x="1150" y="1466"/>
                    <a:pt x="1165" y="1468"/>
                    <a:pt x="1177" y="1465"/>
                  </a:cubicBezTo>
                  <a:cubicBezTo>
                    <a:pt x="1215" y="1454"/>
                    <a:pt x="1194" y="1400"/>
                    <a:pt x="1210" y="1374"/>
                  </a:cubicBezTo>
                  <a:cubicBezTo>
                    <a:pt x="1219" y="1358"/>
                    <a:pt x="1246" y="1343"/>
                    <a:pt x="1262" y="1334"/>
                  </a:cubicBezTo>
                  <a:cubicBezTo>
                    <a:pt x="1301" y="1313"/>
                    <a:pt x="1353" y="1301"/>
                    <a:pt x="1398" y="1301"/>
                  </a:cubicBezTo>
                  <a:cubicBezTo>
                    <a:pt x="1425" y="1301"/>
                    <a:pt x="1451" y="1313"/>
                    <a:pt x="1478" y="1305"/>
                  </a:cubicBezTo>
                  <a:cubicBezTo>
                    <a:pt x="1461" y="1272"/>
                    <a:pt x="1440" y="1225"/>
                    <a:pt x="1442" y="1188"/>
                  </a:cubicBezTo>
                  <a:cubicBezTo>
                    <a:pt x="1550" y="1152"/>
                    <a:pt x="1550" y="1152"/>
                    <a:pt x="1550" y="1152"/>
                  </a:cubicBezTo>
                  <a:cubicBezTo>
                    <a:pt x="1954" y="1023"/>
                    <a:pt x="1954" y="1023"/>
                    <a:pt x="1954" y="1023"/>
                  </a:cubicBezTo>
                  <a:cubicBezTo>
                    <a:pt x="1950" y="1000"/>
                    <a:pt x="1934" y="1009"/>
                    <a:pt x="1918" y="997"/>
                  </a:cubicBezTo>
                  <a:cubicBezTo>
                    <a:pt x="1898" y="983"/>
                    <a:pt x="1895" y="955"/>
                    <a:pt x="1870" y="951"/>
                  </a:cubicBezTo>
                  <a:cubicBezTo>
                    <a:pt x="1921" y="874"/>
                    <a:pt x="1921" y="874"/>
                    <a:pt x="1921" y="874"/>
                  </a:cubicBezTo>
                  <a:cubicBezTo>
                    <a:pt x="1922" y="789"/>
                    <a:pt x="1922" y="789"/>
                    <a:pt x="1922" y="789"/>
                  </a:cubicBezTo>
                  <a:cubicBezTo>
                    <a:pt x="1974" y="768"/>
                    <a:pt x="1974" y="768"/>
                    <a:pt x="1974" y="768"/>
                  </a:cubicBezTo>
                  <a:cubicBezTo>
                    <a:pt x="2018" y="725"/>
                    <a:pt x="2018" y="725"/>
                    <a:pt x="2018" y="725"/>
                  </a:cubicBezTo>
                  <a:cubicBezTo>
                    <a:pt x="2007" y="720"/>
                    <a:pt x="1992" y="721"/>
                    <a:pt x="1983" y="714"/>
                  </a:cubicBezTo>
                  <a:cubicBezTo>
                    <a:pt x="1956" y="695"/>
                    <a:pt x="1983" y="643"/>
                    <a:pt x="1982" y="616"/>
                  </a:cubicBezTo>
                  <a:cubicBezTo>
                    <a:pt x="1981" y="599"/>
                    <a:pt x="1965" y="584"/>
                    <a:pt x="1967" y="568"/>
                  </a:cubicBezTo>
                  <a:cubicBezTo>
                    <a:pt x="1969" y="551"/>
                    <a:pt x="1989" y="541"/>
                    <a:pt x="1989" y="524"/>
                  </a:cubicBezTo>
                  <a:cubicBezTo>
                    <a:pt x="1990" y="506"/>
                    <a:pt x="1962" y="492"/>
                    <a:pt x="1968" y="474"/>
                  </a:cubicBezTo>
                  <a:cubicBezTo>
                    <a:pt x="1973" y="461"/>
                    <a:pt x="1991" y="464"/>
                    <a:pt x="2002" y="459"/>
                  </a:cubicBezTo>
                  <a:cubicBezTo>
                    <a:pt x="2017" y="451"/>
                    <a:pt x="2035" y="429"/>
                    <a:pt x="2046" y="415"/>
                  </a:cubicBezTo>
                  <a:cubicBezTo>
                    <a:pt x="2024" y="396"/>
                    <a:pt x="2016" y="383"/>
                    <a:pt x="2022" y="355"/>
                  </a:cubicBezTo>
                  <a:cubicBezTo>
                    <a:pt x="2010" y="348"/>
                    <a:pt x="1993" y="341"/>
                    <a:pt x="1986" y="329"/>
                  </a:cubicBezTo>
                  <a:cubicBezTo>
                    <a:pt x="1962" y="290"/>
                    <a:pt x="1981" y="242"/>
                    <a:pt x="1918" y="250"/>
                  </a:cubicBezTo>
                  <a:cubicBezTo>
                    <a:pt x="1906" y="206"/>
                    <a:pt x="1906" y="206"/>
                    <a:pt x="1906" y="206"/>
                  </a:cubicBezTo>
                  <a:cubicBezTo>
                    <a:pt x="1838" y="185"/>
                    <a:pt x="1838" y="185"/>
                    <a:pt x="1838" y="185"/>
                  </a:cubicBezTo>
                  <a:cubicBezTo>
                    <a:pt x="1829" y="157"/>
                    <a:pt x="1765" y="145"/>
                    <a:pt x="1738" y="149"/>
                  </a:cubicBezTo>
                  <a:cubicBezTo>
                    <a:pt x="1735" y="114"/>
                    <a:pt x="1708" y="131"/>
                    <a:pt x="1687" y="118"/>
                  </a:cubicBezTo>
                  <a:cubicBezTo>
                    <a:pt x="1672" y="109"/>
                    <a:pt x="1667" y="91"/>
                    <a:pt x="1653" y="82"/>
                  </a:cubicBezTo>
                  <a:cubicBezTo>
                    <a:pt x="1630" y="69"/>
                    <a:pt x="1604" y="74"/>
                    <a:pt x="1582" y="66"/>
                  </a:cubicBezTo>
                  <a:cubicBezTo>
                    <a:pt x="1559" y="57"/>
                    <a:pt x="1541" y="22"/>
                    <a:pt x="1534" y="0"/>
                  </a:cubicBezTo>
                  <a:cubicBezTo>
                    <a:pt x="1286" y="38"/>
                    <a:pt x="1286" y="38"/>
                    <a:pt x="1286" y="38"/>
                  </a:cubicBezTo>
                  <a:lnTo>
                    <a:pt x="1202" y="5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66" name="Freeform 64">
              <a:extLst>
                <a:ext uri="{FF2B5EF4-FFF2-40B4-BE49-F238E27FC236}">
                  <a16:creationId xmlns:a16="http://schemas.microsoft.com/office/drawing/2014/main" id="{357F2CE7-DC70-41F9-B78E-1C1DF5F9845D}"/>
                </a:ext>
              </a:extLst>
            </p:cNvPr>
            <p:cNvSpPr>
              <a:spLocks/>
            </p:cNvSpPr>
            <p:nvPr/>
          </p:nvSpPr>
          <p:spPr bwMode="auto">
            <a:xfrm>
              <a:off x="3065463" y="4194175"/>
              <a:ext cx="125413" cy="104775"/>
            </a:xfrm>
            <a:custGeom>
              <a:avLst/>
              <a:gdLst/>
              <a:ahLst/>
              <a:cxnLst>
                <a:cxn ang="0">
                  <a:pos x="241" y="287"/>
                </a:cxn>
                <a:cxn ang="0">
                  <a:pos x="313" y="267"/>
                </a:cxn>
                <a:cxn ang="0">
                  <a:pos x="383" y="232"/>
                </a:cxn>
                <a:cxn ang="0">
                  <a:pos x="386" y="191"/>
                </a:cxn>
                <a:cxn ang="0">
                  <a:pos x="429" y="116"/>
                </a:cxn>
                <a:cxn ang="0">
                  <a:pos x="354" y="47"/>
                </a:cxn>
                <a:cxn ang="0">
                  <a:pos x="279" y="0"/>
                </a:cxn>
                <a:cxn ang="0">
                  <a:pos x="105" y="81"/>
                </a:cxn>
                <a:cxn ang="0">
                  <a:pos x="76" y="134"/>
                </a:cxn>
                <a:cxn ang="0">
                  <a:pos x="18" y="180"/>
                </a:cxn>
                <a:cxn ang="0">
                  <a:pos x="154" y="357"/>
                </a:cxn>
                <a:cxn ang="0">
                  <a:pos x="241" y="287"/>
                </a:cxn>
              </a:cxnLst>
              <a:rect l="0" t="0" r="r" b="b"/>
              <a:pathLst>
                <a:path w="441" h="368">
                  <a:moveTo>
                    <a:pt x="241" y="287"/>
                  </a:moveTo>
                  <a:cubicBezTo>
                    <a:pt x="241" y="287"/>
                    <a:pt x="281" y="270"/>
                    <a:pt x="313" y="267"/>
                  </a:cubicBezTo>
                  <a:cubicBezTo>
                    <a:pt x="345" y="264"/>
                    <a:pt x="377" y="244"/>
                    <a:pt x="383" y="232"/>
                  </a:cubicBezTo>
                  <a:cubicBezTo>
                    <a:pt x="389" y="220"/>
                    <a:pt x="365" y="212"/>
                    <a:pt x="386" y="191"/>
                  </a:cubicBezTo>
                  <a:cubicBezTo>
                    <a:pt x="406" y="171"/>
                    <a:pt x="441" y="151"/>
                    <a:pt x="429" y="116"/>
                  </a:cubicBezTo>
                  <a:cubicBezTo>
                    <a:pt x="418" y="81"/>
                    <a:pt x="360" y="70"/>
                    <a:pt x="354" y="47"/>
                  </a:cubicBezTo>
                  <a:cubicBezTo>
                    <a:pt x="348" y="23"/>
                    <a:pt x="310" y="0"/>
                    <a:pt x="279" y="0"/>
                  </a:cubicBezTo>
                  <a:cubicBezTo>
                    <a:pt x="247" y="0"/>
                    <a:pt x="119" y="64"/>
                    <a:pt x="105" y="81"/>
                  </a:cubicBezTo>
                  <a:cubicBezTo>
                    <a:pt x="90" y="99"/>
                    <a:pt x="93" y="136"/>
                    <a:pt x="76" y="134"/>
                  </a:cubicBezTo>
                  <a:cubicBezTo>
                    <a:pt x="58" y="145"/>
                    <a:pt x="41" y="174"/>
                    <a:pt x="18" y="180"/>
                  </a:cubicBezTo>
                  <a:cubicBezTo>
                    <a:pt x="0" y="180"/>
                    <a:pt x="131" y="362"/>
                    <a:pt x="154" y="357"/>
                  </a:cubicBezTo>
                  <a:cubicBezTo>
                    <a:pt x="189" y="368"/>
                    <a:pt x="235" y="354"/>
                    <a:pt x="241" y="287"/>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67" name="Freeform 65">
              <a:extLst>
                <a:ext uri="{FF2B5EF4-FFF2-40B4-BE49-F238E27FC236}">
                  <a16:creationId xmlns:a16="http://schemas.microsoft.com/office/drawing/2014/main" id="{6C8267A7-AE08-4445-BB21-C6E6D7B21A4E}"/>
                </a:ext>
              </a:extLst>
            </p:cNvPr>
            <p:cNvSpPr>
              <a:spLocks/>
            </p:cNvSpPr>
            <p:nvPr/>
          </p:nvSpPr>
          <p:spPr bwMode="auto">
            <a:xfrm>
              <a:off x="3255963" y="4052888"/>
              <a:ext cx="63500" cy="77788"/>
            </a:xfrm>
            <a:custGeom>
              <a:avLst/>
              <a:gdLst/>
              <a:ahLst/>
              <a:cxnLst>
                <a:cxn ang="0">
                  <a:pos x="199" y="269"/>
                </a:cxn>
                <a:cxn ang="0">
                  <a:pos x="209" y="191"/>
                </a:cxn>
                <a:cxn ang="0">
                  <a:pos x="209" y="121"/>
                </a:cxn>
                <a:cxn ang="0">
                  <a:pos x="207" y="52"/>
                </a:cxn>
                <a:cxn ang="0">
                  <a:pos x="132" y="17"/>
                </a:cxn>
                <a:cxn ang="0">
                  <a:pos x="54" y="48"/>
                </a:cxn>
                <a:cxn ang="0">
                  <a:pos x="15" y="105"/>
                </a:cxn>
                <a:cxn ang="0">
                  <a:pos x="19" y="183"/>
                </a:cxn>
                <a:cxn ang="0">
                  <a:pos x="41" y="228"/>
                </a:cxn>
                <a:cxn ang="0">
                  <a:pos x="199" y="269"/>
                </a:cxn>
              </a:cxnLst>
              <a:rect l="0" t="0" r="r" b="b"/>
              <a:pathLst>
                <a:path w="222" h="275">
                  <a:moveTo>
                    <a:pt x="199" y="269"/>
                  </a:moveTo>
                  <a:cubicBezTo>
                    <a:pt x="199" y="269"/>
                    <a:pt x="197" y="209"/>
                    <a:pt x="209" y="191"/>
                  </a:cubicBezTo>
                  <a:cubicBezTo>
                    <a:pt x="222" y="173"/>
                    <a:pt x="218" y="160"/>
                    <a:pt x="209" y="121"/>
                  </a:cubicBezTo>
                  <a:cubicBezTo>
                    <a:pt x="201" y="82"/>
                    <a:pt x="222" y="45"/>
                    <a:pt x="207" y="52"/>
                  </a:cubicBezTo>
                  <a:cubicBezTo>
                    <a:pt x="193" y="58"/>
                    <a:pt x="160" y="33"/>
                    <a:pt x="132" y="17"/>
                  </a:cubicBezTo>
                  <a:cubicBezTo>
                    <a:pt x="103" y="0"/>
                    <a:pt x="66" y="13"/>
                    <a:pt x="54" y="48"/>
                  </a:cubicBezTo>
                  <a:cubicBezTo>
                    <a:pt x="41" y="82"/>
                    <a:pt x="29" y="86"/>
                    <a:pt x="15" y="105"/>
                  </a:cubicBezTo>
                  <a:cubicBezTo>
                    <a:pt x="0" y="123"/>
                    <a:pt x="0" y="154"/>
                    <a:pt x="19" y="183"/>
                  </a:cubicBezTo>
                  <a:cubicBezTo>
                    <a:pt x="37" y="211"/>
                    <a:pt x="27" y="222"/>
                    <a:pt x="41" y="228"/>
                  </a:cubicBezTo>
                  <a:cubicBezTo>
                    <a:pt x="56" y="234"/>
                    <a:pt x="66" y="275"/>
                    <a:pt x="199" y="269"/>
                  </a:cubicBez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68" name="Freeform 66">
              <a:extLst>
                <a:ext uri="{FF2B5EF4-FFF2-40B4-BE49-F238E27FC236}">
                  <a16:creationId xmlns:a16="http://schemas.microsoft.com/office/drawing/2014/main" id="{1B8B78BC-0185-42E7-8946-AD6429F6D285}"/>
                </a:ext>
              </a:extLst>
            </p:cNvPr>
            <p:cNvSpPr>
              <a:spLocks/>
            </p:cNvSpPr>
            <p:nvPr/>
          </p:nvSpPr>
          <p:spPr bwMode="auto">
            <a:xfrm>
              <a:off x="3529013" y="1882775"/>
              <a:ext cx="336550" cy="284163"/>
            </a:xfrm>
            <a:custGeom>
              <a:avLst/>
              <a:gdLst/>
              <a:ahLst/>
              <a:cxnLst>
                <a:cxn ang="0">
                  <a:pos x="391" y="0"/>
                </a:cxn>
                <a:cxn ang="0">
                  <a:pos x="299" y="96"/>
                </a:cxn>
                <a:cxn ang="0">
                  <a:pos x="259" y="104"/>
                </a:cxn>
                <a:cxn ang="0">
                  <a:pos x="200" y="130"/>
                </a:cxn>
                <a:cxn ang="0">
                  <a:pos x="163" y="176"/>
                </a:cxn>
                <a:cxn ang="0">
                  <a:pos x="103" y="176"/>
                </a:cxn>
                <a:cxn ang="0">
                  <a:pos x="90" y="260"/>
                </a:cxn>
                <a:cxn ang="0">
                  <a:pos x="100" y="307"/>
                </a:cxn>
                <a:cxn ang="0">
                  <a:pos x="59" y="376"/>
                </a:cxn>
                <a:cxn ang="0">
                  <a:pos x="38" y="460"/>
                </a:cxn>
                <a:cxn ang="0">
                  <a:pos x="13" y="508"/>
                </a:cxn>
                <a:cxn ang="0">
                  <a:pos x="27" y="660"/>
                </a:cxn>
                <a:cxn ang="0">
                  <a:pos x="119" y="663"/>
                </a:cxn>
                <a:cxn ang="0">
                  <a:pos x="153" y="637"/>
                </a:cxn>
                <a:cxn ang="0">
                  <a:pos x="215" y="692"/>
                </a:cxn>
                <a:cxn ang="0">
                  <a:pos x="267" y="568"/>
                </a:cxn>
                <a:cxn ang="0">
                  <a:pos x="275" y="568"/>
                </a:cxn>
                <a:cxn ang="0">
                  <a:pos x="322" y="596"/>
                </a:cxn>
                <a:cxn ang="0">
                  <a:pos x="351" y="634"/>
                </a:cxn>
                <a:cxn ang="0">
                  <a:pos x="467" y="608"/>
                </a:cxn>
                <a:cxn ang="0">
                  <a:pos x="463" y="596"/>
                </a:cxn>
                <a:cxn ang="0">
                  <a:pos x="491" y="628"/>
                </a:cxn>
                <a:cxn ang="0">
                  <a:pos x="547" y="616"/>
                </a:cxn>
                <a:cxn ang="0">
                  <a:pos x="655" y="632"/>
                </a:cxn>
                <a:cxn ang="0">
                  <a:pos x="707" y="664"/>
                </a:cxn>
                <a:cxn ang="0">
                  <a:pos x="761" y="685"/>
                </a:cxn>
                <a:cxn ang="0">
                  <a:pos x="840" y="778"/>
                </a:cxn>
                <a:cxn ang="0">
                  <a:pos x="930" y="845"/>
                </a:cxn>
                <a:cxn ang="0">
                  <a:pos x="962" y="899"/>
                </a:cxn>
                <a:cxn ang="0">
                  <a:pos x="1006" y="929"/>
                </a:cxn>
                <a:cxn ang="0">
                  <a:pos x="1043" y="980"/>
                </a:cxn>
                <a:cxn ang="0">
                  <a:pos x="1047" y="980"/>
                </a:cxn>
                <a:cxn ang="0">
                  <a:pos x="1059" y="964"/>
                </a:cxn>
                <a:cxn ang="0">
                  <a:pos x="1063" y="964"/>
                </a:cxn>
                <a:cxn ang="0">
                  <a:pos x="1127" y="980"/>
                </a:cxn>
                <a:cxn ang="0">
                  <a:pos x="1123" y="964"/>
                </a:cxn>
                <a:cxn ang="0">
                  <a:pos x="1179" y="932"/>
                </a:cxn>
                <a:cxn ang="0">
                  <a:pos x="1143" y="912"/>
                </a:cxn>
                <a:cxn ang="0">
                  <a:pos x="1111" y="872"/>
                </a:cxn>
                <a:cxn ang="0">
                  <a:pos x="1051" y="844"/>
                </a:cxn>
                <a:cxn ang="0">
                  <a:pos x="1035" y="780"/>
                </a:cxn>
                <a:cxn ang="0">
                  <a:pos x="973" y="729"/>
                </a:cxn>
                <a:cxn ang="0">
                  <a:pos x="929" y="711"/>
                </a:cxn>
                <a:cxn ang="0">
                  <a:pos x="838" y="596"/>
                </a:cxn>
                <a:cxn ang="0">
                  <a:pos x="651" y="492"/>
                </a:cxn>
                <a:cxn ang="0">
                  <a:pos x="635" y="492"/>
                </a:cxn>
                <a:cxn ang="0">
                  <a:pos x="593" y="468"/>
                </a:cxn>
                <a:cxn ang="0">
                  <a:pos x="607" y="520"/>
                </a:cxn>
                <a:cxn ang="0">
                  <a:pos x="535" y="436"/>
                </a:cxn>
                <a:cxn ang="0">
                  <a:pos x="506" y="352"/>
                </a:cxn>
                <a:cxn ang="0">
                  <a:pos x="489" y="232"/>
                </a:cxn>
                <a:cxn ang="0">
                  <a:pos x="465" y="172"/>
                </a:cxn>
                <a:cxn ang="0">
                  <a:pos x="431" y="96"/>
                </a:cxn>
                <a:cxn ang="0">
                  <a:pos x="391" y="0"/>
                </a:cxn>
              </a:cxnLst>
              <a:rect l="0" t="0" r="r" b="b"/>
              <a:pathLst>
                <a:path w="1179" h="997">
                  <a:moveTo>
                    <a:pt x="391" y="0"/>
                  </a:moveTo>
                  <a:cubicBezTo>
                    <a:pt x="363" y="31"/>
                    <a:pt x="343" y="94"/>
                    <a:pt x="299" y="96"/>
                  </a:cubicBezTo>
                  <a:cubicBezTo>
                    <a:pt x="295" y="70"/>
                    <a:pt x="268" y="95"/>
                    <a:pt x="259" y="104"/>
                  </a:cubicBezTo>
                  <a:cubicBezTo>
                    <a:pt x="241" y="119"/>
                    <a:pt x="216" y="115"/>
                    <a:pt x="200" y="130"/>
                  </a:cubicBezTo>
                  <a:cubicBezTo>
                    <a:pt x="184" y="145"/>
                    <a:pt x="186" y="167"/>
                    <a:pt x="163" y="176"/>
                  </a:cubicBezTo>
                  <a:cubicBezTo>
                    <a:pt x="142" y="185"/>
                    <a:pt x="124" y="170"/>
                    <a:pt x="103" y="176"/>
                  </a:cubicBezTo>
                  <a:cubicBezTo>
                    <a:pt x="116" y="211"/>
                    <a:pt x="94" y="228"/>
                    <a:pt x="90" y="260"/>
                  </a:cubicBezTo>
                  <a:cubicBezTo>
                    <a:pt x="87" y="277"/>
                    <a:pt x="104" y="291"/>
                    <a:pt x="100" y="307"/>
                  </a:cubicBezTo>
                  <a:cubicBezTo>
                    <a:pt x="94" y="330"/>
                    <a:pt x="69" y="354"/>
                    <a:pt x="59" y="376"/>
                  </a:cubicBezTo>
                  <a:cubicBezTo>
                    <a:pt x="48" y="402"/>
                    <a:pt x="47" y="433"/>
                    <a:pt x="38" y="460"/>
                  </a:cubicBezTo>
                  <a:cubicBezTo>
                    <a:pt x="33" y="478"/>
                    <a:pt x="19" y="491"/>
                    <a:pt x="13" y="508"/>
                  </a:cubicBezTo>
                  <a:cubicBezTo>
                    <a:pt x="0" y="549"/>
                    <a:pt x="26" y="616"/>
                    <a:pt x="27" y="660"/>
                  </a:cubicBezTo>
                  <a:cubicBezTo>
                    <a:pt x="119" y="663"/>
                    <a:pt x="119" y="663"/>
                    <a:pt x="119" y="663"/>
                  </a:cubicBezTo>
                  <a:cubicBezTo>
                    <a:pt x="153" y="637"/>
                    <a:pt x="153" y="637"/>
                    <a:pt x="153" y="637"/>
                  </a:cubicBezTo>
                  <a:cubicBezTo>
                    <a:pt x="215" y="692"/>
                    <a:pt x="215" y="692"/>
                    <a:pt x="215" y="692"/>
                  </a:cubicBezTo>
                  <a:cubicBezTo>
                    <a:pt x="267" y="568"/>
                    <a:pt x="267" y="568"/>
                    <a:pt x="267" y="568"/>
                  </a:cubicBezTo>
                  <a:cubicBezTo>
                    <a:pt x="275" y="568"/>
                    <a:pt x="275" y="568"/>
                    <a:pt x="275" y="568"/>
                  </a:cubicBezTo>
                  <a:cubicBezTo>
                    <a:pt x="286" y="591"/>
                    <a:pt x="303" y="584"/>
                    <a:pt x="322" y="596"/>
                  </a:cubicBezTo>
                  <a:cubicBezTo>
                    <a:pt x="335" y="605"/>
                    <a:pt x="337" y="624"/>
                    <a:pt x="351" y="634"/>
                  </a:cubicBezTo>
                  <a:cubicBezTo>
                    <a:pt x="378" y="651"/>
                    <a:pt x="443" y="623"/>
                    <a:pt x="467" y="608"/>
                  </a:cubicBezTo>
                  <a:cubicBezTo>
                    <a:pt x="463" y="596"/>
                    <a:pt x="463" y="596"/>
                    <a:pt x="463" y="596"/>
                  </a:cubicBezTo>
                  <a:cubicBezTo>
                    <a:pt x="491" y="628"/>
                    <a:pt x="491" y="628"/>
                    <a:pt x="491" y="628"/>
                  </a:cubicBezTo>
                  <a:cubicBezTo>
                    <a:pt x="509" y="628"/>
                    <a:pt x="534" y="631"/>
                    <a:pt x="547" y="616"/>
                  </a:cubicBezTo>
                  <a:cubicBezTo>
                    <a:pt x="655" y="632"/>
                    <a:pt x="655" y="632"/>
                    <a:pt x="655" y="632"/>
                  </a:cubicBezTo>
                  <a:cubicBezTo>
                    <a:pt x="707" y="664"/>
                    <a:pt x="707" y="664"/>
                    <a:pt x="707" y="664"/>
                  </a:cubicBezTo>
                  <a:cubicBezTo>
                    <a:pt x="761" y="685"/>
                    <a:pt x="761" y="685"/>
                    <a:pt x="761" y="685"/>
                  </a:cubicBezTo>
                  <a:cubicBezTo>
                    <a:pt x="840" y="778"/>
                    <a:pt x="840" y="778"/>
                    <a:pt x="840" y="778"/>
                  </a:cubicBezTo>
                  <a:cubicBezTo>
                    <a:pt x="930" y="845"/>
                    <a:pt x="930" y="845"/>
                    <a:pt x="930" y="845"/>
                  </a:cubicBezTo>
                  <a:cubicBezTo>
                    <a:pt x="962" y="899"/>
                    <a:pt x="962" y="899"/>
                    <a:pt x="962" y="899"/>
                  </a:cubicBezTo>
                  <a:cubicBezTo>
                    <a:pt x="1006" y="929"/>
                    <a:pt x="1006" y="929"/>
                    <a:pt x="1006" y="929"/>
                  </a:cubicBezTo>
                  <a:cubicBezTo>
                    <a:pt x="1043" y="980"/>
                    <a:pt x="1043" y="980"/>
                    <a:pt x="1043" y="980"/>
                  </a:cubicBezTo>
                  <a:cubicBezTo>
                    <a:pt x="1047" y="980"/>
                    <a:pt x="1047" y="980"/>
                    <a:pt x="1047" y="980"/>
                  </a:cubicBezTo>
                  <a:cubicBezTo>
                    <a:pt x="1059" y="964"/>
                    <a:pt x="1059" y="964"/>
                    <a:pt x="1059" y="964"/>
                  </a:cubicBezTo>
                  <a:cubicBezTo>
                    <a:pt x="1063" y="964"/>
                    <a:pt x="1063" y="964"/>
                    <a:pt x="1063" y="964"/>
                  </a:cubicBezTo>
                  <a:cubicBezTo>
                    <a:pt x="1082" y="989"/>
                    <a:pt x="1099" y="997"/>
                    <a:pt x="1127" y="980"/>
                  </a:cubicBezTo>
                  <a:cubicBezTo>
                    <a:pt x="1123" y="964"/>
                    <a:pt x="1123" y="964"/>
                    <a:pt x="1123" y="964"/>
                  </a:cubicBezTo>
                  <a:cubicBezTo>
                    <a:pt x="1179" y="932"/>
                    <a:pt x="1179" y="932"/>
                    <a:pt x="1179" y="932"/>
                  </a:cubicBezTo>
                  <a:cubicBezTo>
                    <a:pt x="1173" y="915"/>
                    <a:pt x="1158" y="886"/>
                    <a:pt x="1143" y="912"/>
                  </a:cubicBezTo>
                  <a:cubicBezTo>
                    <a:pt x="1123" y="905"/>
                    <a:pt x="1113" y="893"/>
                    <a:pt x="1111" y="872"/>
                  </a:cubicBezTo>
                  <a:cubicBezTo>
                    <a:pt x="1092" y="859"/>
                    <a:pt x="1075" y="839"/>
                    <a:pt x="1051" y="844"/>
                  </a:cubicBezTo>
                  <a:cubicBezTo>
                    <a:pt x="1035" y="780"/>
                    <a:pt x="1035" y="780"/>
                    <a:pt x="1035" y="780"/>
                  </a:cubicBezTo>
                  <a:cubicBezTo>
                    <a:pt x="1015" y="765"/>
                    <a:pt x="993" y="742"/>
                    <a:pt x="973" y="729"/>
                  </a:cubicBezTo>
                  <a:cubicBezTo>
                    <a:pt x="959" y="720"/>
                    <a:pt x="942" y="724"/>
                    <a:pt x="929" y="711"/>
                  </a:cubicBezTo>
                  <a:cubicBezTo>
                    <a:pt x="895" y="679"/>
                    <a:pt x="877" y="620"/>
                    <a:pt x="838" y="596"/>
                  </a:cubicBezTo>
                  <a:cubicBezTo>
                    <a:pt x="784" y="563"/>
                    <a:pt x="661" y="584"/>
                    <a:pt x="651" y="492"/>
                  </a:cubicBezTo>
                  <a:cubicBezTo>
                    <a:pt x="635" y="492"/>
                    <a:pt x="635" y="492"/>
                    <a:pt x="635" y="492"/>
                  </a:cubicBezTo>
                  <a:cubicBezTo>
                    <a:pt x="634" y="470"/>
                    <a:pt x="604" y="428"/>
                    <a:pt x="593" y="468"/>
                  </a:cubicBezTo>
                  <a:cubicBezTo>
                    <a:pt x="588" y="487"/>
                    <a:pt x="603" y="503"/>
                    <a:pt x="607" y="520"/>
                  </a:cubicBezTo>
                  <a:cubicBezTo>
                    <a:pt x="564" y="504"/>
                    <a:pt x="592" y="441"/>
                    <a:pt x="535" y="436"/>
                  </a:cubicBezTo>
                  <a:cubicBezTo>
                    <a:pt x="548" y="403"/>
                    <a:pt x="514" y="382"/>
                    <a:pt x="506" y="352"/>
                  </a:cubicBezTo>
                  <a:cubicBezTo>
                    <a:pt x="495" y="313"/>
                    <a:pt x="496" y="271"/>
                    <a:pt x="489" y="232"/>
                  </a:cubicBezTo>
                  <a:cubicBezTo>
                    <a:pt x="485" y="211"/>
                    <a:pt x="471" y="193"/>
                    <a:pt x="465" y="172"/>
                  </a:cubicBezTo>
                  <a:cubicBezTo>
                    <a:pt x="458" y="148"/>
                    <a:pt x="452" y="111"/>
                    <a:pt x="431" y="96"/>
                  </a:cubicBezTo>
                  <a:cubicBezTo>
                    <a:pt x="391" y="0"/>
                    <a:pt x="391" y="0"/>
                    <a:pt x="391" y="0"/>
                  </a:cubicBezTo>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69" name="Freeform 67">
              <a:extLst>
                <a:ext uri="{FF2B5EF4-FFF2-40B4-BE49-F238E27FC236}">
                  <a16:creationId xmlns:a16="http://schemas.microsoft.com/office/drawing/2014/main" id="{B1ACE95F-9C39-49CC-9FE4-7E7AF0E9502F}"/>
                </a:ext>
              </a:extLst>
            </p:cNvPr>
            <p:cNvSpPr>
              <a:spLocks/>
            </p:cNvSpPr>
            <p:nvPr/>
          </p:nvSpPr>
          <p:spPr bwMode="auto">
            <a:xfrm>
              <a:off x="3706813" y="1979613"/>
              <a:ext cx="7938" cy="7938"/>
            </a:xfrm>
            <a:custGeom>
              <a:avLst/>
              <a:gdLst/>
              <a:ahLst/>
              <a:cxnLst>
                <a:cxn ang="0">
                  <a:pos x="0" y="7"/>
                </a:cxn>
                <a:cxn ang="0">
                  <a:pos x="0" y="19"/>
                </a:cxn>
                <a:cxn ang="0">
                  <a:pos x="32" y="27"/>
                </a:cxn>
                <a:cxn ang="0">
                  <a:pos x="0" y="7"/>
                </a:cxn>
              </a:cxnLst>
              <a:rect l="0" t="0" r="r" b="b"/>
              <a:pathLst>
                <a:path w="32" h="27">
                  <a:moveTo>
                    <a:pt x="0" y="7"/>
                  </a:moveTo>
                  <a:cubicBezTo>
                    <a:pt x="0" y="19"/>
                    <a:pt x="0" y="19"/>
                    <a:pt x="0" y="19"/>
                  </a:cubicBezTo>
                  <a:cubicBezTo>
                    <a:pt x="32" y="27"/>
                    <a:pt x="32" y="27"/>
                    <a:pt x="32" y="27"/>
                  </a:cubicBezTo>
                  <a:cubicBezTo>
                    <a:pt x="30" y="6"/>
                    <a:pt x="20" y="0"/>
                    <a:pt x="0" y="7"/>
                  </a:cubicBezTo>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70" name="Freeform 68">
              <a:extLst>
                <a:ext uri="{FF2B5EF4-FFF2-40B4-BE49-F238E27FC236}">
                  <a16:creationId xmlns:a16="http://schemas.microsoft.com/office/drawing/2014/main" id="{3F86057C-7367-44EA-B78C-05D7336C59D0}"/>
                </a:ext>
              </a:extLst>
            </p:cNvPr>
            <p:cNvSpPr>
              <a:spLocks/>
            </p:cNvSpPr>
            <p:nvPr/>
          </p:nvSpPr>
          <p:spPr bwMode="auto">
            <a:xfrm>
              <a:off x="3703638" y="1989138"/>
              <a:ext cx="15875" cy="17463"/>
            </a:xfrm>
            <a:custGeom>
              <a:avLst/>
              <a:gdLst/>
              <a:ahLst/>
              <a:cxnLst>
                <a:cxn ang="0">
                  <a:pos x="20" y="0"/>
                </a:cxn>
                <a:cxn ang="0">
                  <a:pos x="20" y="16"/>
                </a:cxn>
                <a:cxn ang="0">
                  <a:pos x="0" y="28"/>
                </a:cxn>
                <a:cxn ang="0">
                  <a:pos x="24" y="32"/>
                </a:cxn>
                <a:cxn ang="0">
                  <a:pos x="24" y="40"/>
                </a:cxn>
                <a:cxn ang="0">
                  <a:pos x="8" y="40"/>
                </a:cxn>
                <a:cxn ang="0">
                  <a:pos x="12" y="56"/>
                </a:cxn>
                <a:cxn ang="0">
                  <a:pos x="20" y="0"/>
                </a:cxn>
              </a:cxnLst>
              <a:rect l="0" t="0" r="r" b="b"/>
              <a:pathLst>
                <a:path w="59" h="60">
                  <a:moveTo>
                    <a:pt x="20" y="0"/>
                  </a:moveTo>
                  <a:cubicBezTo>
                    <a:pt x="20" y="16"/>
                    <a:pt x="20" y="16"/>
                    <a:pt x="20" y="16"/>
                  </a:cubicBezTo>
                  <a:cubicBezTo>
                    <a:pt x="0" y="28"/>
                    <a:pt x="0" y="28"/>
                    <a:pt x="0" y="28"/>
                  </a:cubicBezTo>
                  <a:cubicBezTo>
                    <a:pt x="24" y="32"/>
                    <a:pt x="24" y="32"/>
                    <a:pt x="24" y="32"/>
                  </a:cubicBezTo>
                  <a:cubicBezTo>
                    <a:pt x="24" y="40"/>
                    <a:pt x="24" y="40"/>
                    <a:pt x="24" y="40"/>
                  </a:cubicBezTo>
                  <a:cubicBezTo>
                    <a:pt x="8" y="40"/>
                    <a:pt x="8" y="40"/>
                    <a:pt x="8" y="40"/>
                  </a:cubicBezTo>
                  <a:cubicBezTo>
                    <a:pt x="12" y="56"/>
                    <a:pt x="12" y="56"/>
                    <a:pt x="12" y="56"/>
                  </a:cubicBezTo>
                  <a:cubicBezTo>
                    <a:pt x="59" y="60"/>
                    <a:pt x="59" y="18"/>
                    <a:pt x="20" y="0"/>
                  </a:cubicBezTo>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71" name="Freeform 69">
              <a:extLst>
                <a:ext uri="{FF2B5EF4-FFF2-40B4-BE49-F238E27FC236}">
                  <a16:creationId xmlns:a16="http://schemas.microsoft.com/office/drawing/2014/main" id="{D8A185D8-413C-407C-8AC5-D366A7927B37}"/>
                </a:ext>
              </a:extLst>
            </p:cNvPr>
            <p:cNvSpPr>
              <a:spLocks/>
            </p:cNvSpPr>
            <p:nvPr/>
          </p:nvSpPr>
          <p:spPr bwMode="auto">
            <a:xfrm>
              <a:off x="3719513" y="1998663"/>
              <a:ext cx="12700" cy="7938"/>
            </a:xfrm>
            <a:custGeom>
              <a:avLst/>
              <a:gdLst/>
              <a:ahLst/>
              <a:cxnLst>
                <a:cxn ang="0">
                  <a:pos x="0" y="5"/>
                </a:cxn>
                <a:cxn ang="0">
                  <a:pos x="8" y="5"/>
                </a:cxn>
                <a:cxn ang="0">
                  <a:pos x="3" y="0"/>
                </a:cxn>
                <a:cxn ang="0">
                  <a:pos x="0" y="5"/>
                </a:cxn>
              </a:cxnLst>
              <a:rect l="0" t="0" r="r" b="b"/>
              <a:pathLst>
                <a:path w="8" h="5">
                  <a:moveTo>
                    <a:pt x="0" y="5"/>
                  </a:moveTo>
                  <a:lnTo>
                    <a:pt x="8" y="5"/>
                  </a:lnTo>
                  <a:lnTo>
                    <a:pt x="3" y="0"/>
                  </a:lnTo>
                  <a:lnTo>
                    <a:pt x="0" y="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72" name="Freeform 70">
              <a:extLst>
                <a:ext uri="{FF2B5EF4-FFF2-40B4-BE49-F238E27FC236}">
                  <a16:creationId xmlns:a16="http://schemas.microsoft.com/office/drawing/2014/main" id="{FCE44DEF-CE99-438E-912C-62111776F38F}"/>
                </a:ext>
              </a:extLst>
            </p:cNvPr>
            <p:cNvSpPr>
              <a:spLocks/>
            </p:cNvSpPr>
            <p:nvPr/>
          </p:nvSpPr>
          <p:spPr bwMode="auto">
            <a:xfrm>
              <a:off x="3719513" y="1998663"/>
              <a:ext cx="12700" cy="7938"/>
            </a:xfrm>
            <a:custGeom>
              <a:avLst/>
              <a:gdLst/>
              <a:ahLst/>
              <a:cxnLst>
                <a:cxn ang="0">
                  <a:pos x="0" y="5"/>
                </a:cxn>
                <a:cxn ang="0">
                  <a:pos x="8" y="5"/>
                </a:cxn>
                <a:cxn ang="0">
                  <a:pos x="3" y="0"/>
                </a:cxn>
                <a:cxn ang="0">
                  <a:pos x="0" y="5"/>
                </a:cxn>
              </a:cxnLst>
              <a:rect l="0" t="0" r="r" b="b"/>
              <a:pathLst>
                <a:path w="8" h="5">
                  <a:moveTo>
                    <a:pt x="0" y="5"/>
                  </a:moveTo>
                  <a:lnTo>
                    <a:pt x="8" y="5"/>
                  </a:lnTo>
                  <a:lnTo>
                    <a:pt x="3" y="0"/>
                  </a:lnTo>
                  <a:lnTo>
                    <a:pt x="0" y="5"/>
                  </a:lnTo>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73" name="Freeform 71">
              <a:extLst>
                <a:ext uri="{FF2B5EF4-FFF2-40B4-BE49-F238E27FC236}">
                  <a16:creationId xmlns:a16="http://schemas.microsoft.com/office/drawing/2014/main" id="{065805DC-2EF4-48A1-A50A-D1725308EB8C}"/>
                </a:ext>
              </a:extLst>
            </p:cNvPr>
            <p:cNvSpPr>
              <a:spLocks/>
            </p:cNvSpPr>
            <p:nvPr/>
          </p:nvSpPr>
          <p:spPr bwMode="auto">
            <a:xfrm>
              <a:off x="3840163" y="2079625"/>
              <a:ext cx="7938" cy="11113"/>
            </a:xfrm>
            <a:custGeom>
              <a:avLst/>
              <a:gdLst/>
              <a:ahLst/>
              <a:cxnLst>
                <a:cxn ang="0">
                  <a:pos x="0" y="2"/>
                </a:cxn>
                <a:cxn ang="0">
                  <a:pos x="5" y="7"/>
                </a:cxn>
                <a:cxn ang="0">
                  <a:pos x="5" y="0"/>
                </a:cxn>
                <a:cxn ang="0">
                  <a:pos x="0" y="2"/>
                </a:cxn>
              </a:cxnLst>
              <a:rect l="0" t="0" r="r" b="b"/>
              <a:pathLst>
                <a:path w="5" h="7">
                  <a:moveTo>
                    <a:pt x="0" y="2"/>
                  </a:moveTo>
                  <a:lnTo>
                    <a:pt x="5" y="7"/>
                  </a:lnTo>
                  <a:lnTo>
                    <a:pt x="5" y="0"/>
                  </a:lnTo>
                  <a:lnTo>
                    <a:pt x="0" y="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74" name="Freeform 72">
              <a:extLst>
                <a:ext uri="{FF2B5EF4-FFF2-40B4-BE49-F238E27FC236}">
                  <a16:creationId xmlns:a16="http://schemas.microsoft.com/office/drawing/2014/main" id="{59048CAE-329E-4DBB-AF8F-D90C3095934B}"/>
                </a:ext>
              </a:extLst>
            </p:cNvPr>
            <p:cNvSpPr>
              <a:spLocks/>
            </p:cNvSpPr>
            <p:nvPr/>
          </p:nvSpPr>
          <p:spPr bwMode="auto">
            <a:xfrm>
              <a:off x="3840163" y="2079625"/>
              <a:ext cx="7938" cy="11113"/>
            </a:xfrm>
            <a:custGeom>
              <a:avLst/>
              <a:gdLst/>
              <a:ahLst/>
              <a:cxnLst>
                <a:cxn ang="0">
                  <a:pos x="0" y="2"/>
                </a:cxn>
                <a:cxn ang="0">
                  <a:pos x="5" y="7"/>
                </a:cxn>
                <a:cxn ang="0">
                  <a:pos x="5" y="0"/>
                </a:cxn>
                <a:cxn ang="0">
                  <a:pos x="0" y="2"/>
                </a:cxn>
              </a:cxnLst>
              <a:rect l="0" t="0" r="r" b="b"/>
              <a:pathLst>
                <a:path w="5" h="7">
                  <a:moveTo>
                    <a:pt x="0" y="2"/>
                  </a:moveTo>
                  <a:lnTo>
                    <a:pt x="5" y="7"/>
                  </a:lnTo>
                  <a:lnTo>
                    <a:pt x="5" y="0"/>
                  </a:lnTo>
                  <a:lnTo>
                    <a:pt x="0" y="2"/>
                  </a:lnTo>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sp>
          <p:nvSpPr>
            <p:cNvPr id="75" name="Freeform 73">
              <a:extLst>
                <a:ext uri="{FF2B5EF4-FFF2-40B4-BE49-F238E27FC236}">
                  <a16:creationId xmlns:a16="http://schemas.microsoft.com/office/drawing/2014/main" id="{CD5ED906-6035-4A4E-9F3B-DF437D970AC1}"/>
                </a:ext>
              </a:extLst>
            </p:cNvPr>
            <p:cNvSpPr>
              <a:spLocks/>
            </p:cNvSpPr>
            <p:nvPr/>
          </p:nvSpPr>
          <p:spPr bwMode="auto">
            <a:xfrm>
              <a:off x="3838575" y="2095500"/>
              <a:ext cx="11113" cy="6350"/>
            </a:xfrm>
            <a:custGeom>
              <a:avLst/>
              <a:gdLst/>
              <a:ahLst/>
              <a:cxnLst>
                <a:cxn ang="0">
                  <a:pos x="0" y="12"/>
                </a:cxn>
                <a:cxn ang="0">
                  <a:pos x="0" y="24"/>
                </a:cxn>
                <a:cxn ang="0">
                  <a:pos x="36" y="0"/>
                </a:cxn>
                <a:cxn ang="0">
                  <a:pos x="0" y="12"/>
                </a:cxn>
              </a:cxnLst>
              <a:rect l="0" t="0" r="r" b="b"/>
              <a:pathLst>
                <a:path w="36" h="25">
                  <a:moveTo>
                    <a:pt x="0" y="12"/>
                  </a:moveTo>
                  <a:cubicBezTo>
                    <a:pt x="0" y="24"/>
                    <a:pt x="0" y="24"/>
                    <a:pt x="0" y="24"/>
                  </a:cubicBezTo>
                  <a:cubicBezTo>
                    <a:pt x="18" y="25"/>
                    <a:pt x="28" y="17"/>
                    <a:pt x="36" y="0"/>
                  </a:cubicBezTo>
                  <a:lnTo>
                    <a:pt x="0" y="1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10316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endParaRPr>
            </a:p>
          </p:txBody>
        </p:sp>
      </p:grpSp>
      <p:sp>
        <p:nvSpPr>
          <p:cNvPr id="77" name="Freeform 454">
            <a:extLst>
              <a:ext uri="{FF2B5EF4-FFF2-40B4-BE49-F238E27FC236}">
                <a16:creationId xmlns:a16="http://schemas.microsoft.com/office/drawing/2014/main" id="{6A7B9A91-D53B-49A0-B133-DC4BD5B8F2CC}"/>
              </a:ext>
            </a:extLst>
          </p:cNvPr>
          <p:cNvSpPr/>
          <p:nvPr/>
        </p:nvSpPr>
        <p:spPr>
          <a:xfrm rot="11474242">
            <a:off x="9623946" y="5747752"/>
            <a:ext cx="356925" cy="356721"/>
          </a:xfrm>
          <a:custGeom>
            <a:avLst/>
            <a:gdLst/>
            <a:ahLst/>
            <a:cxnLst/>
            <a:rect l="l" t="t" r="r" b="b"/>
            <a:pathLst>
              <a:path w="394835" h="394810">
                <a:moveTo>
                  <a:pt x="369912" y="134"/>
                </a:moveTo>
                <a:cubicBezTo>
                  <a:pt x="376861" y="697"/>
                  <a:pt x="382776" y="3045"/>
                  <a:pt x="387659" y="7177"/>
                </a:cubicBezTo>
                <a:cubicBezTo>
                  <a:pt x="395923" y="16943"/>
                  <a:pt x="397050" y="30840"/>
                  <a:pt x="391040" y="48870"/>
                </a:cubicBezTo>
                <a:cubicBezTo>
                  <a:pt x="385030" y="66899"/>
                  <a:pt x="374889" y="83051"/>
                  <a:pt x="360615" y="97324"/>
                </a:cubicBezTo>
                <a:lnTo>
                  <a:pt x="315260" y="142679"/>
                </a:lnTo>
                <a:lnTo>
                  <a:pt x="360334" y="338750"/>
                </a:lnTo>
                <a:cubicBezTo>
                  <a:pt x="361273" y="342318"/>
                  <a:pt x="360146" y="345417"/>
                  <a:pt x="356953" y="348046"/>
                </a:cubicBezTo>
                <a:lnTo>
                  <a:pt x="320894" y="375090"/>
                </a:lnTo>
                <a:cubicBezTo>
                  <a:pt x="319580" y="376217"/>
                  <a:pt x="317795" y="376781"/>
                  <a:pt x="315542" y="376781"/>
                </a:cubicBezTo>
                <a:cubicBezTo>
                  <a:pt x="314791" y="376781"/>
                  <a:pt x="314133" y="376687"/>
                  <a:pt x="313570" y="376499"/>
                </a:cubicBezTo>
                <a:cubicBezTo>
                  <a:pt x="310752" y="375936"/>
                  <a:pt x="308780" y="374433"/>
                  <a:pt x="307654" y="371992"/>
                </a:cubicBezTo>
                <a:lnTo>
                  <a:pt x="229056" y="228883"/>
                </a:lnTo>
                <a:lnTo>
                  <a:pt x="156093" y="301846"/>
                </a:lnTo>
                <a:lnTo>
                  <a:pt x="171024" y="356498"/>
                </a:lnTo>
                <a:cubicBezTo>
                  <a:pt x="171963" y="359690"/>
                  <a:pt x="171211" y="362601"/>
                  <a:pt x="168770" y="365231"/>
                </a:cubicBezTo>
                <a:lnTo>
                  <a:pt x="141726" y="392275"/>
                </a:lnTo>
                <a:cubicBezTo>
                  <a:pt x="140036" y="393965"/>
                  <a:pt x="137876" y="394810"/>
                  <a:pt x="135247" y="394810"/>
                </a:cubicBezTo>
                <a:lnTo>
                  <a:pt x="134683" y="394810"/>
                </a:lnTo>
                <a:cubicBezTo>
                  <a:pt x="131866" y="394435"/>
                  <a:pt x="129613" y="393214"/>
                  <a:pt x="127922" y="391148"/>
                </a:cubicBezTo>
                <a:lnTo>
                  <a:pt x="74679" y="320157"/>
                </a:lnTo>
                <a:lnTo>
                  <a:pt x="3688" y="266914"/>
                </a:lnTo>
                <a:cubicBezTo>
                  <a:pt x="1622" y="265599"/>
                  <a:pt x="402" y="263439"/>
                  <a:pt x="26" y="260434"/>
                </a:cubicBezTo>
                <a:cubicBezTo>
                  <a:pt x="-162" y="257993"/>
                  <a:pt x="684" y="255645"/>
                  <a:pt x="2561" y="253392"/>
                </a:cubicBezTo>
                <a:lnTo>
                  <a:pt x="29606" y="226066"/>
                </a:lnTo>
                <a:cubicBezTo>
                  <a:pt x="31296" y="224375"/>
                  <a:pt x="33455" y="223530"/>
                  <a:pt x="36085" y="223530"/>
                </a:cubicBezTo>
                <a:cubicBezTo>
                  <a:pt x="37212" y="223530"/>
                  <a:pt x="37963" y="223624"/>
                  <a:pt x="38339" y="223812"/>
                </a:cubicBezTo>
                <a:lnTo>
                  <a:pt x="92990" y="238743"/>
                </a:lnTo>
                <a:lnTo>
                  <a:pt x="165953" y="165780"/>
                </a:lnTo>
                <a:lnTo>
                  <a:pt x="22844" y="87182"/>
                </a:lnTo>
                <a:cubicBezTo>
                  <a:pt x="20215" y="85680"/>
                  <a:pt x="18619" y="83426"/>
                  <a:pt x="18055" y="80421"/>
                </a:cubicBezTo>
                <a:cubicBezTo>
                  <a:pt x="17680" y="77417"/>
                  <a:pt x="18525" y="74881"/>
                  <a:pt x="20591" y="72815"/>
                </a:cubicBezTo>
                <a:lnTo>
                  <a:pt x="56650" y="36756"/>
                </a:lnTo>
                <a:cubicBezTo>
                  <a:pt x="59279" y="34315"/>
                  <a:pt x="62096" y="33563"/>
                  <a:pt x="65101" y="34503"/>
                </a:cubicBezTo>
                <a:lnTo>
                  <a:pt x="252439" y="79294"/>
                </a:lnTo>
                <a:lnTo>
                  <a:pt x="297512" y="34221"/>
                </a:lnTo>
                <a:cubicBezTo>
                  <a:pt x="311785" y="19947"/>
                  <a:pt x="327937" y="9806"/>
                  <a:pt x="345967" y="3796"/>
                </a:cubicBezTo>
                <a:cubicBezTo>
                  <a:pt x="354981" y="791"/>
                  <a:pt x="362963" y="-430"/>
                  <a:pt x="369912" y="134"/>
                </a:cubicBezTo>
                <a:close/>
              </a:path>
            </a:pathLst>
          </a:custGeom>
          <a:solidFill>
            <a:srgbClr val="06395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454">
            <a:extLst>
              <a:ext uri="{FF2B5EF4-FFF2-40B4-BE49-F238E27FC236}">
                <a16:creationId xmlns:a16="http://schemas.microsoft.com/office/drawing/2014/main" id="{6DB308FC-3134-4440-A9E6-C407A25C0CF3}"/>
              </a:ext>
            </a:extLst>
          </p:cNvPr>
          <p:cNvSpPr/>
          <p:nvPr/>
        </p:nvSpPr>
        <p:spPr>
          <a:xfrm rot="11474242">
            <a:off x="9921987" y="5045481"/>
            <a:ext cx="356925" cy="356721"/>
          </a:xfrm>
          <a:custGeom>
            <a:avLst/>
            <a:gdLst/>
            <a:ahLst/>
            <a:cxnLst/>
            <a:rect l="l" t="t" r="r" b="b"/>
            <a:pathLst>
              <a:path w="394835" h="394810">
                <a:moveTo>
                  <a:pt x="369912" y="134"/>
                </a:moveTo>
                <a:cubicBezTo>
                  <a:pt x="376861" y="697"/>
                  <a:pt x="382776" y="3045"/>
                  <a:pt x="387659" y="7177"/>
                </a:cubicBezTo>
                <a:cubicBezTo>
                  <a:pt x="395923" y="16943"/>
                  <a:pt x="397050" y="30840"/>
                  <a:pt x="391040" y="48870"/>
                </a:cubicBezTo>
                <a:cubicBezTo>
                  <a:pt x="385030" y="66899"/>
                  <a:pt x="374889" y="83051"/>
                  <a:pt x="360615" y="97324"/>
                </a:cubicBezTo>
                <a:lnTo>
                  <a:pt x="315260" y="142679"/>
                </a:lnTo>
                <a:lnTo>
                  <a:pt x="360334" y="338750"/>
                </a:lnTo>
                <a:cubicBezTo>
                  <a:pt x="361273" y="342318"/>
                  <a:pt x="360146" y="345417"/>
                  <a:pt x="356953" y="348046"/>
                </a:cubicBezTo>
                <a:lnTo>
                  <a:pt x="320894" y="375090"/>
                </a:lnTo>
                <a:cubicBezTo>
                  <a:pt x="319580" y="376217"/>
                  <a:pt x="317795" y="376781"/>
                  <a:pt x="315542" y="376781"/>
                </a:cubicBezTo>
                <a:cubicBezTo>
                  <a:pt x="314791" y="376781"/>
                  <a:pt x="314133" y="376687"/>
                  <a:pt x="313570" y="376499"/>
                </a:cubicBezTo>
                <a:cubicBezTo>
                  <a:pt x="310752" y="375936"/>
                  <a:pt x="308780" y="374433"/>
                  <a:pt x="307654" y="371992"/>
                </a:cubicBezTo>
                <a:lnTo>
                  <a:pt x="229056" y="228883"/>
                </a:lnTo>
                <a:lnTo>
                  <a:pt x="156093" y="301846"/>
                </a:lnTo>
                <a:lnTo>
                  <a:pt x="171024" y="356498"/>
                </a:lnTo>
                <a:cubicBezTo>
                  <a:pt x="171963" y="359690"/>
                  <a:pt x="171211" y="362601"/>
                  <a:pt x="168770" y="365231"/>
                </a:cubicBezTo>
                <a:lnTo>
                  <a:pt x="141726" y="392275"/>
                </a:lnTo>
                <a:cubicBezTo>
                  <a:pt x="140036" y="393965"/>
                  <a:pt x="137876" y="394810"/>
                  <a:pt x="135247" y="394810"/>
                </a:cubicBezTo>
                <a:lnTo>
                  <a:pt x="134683" y="394810"/>
                </a:lnTo>
                <a:cubicBezTo>
                  <a:pt x="131866" y="394435"/>
                  <a:pt x="129613" y="393214"/>
                  <a:pt x="127922" y="391148"/>
                </a:cubicBezTo>
                <a:lnTo>
                  <a:pt x="74679" y="320157"/>
                </a:lnTo>
                <a:lnTo>
                  <a:pt x="3688" y="266914"/>
                </a:lnTo>
                <a:cubicBezTo>
                  <a:pt x="1622" y="265599"/>
                  <a:pt x="402" y="263439"/>
                  <a:pt x="26" y="260434"/>
                </a:cubicBezTo>
                <a:cubicBezTo>
                  <a:pt x="-162" y="257993"/>
                  <a:pt x="684" y="255645"/>
                  <a:pt x="2561" y="253392"/>
                </a:cubicBezTo>
                <a:lnTo>
                  <a:pt x="29606" y="226066"/>
                </a:lnTo>
                <a:cubicBezTo>
                  <a:pt x="31296" y="224375"/>
                  <a:pt x="33455" y="223530"/>
                  <a:pt x="36085" y="223530"/>
                </a:cubicBezTo>
                <a:cubicBezTo>
                  <a:pt x="37212" y="223530"/>
                  <a:pt x="37963" y="223624"/>
                  <a:pt x="38339" y="223812"/>
                </a:cubicBezTo>
                <a:lnTo>
                  <a:pt x="92990" y="238743"/>
                </a:lnTo>
                <a:lnTo>
                  <a:pt x="165953" y="165780"/>
                </a:lnTo>
                <a:lnTo>
                  <a:pt x="22844" y="87182"/>
                </a:lnTo>
                <a:cubicBezTo>
                  <a:pt x="20215" y="85680"/>
                  <a:pt x="18619" y="83426"/>
                  <a:pt x="18055" y="80421"/>
                </a:cubicBezTo>
                <a:cubicBezTo>
                  <a:pt x="17680" y="77417"/>
                  <a:pt x="18525" y="74881"/>
                  <a:pt x="20591" y="72815"/>
                </a:cubicBezTo>
                <a:lnTo>
                  <a:pt x="56650" y="36756"/>
                </a:lnTo>
                <a:cubicBezTo>
                  <a:pt x="59279" y="34315"/>
                  <a:pt x="62096" y="33563"/>
                  <a:pt x="65101" y="34503"/>
                </a:cubicBezTo>
                <a:lnTo>
                  <a:pt x="252439" y="79294"/>
                </a:lnTo>
                <a:lnTo>
                  <a:pt x="297512" y="34221"/>
                </a:lnTo>
                <a:cubicBezTo>
                  <a:pt x="311785" y="19947"/>
                  <a:pt x="327937" y="9806"/>
                  <a:pt x="345967" y="3796"/>
                </a:cubicBezTo>
                <a:cubicBezTo>
                  <a:pt x="354981" y="791"/>
                  <a:pt x="362963" y="-430"/>
                  <a:pt x="369912" y="134"/>
                </a:cubicBezTo>
                <a:close/>
              </a:path>
            </a:pathLst>
          </a:custGeom>
          <a:solidFill>
            <a:srgbClr val="06395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Freeform 454">
            <a:extLst>
              <a:ext uri="{FF2B5EF4-FFF2-40B4-BE49-F238E27FC236}">
                <a16:creationId xmlns:a16="http://schemas.microsoft.com/office/drawing/2014/main" id="{190DE32F-1CE4-448F-89FA-EE95E61FCAF5}"/>
              </a:ext>
            </a:extLst>
          </p:cNvPr>
          <p:cNvSpPr/>
          <p:nvPr/>
        </p:nvSpPr>
        <p:spPr>
          <a:xfrm rot="11474242">
            <a:off x="10219648" y="4283414"/>
            <a:ext cx="356925" cy="356721"/>
          </a:xfrm>
          <a:custGeom>
            <a:avLst/>
            <a:gdLst/>
            <a:ahLst/>
            <a:cxnLst/>
            <a:rect l="l" t="t" r="r" b="b"/>
            <a:pathLst>
              <a:path w="394835" h="394810">
                <a:moveTo>
                  <a:pt x="369912" y="134"/>
                </a:moveTo>
                <a:cubicBezTo>
                  <a:pt x="376861" y="697"/>
                  <a:pt x="382776" y="3045"/>
                  <a:pt x="387659" y="7177"/>
                </a:cubicBezTo>
                <a:cubicBezTo>
                  <a:pt x="395923" y="16943"/>
                  <a:pt x="397050" y="30840"/>
                  <a:pt x="391040" y="48870"/>
                </a:cubicBezTo>
                <a:cubicBezTo>
                  <a:pt x="385030" y="66899"/>
                  <a:pt x="374889" y="83051"/>
                  <a:pt x="360615" y="97324"/>
                </a:cubicBezTo>
                <a:lnTo>
                  <a:pt x="315260" y="142679"/>
                </a:lnTo>
                <a:lnTo>
                  <a:pt x="360334" y="338750"/>
                </a:lnTo>
                <a:cubicBezTo>
                  <a:pt x="361273" y="342318"/>
                  <a:pt x="360146" y="345417"/>
                  <a:pt x="356953" y="348046"/>
                </a:cubicBezTo>
                <a:lnTo>
                  <a:pt x="320894" y="375090"/>
                </a:lnTo>
                <a:cubicBezTo>
                  <a:pt x="319580" y="376217"/>
                  <a:pt x="317795" y="376781"/>
                  <a:pt x="315542" y="376781"/>
                </a:cubicBezTo>
                <a:cubicBezTo>
                  <a:pt x="314791" y="376781"/>
                  <a:pt x="314133" y="376687"/>
                  <a:pt x="313570" y="376499"/>
                </a:cubicBezTo>
                <a:cubicBezTo>
                  <a:pt x="310752" y="375936"/>
                  <a:pt x="308780" y="374433"/>
                  <a:pt x="307654" y="371992"/>
                </a:cubicBezTo>
                <a:lnTo>
                  <a:pt x="229056" y="228883"/>
                </a:lnTo>
                <a:lnTo>
                  <a:pt x="156093" y="301846"/>
                </a:lnTo>
                <a:lnTo>
                  <a:pt x="171024" y="356498"/>
                </a:lnTo>
                <a:cubicBezTo>
                  <a:pt x="171963" y="359690"/>
                  <a:pt x="171211" y="362601"/>
                  <a:pt x="168770" y="365231"/>
                </a:cubicBezTo>
                <a:lnTo>
                  <a:pt x="141726" y="392275"/>
                </a:lnTo>
                <a:cubicBezTo>
                  <a:pt x="140036" y="393965"/>
                  <a:pt x="137876" y="394810"/>
                  <a:pt x="135247" y="394810"/>
                </a:cubicBezTo>
                <a:lnTo>
                  <a:pt x="134683" y="394810"/>
                </a:lnTo>
                <a:cubicBezTo>
                  <a:pt x="131866" y="394435"/>
                  <a:pt x="129613" y="393214"/>
                  <a:pt x="127922" y="391148"/>
                </a:cubicBezTo>
                <a:lnTo>
                  <a:pt x="74679" y="320157"/>
                </a:lnTo>
                <a:lnTo>
                  <a:pt x="3688" y="266914"/>
                </a:lnTo>
                <a:cubicBezTo>
                  <a:pt x="1622" y="265599"/>
                  <a:pt x="402" y="263439"/>
                  <a:pt x="26" y="260434"/>
                </a:cubicBezTo>
                <a:cubicBezTo>
                  <a:pt x="-162" y="257993"/>
                  <a:pt x="684" y="255645"/>
                  <a:pt x="2561" y="253392"/>
                </a:cubicBezTo>
                <a:lnTo>
                  <a:pt x="29606" y="226066"/>
                </a:lnTo>
                <a:cubicBezTo>
                  <a:pt x="31296" y="224375"/>
                  <a:pt x="33455" y="223530"/>
                  <a:pt x="36085" y="223530"/>
                </a:cubicBezTo>
                <a:cubicBezTo>
                  <a:pt x="37212" y="223530"/>
                  <a:pt x="37963" y="223624"/>
                  <a:pt x="38339" y="223812"/>
                </a:cubicBezTo>
                <a:lnTo>
                  <a:pt x="92990" y="238743"/>
                </a:lnTo>
                <a:lnTo>
                  <a:pt x="165953" y="165780"/>
                </a:lnTo>
                <a:lnTo>
                  <a:pt x="22844" y="87182"/>
                </a:lnTo>
                <a:cubicBezTo>
                  <a:pt x="20215" y="85680"/>
                  <a:pt x="18619" y="83426"/>
                  <a:pt x="18055" y="80421"/>
                </a:cubicBezTo>
                <a:cubicBezTo>
                  <a:pt x="17680" y="77417"/>
                  <a:pt x="18525" y="74881"/>
                  <a:pt x="20591" y="72815"/>
                </a:cubicBezTo>
                <a:lnTo>
                  <a:pt x="56650" y="36756"/>
                </a:lnTo>
                <a:cubicBezTo>
                  <a:pt x="59279" y="34315"/>
                  <a:pt x="62096" y="33563"/>
                  <a:pt x="65101" y="34503"/>
                </a:cubicBezTo>
                <a:lnTo>
                  <a:pt x="252439" y="79294"/>
                </a:lnTo>
                <a:lnTo>
                  <a:pt x="297512" y="34221"/>
                </a:lnTo>
                <a:cubicBezTo>
                  <a:pt x="311785" y="19947"/>
                  <a:pt x="327937" y="9806"/>
                  <a:pt x="345967" y="3796"/>
                </a:cubicBezTo>
                <a:cubicBezTo>
                  <a:pt x="354981" y="791"/>
                  <a:pt x="362963" y="-430"/>
                  <a:pt x="369912" y="134"/>
                </a:cubicBezTo>
                <a:close/>
              </a:path>
            </a:pathLst>
          </a:custGeom>
          <a:solidFill>
            <a:srgbClr val="06395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Freeform 454">
            <a:extLst>
              <a:ext uri="{FF2B5EF4-FFF2-40B4-BE49-F238E27FC236}">
                <a16:creationId xmlns:a16="http://schemas.microsoft.com/office/drawing/2014/main" id="{70050CDE-0F82-4853-B830-CBD5B4F41B58}"/>
              </a:ext>
            </a:extLst>
          </p:cNvPr>
          <p:cNvSpPr/>
          <p:nvPr/>
        </p:nvSpPr>
        <p:spPr>
          <a:xfrm rot="11474242">
            <a:off x="8224893" y="3871082"/>
            <a:ext cx="356925" cy="356721"/>
          </a:xfrm>
          <a:custGeom>
            <a:avLst/>
            <a:gdLst/>
            <a:ahLst/>
            <a:cxnLst/>
            <a:rect l="l" t="t" r="r" b="b"/>
            <a:pathLst>
              <a:path w="394835" h="394810">
                <a:moveTo>
                  <a:pt x="369912" y="134"/>
                </a:moveTo>
                <a:cubicBezTo>
                  <a:pt x="376861" y="697"/>
                  <a:pt x="382776" y="3045"/>
                  <a:pt x="387659" y="7177"/>
                </a:cubicBezTo>
                <a:cubicBezTo>
                  <a:pt x="395923" y="16943"/>
                  <a:pt x="397050" y="30840"/>
                  <a:pt x="391040" y="48870"/>
                </a:cubicBezTo>
                <a:cubicBezTo>
                  <a:pt x="385030" y="66899"/>
                  <a:pt x="374889" y="83051"/>
                  <a:pt x="360615" y="97324"/>
                </a:cubicBezTo>
                <a:lnTo>
                  <a:pt x="315260" y="142679"/>
                </a:lnTo>
                <a:lnTo>
                  <a:pt x="360334" y="338750"/>
                </a:lnTo>
                <a:cubicBezTo>
                  <a:pt x="361273" y="342318"/>
                  <a:pt x="360146" y="345417"/>
                  <a:pt x="356953" y="348046"/>
                </a:cubicBezTo>
                <a:lnTo>
                  <a:pt x="320894" y="375090"/>
                </a:lnTo>
                <a:cubicBezTo>
                  <a:pt x="319580" y="376217"/>
                  <a:pt x="317795" y="376781"/>
                  <a:pt x="315542" y="376781"/>
                </a:cubicBezTo>
                <a:cubicBezTo>
                  <a:pt x="314791" y="376781"/>
                  <a:pt x="314133" y="376687"/>
                  <a:pt x="313570" y="376499"/>
                </a:cubicBezTo>
                <a:cubicBezTo>
                  <a:pt x="310752" y="375936"/>
                  <a:pt x="308780" y="374433"/>
                  <a:pt x="307654" y="371992"/>
                </a:cubicBezTo>
                <a:lnTo>
                  <a:pt x="229056" y="228883"/>
                </a:lnTo>
                <a:lnTo>
                  <a:pt x="156093" y="301846"/>
                </a:lnTo>
                <a:lnTo>
                  <a:pt x="171024" y="356498"/>
                </a:lnTo>
                <a:cubicBezTo>
                  <a:pt x="171963" y="359690"/>
                  <a:pt x="171211" y="362601"/>
                  <a:pt x="168770" y="365231"/>
                </a:cubicBezTo>
                <a:lnTo>
                  <a:pt x="141726" y="392275"/>
                </a:lnTo>
                <a:cubicBezTo>
                  <a:pt x="140036" y="393965"/>
                  <a:pt x="137876" y="394810"/>
                  <a:pt x="135247" y="394810"/>
                </a:cubicBezTo>
                <a:lnTo>
                  <a:pt x="134683" y="394810"/>
                </a:lnTo>
                <a:cubicBezTo>
                  <a:pt x="131866" y="394435"/>
                  <a:pt x="129613" y="393214"/>
                  <a:pt x="127922" y="391148"/>
                </a:cubicBezTo>
                <a:lnTo>
                  <a:pt x="74679" y="320157"/>
                </a:lnTo>
                <a:lnTo>
                  <a:pt x="3688" y="266914"/>
                </a:lnTo>
                <a:cubicBezTo>
                  <a:pt x="1622" y="265599"/>
                  <a:pt x="402" y="263439"/>
                  <a:pt x="26" y="260434"/>
                </a:cubicBezTo>
                <a:cubicBezTo>
                  <a:pt x="-162" y="257993"/>
                  <a:pt x="684" y="255645"/>
                  <a:pt x="2561" y="253392"/>
                </a:cubicBezTo>
                <a:lnTo>
                  <a:pt x="29606" y="226066"/>
                </a:lnTo>
                <a:cubicBezTo>
                  <a:pt x="31296" y="224375"/>
                  <a:pt x="33455" y="223530"/>
                  <a:pt x="36085" y="223530"/>
                </a:cubicBezTo>
                <a:cubicBezTo>
                  <a:pt x="37212" y="223530"/>
                  <a:pt x="37963" y="223624"/>
                  <a:pt x="38339" y="223812"/>
                </a:cubicBezTo>
                <a:lnTo>
                  <a:pt x="92990" y="238743"/>
                </a:lnTo>
                <a:lnTo>
                  <a:pt x="165953" y="165780"/>
                </a:lnTo>
                <a:lnTo>
                  <a:pt x="22844" y="87182"/>
                </a:lnTo>
                <a:cubicBezTo>
                  <a:pt x="20215" y="85680"/>
                  <a:pt x="18619" y="83426"/>
                  <a:pt x="18055" y="80421"/>
                </a:cubicBezTo>
                <a:cubicBezTo>
                  <a:pt x="17680" y="77417"/>
                  <a:pt x="18525" y="74881"/>
                  <a:pt x="20591" y="72815"/>
                </a:cubicBezTo>
                <a:lnTo>
                  <a:pt x="56650" y="36756"/>
                </a:lnTo>
                <a:cubicBezTo>
                  <a:pt x="59279" y="34315"/>
                  <a:pt x="62096" y="33563"/>
                  <a:pt x="65101" y="34503"/>
                </a:cubicBezTo>
                <a:lnTo>
                  <a:pt x="252439" y="79294"/>
                </a:lnTo>
                <a:lnTo>
                  <a:pt x="297512" y="34221"/>
                </a:lnTo>
                <a:cubicBezTo>
                  <a:pt x="311785" y="19947"/>
                  <a:pt x="327937" y="9806"/>
                  <a:pt x="345967" y="3796"/>
                </a:cubicBezTo>
                <a:cubicBezTo>
                  <a:pt x="354981" y="791"/>
                  <a:pt x="362963" y="-430"/>
                  <a:pt x="369912" y="134"/>
                </a:cubicBezTo>
                <a:close/>
              </a:path>
            </a:pathLst>
          </a:custGeom>
          <a:solidFill>
            <a:srgbClr val="06395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Shape">
            <a:extLst>
              <a:ext uri="{FF2B5EF4-FFF2-40B4-BE49-F238E27FC236}">
                <a16:creationId xmlns:a16="http://schemas.microsoft.com/office/drawing/2014/main" id="{6CA6A88E-F160-467B-B515-86B11CE38A72}"/>
              </a:ext>
            </a:extLst>
          </p:cNvPr>
          <p:cNvSpPr/>
          <p:nvPr/>
        </p:nvSpPr>
        <p:spPr>
          <a:xfrm>
            <a:off x="5771695" y="3962993"/>
            <a:ext cx="520602" cy="270149"/>
          </a:xfrm>
          <a:custGeom>
            <a:avLst/>
            <a:gdLst/>
            <a:ahLst/>
            <a:cxnLst>
              <a:cxn ang="0">
                <a:pos x="wd2" y="hd2"/>
              </a:cxn>
              <a:cxn ang="5400000">
                <a:pos x="wd2" y="hd2"/>
              </a:cxn>
              <a:cxn ang="10800000">
                <a:pos x="wd2" y="hd2"/>
              </a:cxn>
              <a:cxn ang="16200000">
                <a:pos x="wd2" y="hd2"/>
              </a:cxn>
            </a:cxnLst>
            <a:rect l="0" t="0" r="r" b="b"/>
            <a:pathLst>
              <a:path w="21600" h="19266" extrusionOk="0">
                <a:moveTo>
                  <a:pt x="0" y="0"/>
                </a:moveTo>
                <a:cubicBezTo>
                  <a:pt x="0" y="0"/>
                  <a:pt x="8219" y="11172"/>
                  <a:pt x="21600" y="15003"/>
                </a:cubicBezTo>
                <a:lnTo>
                  <a:pt x="21600" y="18089"/>
                </a:lnTo>
                <a:cubicBezTo>
                  <a:pt x="21600" y="18089"/>
                  <a:pt x="10577" y="21600"/>
                  <a:pt x="0" y="16493"/>
                </a:cubicBezTo>
                <a:lnTo>
                  <a:pt x="0" y="0"/>
                </a:lnTo>
                <a:close/>
              </a:path>
            </a:pathLst>
          </a:custGeom>
          <a:solidFill>
            <a:schemeClr val="bg1">
              <a:alpha val="40000"/>
            </a:schemeClr>
          </a:solidFill>
          <a:ln w="12700">
            <a:miter lim="400000"/>
          </a:ln>
        </p:spPr>
        <p:txBody>
          <a:bodyPr lIns="28575" tIns="28575" rIns="28575" bIns="28575" anchor="ctr"/>
          <a:lstStyle/>
          <a:p>
            <a:pPr>
              <a:defRPr sz="3000">
                <a:solidFill>
                  <a:srgbClr val="FFFFFF"/>
                </a:solidFill>
              </a:defRPr>
            </a:pPr>
            <a:endParaRPr sz="2800" dirty="0"/>
          </a:p>
        </p:txBody>
      </p:sp>
      <p:sp>
        <p:nvSpPr>
          <p:cNvPr id="94" name="TextBox 93">
            <a:extLst>
              <a:ext uri="{FF2B5EF4-FFF2-40B4-BE49-F238E27FC236}">
                <a16:creationId xmlns:a16="http://schemas.microsoft.com/office/drawing/2014/main" id="{A3EF8522-1B4B-40F9-92D4-64D9EDBBB3BC}"/>
              </a:ext>
            </a:extLst>
          </p:cNvPr>
          <p:cNvSpPr txBox="1"/>
          <p:nvPr/>
        </p:nvSpPr>
        <p:spPr>
          <a:xfrm>
            <a:off x="6598557" y="4021998"/>
            <a:ext cx="1235212" cy="307777"/>
          </a:xfrm>
          <a:prstGeom prst="rect">
            <a:avLst/>
          </a:prstGeom>
          <a:noFill/>
        </p:spPr>
        <p:txBody>
          <a:bodyPr wrap="square" rtlCol="0">
            <a:spAutoFit/>
          </a:bodyPr>
          <a:lstStyle/>
          <a:p>
            <a:r>
              <a:rPr lang="en-US" sz="1400" b="1" dirty="0">
                <a:solidFill>
                  <a:srgbClr val="3179AB"/>
                </a:solidFill>
              </a:rPr>
              <a:t>West Africa</a:t>
            </a:r>
          </a:p>
        </p:txBody>
      </p:sp>
      <p:sp>
        <p:nvSpPr>
          <p:cNvPr id="95" name="TextBox 94">
            <a:extLst>
              <a:ext uri="{FF2B5EF4-FFF2-40B4-BE49-F238E27FC236}">
                <a16:creationId xmlns:a16="http://schemas.microsoft.com/office/drawing/2014/main" id="{3AB17096-5A2D-47F5-812E-9DA7E4030739}"/>
              </a:ext>
            </a:extLst>
          </p:cNvPr>
          <p:cNvSpPr txBox="1"/>
          <p:nvPr/>
        </p:nvSpPr>
        <p:spPr>
          <a:xfrm>
            <a:off x="8004301" y="5927517"/>
            <a:ext cx="1871637" cy="307777"/>
          </a:xfrm>
          <a:prstGeom prst="rect">
            <a:avLst/>
          </a:prstGeom>
          <a:noFill/>
        </p:spPr>
        <p:txBody>
          <a:bodyPr wrap="square" rtlCol="0">
            <a:spAutoFit/>
          </a:bodyPr>
          <a:lstStyle/>
          <a:p>
            <a:r>
              <a:rPr lang="en-US" sz="1400" b="1" dirty="0">
                <a:solidFill>
                  <a:srgbClr val="3179AB"/>
                </a:solidFill>
              </a:rPr>
              <a:t>Southern Africa</a:t>
            </a:r>
          </a:p>
        </p:txBody>
      </p:sp>
      <p:sp>
        <p:nvSpPr>
          <p:cNvPr id="96" name="TextBox 95">
            <a:extLst>
              <a:ext uri="{FF2B5EF4-FFF2-40B4-BE49-F238E27FC236}">
                <a16:creationId xmlns:a16="http://schemas.microsoft.com/office/drawing/2014/main" id="{67A47BB1-DD9D-47F8-8944-ABE8E906CD1D}"/>
              </a:ext>
            </a:extLst>
          </p:cNvPr>
          <p:cNvSpPr txBox="1"/>
          <p:nvPr/>
        </p:nvSpPr>
        <p:spPr>
          <a:xfrm>
            <a:off x="10816716" y="4383405"/>
            <a:ext cx="1039184" cy="307777"/>
          </a:xfrm>
          <a:prstGeom prst="rect">
            <a:avLst/>
          </a:prstGeom>
          <a:noFill/>
        </p:spPr>
        <p:txBody>
          <a:bodyPr wrap="square" rtlCol="0">
            <a:spAutoFit/>
          </a:bodyPr>
          <a:lstStyle/>
          <a:p>
            <a:r>
              <a:rPr lang="en-US" sz="1400" b="1" dirty="0">
                <a:solidFill>
                  <a:srgbClr val="3179AB"/>
                </a:solidFill>
              </a:rPr>
              <a:t>East Africa</a:t>
            </a:r>
          </a:p>
        </p:txBody>
      </p:sp>
      <p:sp>
        <p:nvSpPr>
          <p:cNvPr id="97" name="TextBox 96">
            <a:extLst>
              <a:ext uri="{FF2B5EF4-FFF2-40B4-BE49-F238E27FC236}">
                <a16:creationId xmlns:a16="http://schemas.microsoft.com/office/drawing/2014/main" id="{B000893C-9389-4DDE-9E99-C060C6C71415}"/>
              </a:ext>
            </a:extLst>
          </p:cNvPr>
          <p:cNvSpPr txBox="1"/>
          <p:nvPr/>
        </p:nvSpPr>
        <p:spPr>
          <a:xfrm>
            <a:off x="352832" y="5474043"/>
            <a:ext cx="5079169" cy="523220"/>
          </a:xfrm>
          <a:prstGeom prst="rect">
            <a:avLst/>
          </a:prstGeom>
          <a:noFill/>
        </p:spPr>
        <p:txBody>
          <a:bodyPr wrap="square" rtlCol="0">
            <a:spAutoFit/>
          </a:bodyPr>
          <a:lstStyle/>
          <a:p>
            <a:r>
              <a:rPr lang="en-US" sz="1400" dirty="0"/>
              <a:t>We have a growing national and international client base in Southern Africa, Western Africa and Eastern Africa.</a:t>
            </a:r>
          </a:p>
        </p:txBody>
      </p:sp>
    </p:spTree>
    <p:extLst>
      <p:ext uri="{BB962C8B-B14F-4D97-AF65-F5344CB8AC3E}">
        <p14:creationId xmlns:p14="http://schemas.microsoft.com/office/powerpoint/2010/main" val="288783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E41A7F-C5C0-4A42-AFE5-A5B0B94CF6EC}"/>
              </a:ext>
            </a:extLst>
          </p:cNvPr>
          <p:cNvPicPr>
            <a:picLocks noChangeAspect="1"/>
          </p:cNvPicPr>
          <p:nvPr/>
        </p:nvPicPr>
        <p:blipFill>
          <a:blip r:embed="rId2"/>
          <a:src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98D0AE6-2C25-534B-B3A7-E8846C116B07}"/>
              </a:ext>
            </a:extLst>
          </p:cNvPr>
          <p:cNvSpPr txBox="1"/>
          <p:nvPr/>
        </p:nvSpPr>
        <p:spPr>
          <a:xfrm>
            <a:off x="1068512" y="1212350"/>
            <a:ext cx="10233061" cy="3539430"/>
          </a:xfrm>
          <a:prstGeom prst="rect">
            <a:avLst/>
          </a:prstGeom>
          <a:noFill/>
        </p:spPr>
        <p:txBody>
          <a:bodyPr wrap="square" rtlCol="0">
            <a:spAutoFit/>
          </a:bodyPr>
          <a:lstStyle/>
          <a:p>
            <a:pPr algn="just"/>
            <a:r>
              <a:rPr lang="en-US" sz="1400" dirty="0"/>
              <a:t>We pride ourselves in the ability to develop </a:t>
            </a:r>
            <a:r>
              <a:rPr lang="en-US" sz="1400" b="1" dirty="0"/>
              <a:t>bespoke solutions </a:t>
            </a:r>
            <a:r>
              <a:rPr lang="en-US" sz="1400" dirty="0"/>
              <a:t>to meet clients’ needs by tapping into our broad international network of partner financial institutions. We are deeply-rooted in a “perseverance” culture and the constant search for alignment of interests with our clients, in order to develop lasting, </a:t>
            </a:r>
            <a:r>
              <a:rPr lang="en-US" sz="1400" b="1" dirty="0"/>
              <a:t>value-for-money solutions</a:t>
            </a:r>
            <a:r>
              <a:rPr lang="en-US" sz="1400" dirty="0"/>
              <a:t>. InstaToll Africa enables Road Funds and Toll Road Developers to ‘internalize’ the tolling expertise within the Project Company and to </a:t>
            </a:r>
            <a:r>
              <a:rPr lang="en-US" sz="1400" b="1" dirty="0"/>
              <a:t>mitigate the collection risk </a:t>
            </a:r>
            <a:r>
              <a:rPr lang="en-US" sz="1400" dirty="0"/>
              <a:t>– a critical element for the “</a:t>
            </a:r>
            <a:r>
              <a:rPr lang="en-US" sz="1400" b="1" dirty="0"/>
              <a:t>bankability</a:t>
            </a:r>
            <a:r>
              <a:rPr lang="en-US" sz="1400" dirty="0"/>
              <a:t>” of many of these projects.</a:t>
            </a:r>
          </a:p>
          <a:p>
            <a:pPr algn="just"/>
            <a:endParaRPr lang="en-US" sz="1400" dirty="0"/>
          </a:p>
          <a:p>
            <a:pPr algn="just"/>
            <a:r>
              <a:rPr lang="en-US" sz="1400" dirty="0"/>
              <a:t>As an example: InstaToll Africa played a key role as a co-developer of the </a:t>
            </a:r>
            <a:r>
              <a:rPr lang="en-US" sz="1400" b="1" dirty="0"/>
              <a:t>Zimbabwe Road Rehabilitation project</a:t>
            </a:r>
            <a:r>
              <a:rPr lang="en-US" sz="1400" dirty="0"/>
              <a:t>, working with ZINARA in Zimbabwe to rehabilitate, maintain and operate the 840 km stretch of road from Plumtree to Mutare for a duration of 20 years through a Special Purpose Vehicle called Infralink.</a:t>
            </a:r>
          </a:p>
          <a:p>
            <a:pPr algn="just"/>
            <a:endParaRPr lang="en-US" sz="1400" dirty="0"/>
          </a:p>
          <a:p>
            <a:pPr algn="just"/>
            <a:r>
              <a:rPr lang="en-US" sz="1400" dirty="0"/>
              <a:t>We are the leading independent motorway operator in the Southern African region – with a strong development focus on the North-South Corridor Initiative. We are actively involved in numerous projects as co-developer and as operations &amp; maintenance partner in roads, bridges and In order to expand our operations further into East Africa and West Africa.</a:t>
            </a:r>
          </a:p>
          <a:p>
            <a:pPr algn="just"/>
            <a:endParaRPr lang="en-US" sz="1400" dirty="0"/>
          </a:p>
          <a:p>
            <a:pPr algn="just"/>
            <a:r>
              <a:rPr lang="en-US" sz="1400" dirty="0"/>
              <a:t>Currently operating over </a:t>
            </a:r>
            <a:r>
              <a:rPr lang="en-US" sz="1400" b="1" dirty="0"/>
              <a:t>200 toll lanes </a:t>
            </a:r>
            <a:r>
              <a:rPr lang="en-US" sz="1400" dirty="0"/>
              <a:t>and </a:t>
            </a:r>
            <a:r>
              <a:rPr lang="en-US" sz="1400" b="1" dirty="0"/>
              <a:t>1500 kilometers </a:t>
            </a:r>
            <a:r>
              <a:rPr lang="en-US" sz="1400" dirty="0"/>
              <a:t>of road. InstaToll employs over </a:t>
            </a:r>
            <a:r>
              <a:rPr lang="en-US" sz="1400" b="1" dirty="0"/>
              <a:t>1000 employees </a:t>
            </a:r>
            <a:r>
              <a:rPr lang="en-US" sz="1400" dirty="0"/>
              <a:t>in the Southern Africa region. InstaToll collects over </a:t>
            </a:r>
            <a:r>
              <a:rPr lang="en-US" sz="1400" b="1" dirty="0"/>
              <a:t>five hundred thousand USD per day </a:t>
            </a:r>
            <a:r>
              <a:rPr lang="en-US" sz="1400" dirty="0"/>
              <a:t>for its clients with the largest plaza processing</a:t>
            </a:r>
            <a:r>
              <a:rPr lang="en-US" sz="1400" b="1" dirty="0"/>
              <a:t> 45000 vehicles per day.</a:t>
            </a:r>
          </a:p>
        </p:txBody>
      </p:sp>
      <p:sp>
        <p:nvSpPr>
          <p:cNvPr id="6" name="TextBox 5">
            <a:extLst>
              <a:ext uri="{FF2B5EF4-FFF2-40B4-BE49-F238E27FC236}">
                <a16:creationId xmlns:a16="http://schemas.microsoft.com/office/drawing/2014/main" id="{B80DBBAB-6381-CD44-82E7-A85DF0A65462}"/>
              </a:ext>
            </a:extLst>
          </p:cNvPr>
          <p:cNvSpPr txBox="1"/>
          <p:nvPr/>
        </p:nvSpPr>
        <p:spPr>
          <a:xfrm>
            <a:off x="2043953" y="537882"/>
            <a:ext cx="8104094" cy="523220"/>
          </a:xfrm>
          <a:prstGeom prst="rect">
            <a:avLst/>
          </a:prstGeom>
          <a:noFill/>
        </p:spPr>
        <p:txBody>
          <a:bodyPr wrap="square" rtlCol="0">
            <a:spAutoFit/>
          </a:bodyPr>
          <a:lstStyle/>
          <a:p>
            <a:pPr algn="ctr"/>
            <a:r>
              <a:rPr lang="en-US" sz="2800" b="1" dirty="0">
                <a:solidFill>
                  <a:srgbClr val="3179AB"/>
                </a:solidFill>
                <a:latin typeface="Montserrat" pitchFamily="2" charset="77"/>
              </a:rPr>
              <a:t>A UNIQUE APPROACH </a:t>
            </a:r>
            <a:r>
              <a:rPr lang="en-US" sz="2800" b="1" dirty="0">
                <a:solidFill>
                  <a:srgbClr val="B5C567"/>
                </a:solidFill>
                <a:latin typeface="Montserrat" pitchFamily="2" charset="77"/>
              </a:rPr>
              <a:t>TO PARTNERSHIP</a:t>
            </a:r>
          </a:p>
        </p:txBody>
      </p:sp>
    </p:spTree>
    <p:extLst>
      <p:ext uri="{BB962C8B-B14F-4D97-AF65-F5344CB8AC3E}">
        <p14:creationId xmlns:p14="http://schemas.microsoft.com/office/powerpoint/2010/main" val="3572680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CA867E-12D9-2543-86DA-5B2FD058DC30}"/>
              </a:ext>
            </a:extLst>
          </p:cNvPr>
          <p:cNvPicPr>
            <a:picLocks noChangeAspect="1"/>
          </p:cNvPicPr>
          <p:nvPr/>
        </p:nvPicPr>
        <p:blipFill>
          <a:blip r:embed="rId2"/>
          <a:srcRect/>
          <a:stretch/>
        </p:blipFill>
        <p:spPr>
          <a:xfrm>
            <a:off x="-216388" y="0"/>
            <a:ext cx="12192000" cy="6858000"/>
          </a:xfrm>
          <a:prstGeom prst="rect">
            <a:avLst/>
          </a:prstGeom>
        </p:spPr>
      </p:pic>
      <p:pic>
        <p:nvPicPr>
          <p:cNvPr id="4" name="Picture 3">
            <a:extLst>
              <a:ext uri="{FF2B5EF4-FFF2-40B4-BE49-F238E27FC236}">
                <a16:creationId xmlns:a16="http://schemas.microsoft.com/office/drawing/2014/main" id="{DE9F7861-896F-8748-9B09-7E29AEED67CA}"/>
              </a:ext>
            </a:extLst>
          </p:cNvPr>
          <p:cNvPicPr>
            <a:picLocks noChangeAspect="1"/>
          </p:cNvPicPr>
          <p:nvPr/>
        </p:nvPicPr>
        <p:blipFill>
          <a:blip r:embed="rId3"/>
          <a:stretch>
            <a:fillRect/>
          </a:stretch>
        </p:blipFill>
        <p:spPr>
          <a:xfrm>
            <a:off x="216387" y="1474100"/>
            <a:ext cx="11759225" cy="4508992"/>
          </a:xfrm>
          <a:prstGeom prst="rect">
            <a:avLst/>
          </a:prstGeom>
        </p:spPr>
      </p:pic>
      <p:sp>
        <p:nvSpPr>
          <p:cNvPr id="5" name="TextBox 4">
            <a:extLst>
              <a:ext uri="{FF2B5EF4-FFF2-40B4-BE49-F238E27FC236}">
                <a16:creationId xmlns:a16="http://schemas.microsoft.com/office/drawing/2014/main" id="{81A9470D-D8C0-964C-9CF5-2EAAA2239CF8}"/>
              </a:ext>
            </a:extLst>
          </p:cNvPr>
          <p:cNvSpPr txBox="1"/>
          <p:nvPr/>
        </p:nvSpPr>
        <p:spPr>
          <a:xfrm>
            <a:off x="2278505" y="1706562"/>
            <a:ext cx="7510073" cy="3046988"/>
          </a:xfrm>
          <a:prstGeom prst="rect">
            <a:avLst/>
          </a:prstGeom>
          <a:noFill/>
        </p:spPr>
        <p:txBody>
          <a:bodyPr wrap="square" lIns="91440" tIns="45720" rIns="91440" bIns="45720" rtlCol="0" anchor="t">
            <a:spAutoFit/>
          </a:bodyPr>
          <a:lstStyle/>
          <a:p>
            <a:pPr algn="ctr"/>
            <a:r>
              <a:rPr lang="en-US" sz="2400" i="1" dirty="0">
                <a:solidFill>
                  <a:schemeClr val="bg1"/>
                </a:solidFill>
              </a:rPr>
              <a:t>Products and services include:</a:t>
            </a:r>
          </a:p>
          <a:p>
            <a:pPr algn="ctr"/>
            <a:r>
              <a:rPr lang="en-US" sz="2400" i="1" dirty="0">
                <a:solidFill>
                  <a:schemeClr val="bg1"/>
                </a:solidFill>
              </a:rPr>
              <a:t>Toll Plaza Operations and Maintenance</a:t>
            </a:r>
          </a:p>
          <a:p>
            <a:pPr algn="ctr"/>
            <a:r>
              <a:rPr lang="en-US" sz="2400" i="1" dirty="0">
                <a:solidFill>
                  <a:schemeClr val="bg1"/>
                </a:solidFill>
              </a:rPr>
              <a:t>Systems Supply</a:t>
            </a:r>
          </a:p>
          <a:p>
            <a:pPr algn="ctr"/>
            <a:r>
              <a:rPr lang="en-US" sz="2400" i="1" dirty="0">
                <a:solidFill>
                  <a:schemeClr val="bg1"/>
                </a:solidFill>
              </a:rPr>
              <a:t>Routine Road Maintenance</a:t>
            </a:r>
          </a:p>
          <a:p>
            <a:pPr algn="ctr"/>
            <a:r>
              <a:rPr lang="en-US" sz="2400" i="1" dirty="0">
                <a:solidFill>
                  <a:schemeClr val="bg1"/>
                </a:solidFill>
              </a:rPr>
              <a:t>Borders Post Management</a:t>
            </a:r>
          </a:p>
          <a:p>
            <a:pPr algn="ctr"/>
            <a:r>
              <a:rPr lang="en-US" sz="2400" i="1" dirty="0">
                <a:solidFill>
                  <a:schemeClr val="bg1"/>
                </a:solidFill>
              </a:rPr>
              <a:t>Weigh Bridge Management</a:t>
            </a:r>
          </a:p>
          <a:p>
            <a:pPr algn="ctr"/>
            <a:r>
              <a:rPr lang="en-US" sz="2400" i="1" dirty="0">
                <a:solidFill>
                  <a:schemeClr val="bg1"/>
                </a:solidFill>
              </a:rPr>
              <a:t>Parking Management and Access Control</a:t>
            </a:r>
          </a:p>
          <a:p>
            <a:pPr algn="ctr"/>
            <a:r>
              <a:rPr lang="en-US" sz="2400" i="1" dirty="0">
                <a:solidFill>
                  <a:schemeClr val="bg1"/>
                </a:solidFill>
                <a:ea typeface="Calibri"/>
                <a:cs typeface="Calibri"/>
              </a:rPr>
              <a:t>Energy and Storage Solutions</a:t>
            </a:r>
          </a:p>
        </p:txBody>
      </p:sp>
      <p:sp>
        <p:nvSpPr>
          <p:cNvPr id="7" name="TextBox 6">
            <a:extLst>
              <a:ext uri="{FF2B5EF4-FFF2-40B4-BE49-F238E27FC236}">
                <a16:creationId xmlns:a16="http://schemas.microsoft.com/office/drawing/2014/main" id="{45AFA914-B716-8A43-BB74-D7068805A75C}"/>
              </a:ext>
            </a:extLst>
          </p:cNvPr>
          <p:cNvSpPr txBox="1"/>
          <p:nvPr/>
        </p:nvSpPr>
        <p:spPr>
          <a:xfrm>
            <a:off x="3657599" y="591671"/>
            <a:ext cx="4876800" cy="523220"/>
          </a:xfrm>
          <a:prstGeom prst="rect">
            <a:avLst/>
          </a:prstGeom>
          <a:noFill/>
        </p:spPr>
        <p:txBody>
          <a:bodyPr wrap="square" rtlCol="0">
            <a:spAutoFit/>
          </a:bodyPr>
          <a:lstStyle/>
          <a:p>
            <a:pPr algn="ctr"/>
            <a:r>
              <a:rPr lang="en-US" sz="2800" b="1" dirty="0">
                <a:solidFill>
                  <a:srgbClr val="3179AB"/>
                </a:solidFill>
                <a:latin typeface="Montserrat" pitchFamily="2" charset="77"/>
              </a:rPr>
              <a:t>PRODUCTS</a:t>
            </a:r>
            <a:r>
              <a:rPr lang="en-US" sz="2800" b="1" dirty="0">
                <a:solidFill>
                  <a:srgbClr val="B5C567"/>
                </a:solidFill>
                <a:latin typeface="Montserrat" pitchFamily="2" charset="77"/>
              </a:rPr>
              <a:t> &amp; SERVICES</a:t>
            </a:r>
          </a:p>
        </p:txBody>
      </p:sp>
    </p:spTree>
    <p:extLst>
      <p:ext uri="{BB962C8B-B14F-4D97-AF65-F5344CB8AC3E}">
        <p14:creationId xmlns:p14="http://schemas.microsoft.com/office/powerpoint/2010/main" val="13228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5668EF-2BDB-DA40-B139-8403DB95D782}"/>
              </a:ext>
            </a:extLst>
          </p:cNvPr>
          <p:cNvPicPr>
            <a:picLocks noChangeAspect="1"/>
          </p:cNvPicPr>
          <p:nvPr/>
        </p:nvPicPr>
        <p:blipFill>
          <a:blip r:embed="rId2"/>
          <a:src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EC2904A-A795-442C-BF74-DD8F98D2D11C}"/>
              </a:ext>
            </a:extLst>
          </p:cNvPr>
          <p:cNvSpPr txBox="1"/>
          <p:nvPr/>
        </p:nvSpPr>
        <p:spPr>
          <a:xfrm>
            <a:off x="3430681" y="635296"/>
            <a:ext cx="554018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B5C567"/>
                </a:solidFill>
                <a:effectLst/>
                <a:uLnTx/>
                <a:uFillTx/>
                <a:latin typeface="Montserrat" pitchFamily="2" charset="77"/>
                <a:ea typeface="+mn-ea"/>
                <a:cs typeface="+mn-cs"/>
              </a:rPr>
              <a:t>TOLLING</a:t>
            </a:r>
          </a:p>
        </p:txBody>
      </p:sp>
      <p:sp>
        <p:nvSpPr>
          <p:cNvPr id="5" name="TextBox 4">
            <a:extLst>
              <a:ext uri="{FF2B5EF4-FFF2-40B4-BE49-F238E27FC236}">
                <a16:creationId xmlns:a16="http://schemas.microsoft.com/office/drawing/2014/main" id="{CB04A976-0E11-4E4C-A58D-B540C8EEDE10}"/>
              </a:ext>
            </a:extLst>
          </p:cNvPr>
          <p:cNvSpPr txBox="1"/>
          <p:nvPr/>
        </p:nvSpPr>
        <p:spPr>
          <a:xfrm>
            <a:off x="5794804" y="1660182"/>
            <a:ext cx="6197171" cy="2893100"/>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User pays Principle</a:t>
            </a:r>
          </a:p>
          <a:p>
            <a:pPr marL="285750" indent="-285750">
              <a:buFont typeface="Wingdings" panose="05000000000000000000" pitchFamily="2" charset="2"/>
              <a:buChar char="q"/>
            </a:pPr>
            <a:r>
              <a:rPr lang="en-US" sz="1400" dirty="0"/>
              <a:t>Tolling equipment increases control by limiting losses – Financial Accountability</a:t>
            </a:r>
          </a:p>
          <a:p>
            <a:pPr marL="285750" indent="-285750">
              <a:buFont typeface="Wingdings" panose="05000000000000000000" pitchFamily="2" charset="2"/>
              <a:buChar char="q"/>
            </a:pPr>
            <a:r>
              <a:rPr lang="en-US" sz="1400" dirty="0"/>
              <a:t>Tolling Solution – High Volume Processing</a:t>
            </a:r>
          </a:p>
          <a:p>
            <a:pPr marL="285750" indent="-285750">
              <a:buFont typeface="Wingdings" panose="05000000000000000000" pitchFamily="2" charset="2"/>
              <a:buChar char="q"/>
            </a:pPr>
            <a:r>
              <a:rPr lang="en-US" sz="1400" dirty="0"/>
              <a:t>Ring fences revenue</a:t>
            </a:r>
          </a:p>
          <a:p>
            <a:pPr marL="285750" indent="-285750">
              <a:buFont typeface="Wingdings" panose="05000000000000000000" pitchFamily="2" charset="2"/>
              <a:buChar char="q"/>
            </a:pPr>
            <a:r>
              <a:rPr lang="en-US" sz="1400" dirty="0"/>
              <a:t>Low cost of Operations – 10% of Revenue</a:t>
            </a:r>
          </a:p>
          <a:p>
            <a:pPr marL="285750" indent="-285750">
              <a:buFont typeface="Wingdings" panose="05000000000000000000" pitchFamily="2" charset="2"/>
              <a:buChar char="q"/>
            </a:pPr>
            <a:r>
              <a:rPr lang="en-US" sz="1400" dirty="0"/>
              <a:t>Generates income to pay for Maintenance and Road</a:t>
            </a:r>
          </a:p>
          <a:p>
            <a:pPr marL="285750" indent="-285750">
              <a:buFont typeface="Wingdings" panose="05000000000000000000" pitchFamily="2" charset="2"/>
              <a:buChar char="q"/>
            </a:pPr>
            <a:r>
              <a:rPr lang="en-US" sz="1400" dirty="0"/>
              <a:t>FDI spent on increasing road </a:t>
            </a:r>
            <a:r>
              <a:rPr kumimoji="0" lang="en-ZA" sz="1400" b="0" i="0" u="none" strike="noStrike" kern="1200" cap="none" spc="0" normalizeH="0" baseline="0" noProof="0" dirty="0">
                <a:ln>
                  <a:noFill/>
                </a:ln>
                <a:solidFill>
                  <a:prstClr val="black"/>
                </a:solidFill>
                <a:effectLst/>
                <a:uLnTx/>
                <a:uFillTx/>
                <a:latin typeface="Calibri" panose="020F0502020204030204"/>
                <a:ea typeface="+mn-ea"/>
                <a:cs typeface="+mn-cs"/>
              </a:rPr>
              <a:t>infrastructure and not maintenance</a:t>
            </a:r>
          </a:p>
          <a:p>
            <a:pPr marL="285750" indent="-285750">
              <a:buFont typeface="Wingdings" panose="05000000000000000000" pitchFamily="2" charset="2"/>
              <a:buChar char="q"/>
            </a:pPr>
            <a:r>
              <a:rPr lang="en-US" sz="1400" dirty="0"/>
              <a:t>Reduces Unemployment</a:t>
            </a:r>
          </a:p>
          <a:p>
            <a:pPr marL="285750" indent="-285750">
              <a:buFont typeface="Wingdings" panose="05000000000000000000" pitchFamily="2" charset="2"/>
              <a:buChar char="q"/>
            </a:pPr>
            <a:r>
              <a:rPr lang="en-US" sz="1400" dirty="0"/>
              <a:t>Reduces Maintenance Backlog </a:t>
            </a:r>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endParaRPr lang="en-US" sz="1400" dirty="0"/>
          </a:p>
          <a:p>
            <a:endParaRPr lang="en-US" sz="1400" dirty="0"/>
          </a:p>
        </p:txBody>
      </p:sp>
      <p:pic>
        <p:nvPicPr>
          <p:cNvPr id="6" name="Picture 5">
            <a:extLst>
              <a:ext uri="{FF2B5EF4-FFF2-40B4-BE49-F238E27FC236}">
                <a16:creationId xmlns:a16="http://schemas.microsoft.com/office/drawing/2014/main" id="{8AC79BCF-E98E-45E9-A0C5-DFD15F1584F7}"/>
              </a:ext>
            </a:extLst>
          </p:cNvPr>
          <p:cNvPicPr>
            <a:picLocks noChangeAspect="1"/>
          </p:cNvPicPr>
          <p:nvPr/>
        </p:nvPicPr>
        <p:blipFill>
          <a:blip r:embed="rId3"/>
          <a:stretch>
            <a:fillRect/>
          </a:stretch>
        </p:blipFill>
        <p:spPr>
          <a:xfrm>
            <a:off x="2022288" y="1793813"/>
            <a:ext cx="3016437" cy="2141132"/>
          </a:xfrm>
          <a:prstGeom prst="rect">
            <a:avLst/>
          </a:prstGeom>
        </p:spPr>
      </p:pic>
    </p:spTree>
    <p:extLst>
      <p:ext uri="{BB962C8B-B14F-4D97-AF65-F5344CB8AC3E}">
        <p14:creationId xmlns:p14="http://schemas.microsoft.com/office/powerpoint/2010/main" val="250481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5668EF-2BDB-DA40-B139-8403DB95D782}"/>
              </a:ext>
            </a:extLst>
          </p:cNvPr>
          <p:cNvPicPr>
            <a:picLocks noChangeAspect="1"/>
          </p:cNvPicPr>
          <p:nvPr/>
        </p:nvPicPr>
        <p:blipFill>
          <a:blip r:embed="rId3"/>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C843815C-5B9E-7D41-B565-EDE27AF32717}"/>
              </a:ext>
            </a:extLst>
          </p:cNvPr>
          <p:cNvSpPr txBox="1"/>
          <p:nvPr/>
        </p:nvSpPr>
        <p:spPr>
          <a:xfrm>
            <a:off x="6274899" y="1984122"/>
            <a:ext cx="5745892" cy="418576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dirty="0">
                <a:latin typeface="Calibri" panose="020F0502020204030204"/>
              </a:rPr>
              <a:t>Road Infrastructure is needed to facilitate cross-border trade</a:t>
            </a:r>
            <a:endParaRPr kumimoji="0" lang="en-US" sz="1400"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i="0" u="none" strike="noStrike" kern="1200" cap="none" spc="0" normalizeH="0" baseline="0" noProof="0" dirty="0">
              <a:ln>
                <a:noFill/>
              </a:ln>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i="0" u="none" strike="noStrike" kern="1200" cap="none" spc="0" normalizeH="0" baseline="0" noProof="0" dirty="0">
                <a:ln>
                  <a:noFill/>
                </a:ln>
                <a:effectLst/>
                <a:uLnTx/>
                <a:uFillTx/>
                <a:latin typeface="Calibri" panose="020F0502020204030204"/>
                <a:ea typeface="+mn-ea"/>
                <a:cs typeface="+mn-cs"/>
              </a:rPr>
              <a:t>Inter Africa Trade 	– 12%</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400" dirty="0">
                <a:latin typeface="Calibri" panose="020F0502020204030204"/>
              </a:rPr>
              <a:t>Inter Europe Trade	– 79%</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i="0" u="none" strike="noStrike" kern="1200" cap="none" spc="0" normalizeH="0" baseline="0" noProof="0" dirty="0">
                <a:ln>
                  <a:noFill/>
                </a:ln>
                <a:effectLst/>
                <a:uLnTx/>
                <a:uFillTx/>
                <a:latin typeface="Calibri" panose="020F0502020204030204"/>
                <a:ea typeface="+mn-ea"/>
                <a:cs typeface="+mn-cs"/>
              </a:rPr>
              <a:t>Inter Asia Trade          </a:t>
            </a:r>
            <a:r>
              <a:rPr lang="en-US" sz="1400" dirty="0">
                <a:latin typeface="Calibri" panose="020F0502020204030204"/>
              </a:rPr>
              <a:t>–  87%</a:t>
            </a:r>
            <a:endParaRPr kumimoji="0" lang="en-US" sz="1400"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i="0" u="none" strike="noStrike" kern="1200" cap="none" spc="0" normalizeH="0" baseline="0" noProof="0" dirty="0">
              <a:ln>
                <a:noFill/>
              </a:ln>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400" i="0" u="none" strike="noStrike" kern="1200" cap="none" spc="0" normalizeH="0" baseline="0" noProof="0" dirty="0">
                <a:ln>
                  <a:noFill/>
                </a:ln>
                <a:effectLst/>
                <a:uLnTx/>
                <a:uFillTx/>
                <a:latin typeface="Calibri" panose="020F0502020204030204"/>
                <a:ea typeface="+mn-ea"/>
                <a:cs typeface="+mn-cs"/>
              </a:rPr>
              <a:t>Road Infrastructure reduces cost of trade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400" dirty="0">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400" i="0" u="none" strike="noStrike" kern="1200" cap="none" spc="0" normalizeH="0" baseline="0" noProof="0" dirty="0">
                <a:ln>
                  <a:noFill/>
                </a:ln>
                <a:effectLst/>
                <a:uLnTx/>
                <a:uFillTx/>
                <a:latin typeface="Calibri" panose="020F0502020204030204"/>
                <a:ea typeface="+mn-ea"/>
                <a:cs typeface="+mn-cs"/>
              </a:rPr>
              <a:t>Improved economy and job creation along routes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400" dirty="0">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400" i="0" u="none" strike="noStrike" kern="1200" cap="none" spc="0" normalizeH="0" baseline="0" noProof="0" dirty="0">
                <a:ln>
                  <a:noFill/>
                </a:ln>
                <a:effectLst/>
                <a:uLnTx/>
                <a:uFillTx/>
                <a:latin typeface="Calibri" panose="020F0502020204030204"/>
                <a:ea typeface="+mn-ea"/>
                <a:cs typeface="+mn-cs"/>
              </a:rPr>
              <a:t>Improved safety and reduced accidents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400" dirty="0">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400" i="0" u="none" strike="noStrike" kern="1200" cap="none" spc="0" normalizeH="0" baseline="0" noProof="0" dirty="0">
                <a:ln>
                  <a:noFill/>
                </a:ln>
                <a:effectLst/>
                <a:uLnTx/>
                <a:uFillTx/>
                <a:latin typeface="Calibri" panose="020F0502020204030204"/>
                <a:ea typeface="+mn-ea"/>
                <a:cs typeface="+mn-cs"/>
              </a:rPr>
              <a:t>Lower vehicle operating costs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400" dirty="0">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400" i="0" u="none" strike="noStrike" kern="1200" cap="none" spc="0" normalizeH="0" baseline="0" noProof="0" dirty="0">
                <a:ln>
                  <a:noFill/>
                </a:ln>
                <a:effectLst/>
                <a:uLnTx/>
                <a:uFillTx/>
                <a:latin typeface="Calibri" panose="020F0502020204030204"/>
                <a:ea typeface="+mn-ea"/>
                <a:cs typeface="+mn-cs"/>
              </a:rPr>
              <a:t>The main cost that negatively effects exports is the time of delivery and cost of transporting goods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400" dirty="0">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400" i="0" u="none" strike="noStrike" kern="1200" cap="none" spc="0" normalizeH="0" baseline="0" noProof="0" dirty="0">
                <a:ln>
                  <a:noFill/>
                </a:ln>
                <a:effectLst/>
                <a:uLnTx/>
                <a:uFillTx/>
                <a:latin typeface="Calibri" panose="020F0502020204030204"/>
                <a:ea typeface="+mn-ea"/>
                <a:cs typeface="+mn-cs"/>
              </a:rPr>
              <a:t>Cost of transport in Africa as a percentage of total cost of goods – 40%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3179AB"/>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2A9B8E5-9B06-A64D-830D-1FDE992A4C47}"/>
              </a:ext>
            </a:extLst>
          </p:cNvPr>
          <p:cNvSpPr txBox="1"/>
          <p:nvPr/>
        </p:nvSpPr>
        <p:spPr>
          <a:xfrm>
            <a:off x="3325906" y="730451"/>
            <a:ext cx="554018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3179AB"/>
                </a:solidFill>
                <a:latin typeface="Montserrat" pitchFamily="2" charset="77"/>
              </a:rPr>
              <a:t>ROAD</a:t>
            </a:r>
            <a:r>
              <a:rPr kumimoji="0" lang="en-US" sz="2800" b="1" i="0" u="none" strike="noStrike" kern="1200" cap="none" spc="0" normalizeH="0" baseline="0" noProof="0" dirty="0">
                <a:ln>
                  <a:noFill/>
                </a:ln>
                <a:solidFill>
                  <a:srgbClr val="3179AB"/>
                </a:solidFill>
                <a:effectLst/>
                <a:uLnTx/>
                <a:uFillTx/>
                <a:latin typeface="Montserrat" pitchFamily="2" charset="77"/>
                <a:ea typeface="+mn-ea"/>
                <a:cs typeface="+mn-cs"/>
              </a:rPr>
              <a:t> </a:t>
            </a:r>
            <a:r>
              <a:rPr kumimoji="0" lang="en-US" sz="2800" b="1" i="0" u="none" strike="noStrike" kern="1200" cap="none" spc="0" normalizeH="0" baseline="0" noProof="0" dirty="0">
                <a:ln>
                  <a:noFill/>
                </a:ln>
                <a:solidFill>
                  <a:srgbClr val="B5C567"/>
                </a:solidFill>
                <a:effectLst/>
                <a:uLnTx/>
                <a:uFillTx/>
                <a:latin typeface="Montserrat" pitchFamily="2" charset="77"/>
                <a:ea typeface="+mn-ea"/>
                <a:cs typeface="+mn-cs"/>
              </a:rPr>
              <a:t>INFRASTRUCTURE</a:t>
            </a:r>
          </a:p>
        </p:txBody>
      </p:sp>
      <p:pic>
        <p:nvPicPr>
          <p:cNvPr id="1026" name="Picture 2" descr="See the source image">
            <a:extLst>
              <a:ext uri="{FF2B5EF4-FFF2-40B4-BE49-F238E27FC236}">
                <a16:creationId xmlns:a16="http://schemas.microsoft.com/office/drawing/2014/main" id="{C7614891-8745-4C28-9741-32525528C3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06" y="1717474"/>
            <a:ext cx="5715000"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6048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38ffef4e-eff2-436f-bb3b-7c2b6b21514e">
      <UserInfo>
        <DisplayName>Refiloe Mohapi</DisplayName>
        <AccountId>18</AccountId>
        <AccountType/>
      </UserInfo>
      <UserInfo>
        <DisplayName>George Mufuka</DisplayName>
        <AccountId>25</AccountId>
        <AccountType/>
      </UserInfo>
      <UserInfo>
        <DisplayName>Thabisa Kube</DisplayName>
        <AccountId>47</AccountId>
        <AccountType/>
      </UserInfo>
      <UserInfo>
        <DisplayName>Edith Mutseriwa</DisplayName>
        <AccountId>31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CFB01DFE5E7C4C82C77014C1828FF2" ma:contentTypeVersion="5" ma:contentTypeDescription="Create a new document." ma:contentTypeScope="" ma:versionID="43f3a24550cd784c767167edeecbc574">
  <xsd:schema xmlns:xsd="http://www.w3.org/2001/XMLSchema" xmlns:xs="http://www.w3.org/2001/XMLSchema" xmlns:p="http://schemas.microsoft.com/office/2006/metadata/properties" xmlns:ns2="cd3c2d11-2a22-4a86-bb48-2c4825230796" xmlns:ns3="38ffef4e-eff2-436f-bb3b-7c2b6b21514e" targetNamespace="http://schemas.microsoft.com/office/2006/metadata/properties" ma:root="true" ma:fieldsID="e43b19e204ec3a1bb01efce3eae289e8" ns2:_="" ns3:_="">
    <xsd:import namespace="cd3c2d11-2a22-4a86-bb48-2c4825230796"/>
    <xsd:import namespace="38ffef4e-eff2-436f-bb3b-7c2b6b21514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3c2d11-2a22-4a86-bb48-2c48252307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ffef4e-eff2-436f-bb3b-7c2b6b21514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9A48EC-3659-43C0-91DD-DF89C85388B0}">
  <ds:schemaRefs>
    <ds:schemaRef ds:uri="38ffef4e-eff2-436f-bb3b-7c2b6b21514e"/>
    <ds:schemaRef ds:uri="http://schemas.microsoft.com/office/2006/documentManagement/types"/>
    <ds:schemaRef ds:uri="http://purl.org/dc/terms/"/>
    <ds:schemaRef ds:uri="cd3c2d11-2a22-4a86-bb48-2c4825230796"/>
    <ds:schemaRef ds:uri="http://www.w3.org/XML/1998/namespace"/>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2AFA4C3D-8B90-43C9-97A3-D2E7D379BB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3c2d11-2a22-4a86-bb48-2c4825230796"/>
    <ds:schemaRef ds:uri="38ffef4e-eff2-436f-bb3b-7c2b6b215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C6C61D-6044-42CD-AC83-F3E498CD05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5909</TotalTime>
  <Words>1780</Words>
  <Application>Microsoft Macintosh PowerPoint</Application>
  <PresentationFormat>Widescreen</PresentationFormat>
  <Paragraphs>175</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Narrow</vt:lpstr>
      <vt:lpstr>Calibri</vt:lpstr>
      <vt:lpstr>Calibri Light</vt:lpstr>
      <vt:lpstr>Montserrat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Sohail Dhoda</cp:lastModifiedBy>
  <cp:revision>110</cp:revision>
  <cp:lastPrinted>2024-01-12T12:50:54Z</cp:lastPrinted>
  <dcterms:created xsi:type="dcterms:W3CDTF">2020-10-05T16:27:23Z</dcterms:created>
  <dcterms:modified xsi:type="dcterms:W3CDTF">2024-02-20T21:30:00Z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0x010100BECFB01DFE5E7C4C82C77014C1828FF2</vt:lpwstr>
  </property>
  <property fmtid="{D5CDD505-2E9C-101B-9397-08002B2CF9AE}" pid="3" name="MediaServiceImageTags">
    <vt:lpwstr/>
  </property>
</Properties>
</file>